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7" r:id="rId3"/>
    <p:sldId id="275" r:id="rId4"/>
    <p:sldId id="264" r:id="rId5"/>
    <p:sldId id="265" r:id="rId6"/>
    <p:sldId id="266" r:id="rId7"/>
    <p:sldId id="268" r:id="rId8"/>
    <p:sldId id="272" r:id="rId9"/>
    <p:sldId id="27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C25A0-5CB7-49F1-8ED0-69083221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Jaxb</a:t>
            </a:r>
            <a:r>
              <a:rPr lang="en-US" altLang="ko-KR" dirty="0"/>
              <a:t> and XML Schema</a:t>
            </a:r>
            <a:r>
              <a:rPr lang="ko-KR" altLang="en-US" dirty="0"/>
              <a:t> 활용을 위한 환경 구성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028B4-6651-4A2C-95FF-5E1E8E7A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기본 인코딩 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AEAT XML Schema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AEAT XML Schema to </a:t>
            </a:r>
            <a:r>
              <a:rPr lang="en-US" altLang="ko-KR" dirty="0" err="1"/>
              <a:t>Jaxb</a:t>
            </a:r>
            <a:r>
              <a:rPr lang="en-US" altLang="ko-KR" dirty="0"/>
              <a:t> Binding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루트 </a:t>
            </a:r>
            <a:r>
              <a:rPr lang="ko-KR" altLang="en-US" dirty="0" err="1"/>
              <a:t>엘리먼트</a:t>
            </a:r>
            <a:r>
              <a:rPr lang="ko-KR" altLang="en-US" dirty="0"/>
              <a:t> </a:t>
            </a:r>
            <a:r>
              <a:rPr lang="ko-KR" altLang="en-US" dirty="0" err="1"/>
              <a:t>어노테이션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NetBeans </a:t>
            </a:r>
            <a:r>
              <a:rPr lang="ko-KR" altLang="en-US" dirty="0"/>
              <a:t>기본 </a:t>
            </a:r>
            <a:r>
              <a:rPr lang="ko-KR" altLang="en-US" dirty="0" err="1"/>
              <a:t>인코딩</a:t>
            </a:r>
            <a:r>
              <a:rPr lang="ko-KR" altLang="en-US" dirty="0"/>
              <a:t> 수정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5010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NetBeans </a:t>
            </a:r>
            <a:r>
              <a:rPr lang="ko-KR" altLang="en-US" dirty="0"/>
              <a:t>설치 위치</a:t>
            </a:r>
            <a:r>
              <a:rPr lang="en-US" altLang="ko-KR" dirty="0"/>
              <a:t> -&gt;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 -&gt; </a:t>
            </a:r>
            <a:r>
              <a:rPr lang="en-US" altLang="ko-KR" dirty="0" err="1"/>
              <a:t>netbeans.conf</a:t>
            </a:r>
            <a:r>
              <a:rPr lang="en-US" altLang="ko-KR" dirty="0"/>
              <a:t> </a:t>
            </a:r>
            <a:r>
              <a:rPr lang="ko-KR" altLang="en-US" dirty="0"/>
              <a:t>워드패드로 열기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053760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79"/>
            <a:ext cx="4486984" cy="2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494116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netbeans_default_options</a:t>
            </a:r>
            <a:r>
              <a:rPr lang="en-US" altLang="ko-KR" dirty="0"/>
              <a:t> </a:t>
            </a:r>
            <a:r>
              <a:rPr lang="ko-KR" altLang="en-US" dirty="0"/>
              <a:t>항목의</a:t>
            </a:r>
            <a:r>
              <a:rPr lang="en-US" altLang="ko-KR" dirty="0"/>
              <a:t> </a:t>
            </a:r>
            <a:r>
              <a:rPr lang="ko-KR" altLang="en-US" dirty="0"/>
              <a:t>마지막 부분에 </a:t>
            </a:r>
            <a:endParaRPr lang="en-US" altLang="ko-KR" dirty="0"/>
          </a:p>
          <a:p>
            <a:r>
              <a:rPr lang="en-US" altLang="ko-KR" dirty="0"/>
              <a:t>-J-</a:t>
            </a:r>
            <a:r>
              <a:rPr lang="en-US" altLang="ko-KR" dirty="0" err="1"/>
              <a:t>Dfile.encoding</a:t>
            </a:r>
            <a:r>
              <a:rPr lang="en-US" altLang="ko-KR" dirty="0"/>
              <a:t>=UTF8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95458" y="6381328"/>
            <a:ext cx="1512168" cy="23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EB8BB4-795F-41B2-9247-D16C48E3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5569"/>
            <a:ext cx="5286375" cy="2095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AEAT XML Schema </a:t>
            </a:r>
            <a:r>
              <a:rPr lang="ko-KR" altLang="en-US" dirty="0"/>
              <a:t>수정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3207768"/>
            <a:ext cx="329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xs:import</a:t>
            </a:r>
            <a:r>
              <a:rPr lang="ko-KR" altLang="en-US" dirty="0"/>
              <a:t>의 </a:t>
            </a:r>
            <a:r>
              <a:rPr lang="en-US" altLang="ko-KR" dirty="0" err="1"/>
              <a:t>schemaLocation</a:t>
            </a:r>
            <a:r>
              <a:rPr lang="en-US" altLang="ko-KR" dirty="0"/>
              <a:t> attribute</a:t>
            </a:r>
            <a:r>
              <a:rPr lang="ko-KR" altLang="en-US" dirty="0"/>
              <a:t> 값 수정</a:t>
            </a:r>
            <a:r>
              <a:rPr lang="en-US" altLang="ko-KR" dirty="0"/>
              <a:t>(“W3C/xml.xsd” -&gt; “https://www.w3.org/2001/xml.xsd”)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2751" y="3132329"/>
            <a:ext cx="1005033" cy="19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B7021-9496-486F-8A9F-6FA1F2626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46500"/>
            <a:ext cx="5095875" cy="2057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8D120-FBF2-4FD2-BDD3-FBC80181A43D}"/>
              </a:ext>
            </a:extLst>
          </p:cNvPr>
          <p:cNvSpPr/>
          <p:nvPr/>
        </p:nvSpPr>
        <p:spPr>
          <a:xfrm>
            <a:off x="1545679" y="5924394"/>
            <a:ext cx="23042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56EEB26-3974-46E1-A587-69AF27497A07}"/>
              </a:ext>
            </a:extLst>
          </p:cNvPr>
          <p:cNvSpPr/>
          <p:nvPr/>
        </p:nvSpPr>
        <p:spPr>
          <a:xfrm>
            <a:off x="1907703" y="4088035"/>
            <a:ext cx="1440162" cy="326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6152E-662E-422D-A6BA-128DF88EC32F}"/>
              </a:ext>
            </a:extLst>
          </p:cNvPr>
          <p:cNvSpPr txBox="1"/>
          <p:nvPr/>
        </p:nvSpPr>
        <p:spPr>
          <a:xfrm>
            <a:off x="971600" y="1458385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다운받은 </a:t>
            </a:r>
            <a:r>
              <a:rPr lang="en-US" altLang="ko-KR" dirty="0"/>
              <a:t>AEAT XML Schema </a:t>
            </a:r>
            <a:r>
              <a:rPr lang="ko-KR" altLang="en-US" dirty="0"/>
              <a:t>파일 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06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Binding(1/4)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336636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Binding(2/4)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Binding(3/4)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19666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Categories: XML -&gt; File Types: JAXB Binding -&gt; Next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8" y="1472077"/>
            <a:ext cx="6277842" cy="46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3. AEAT XML Schema to JAXB Binding(4/4)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11238" y="573325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Binding Name</a:t>
            </a:r>
          </a:p>
          <a:p>
            <a:r>
              <a:rPr lang="en-US" altLang="ko-KR" dirty="0"/>
              <a:t>4. Schema File: -&gt; Browse -&gt; “./</a:t>
            </a:r>
            <a:r>
              <a:rPr lang="en-US" altLang="ko-KR" dirty="0" err="1"/>
              <a:t>xmlSchema</a:t>
            </a:r>
            <a:r>
              <a:rPr lang="en-US" altLang="ko-KR" dirty="0"/>
              <a:t>/AEAT-1.0-20170920.xsd”</a:t>
            </a:r>
          </a:p>
          <a:p>
            <a:r>
              <a:rPr lang="en-US" altLang="ko-KR" dirty="0"/>
              <a:t>5. Package Name -&gt; Finish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08" y="1307523"/>
            <a:ext cx="5691385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7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C9484D-C9CD-4EFE-99F9-8AEFB2E5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273206"/>
            <a:ext cx="4937829" cy="2032382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71775" cy="49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루트 </a:t>
            </a:r>
            <a:r>
              <a:rPr lang="ko-KR" altLang="en-US" sz="3600" dirty="0" err="1"/>
              <a:t>엘리먼트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어노테이션</a:t>
            </a:r>
            <a:r>
              <a:rPr lang="ko-KR" altLang="en-US" sz="3600" dirty="0"/>
              <a:t> 추가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3429000"/>
            <a:ext cx="2160240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896" y="1700808"/>
            <a:ext cx="506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XML Root Element : </a:t>
            </a:r>
            <a:r>
              <a:rPr lang="en-US" altLang="ko-KR" dirty="0" err="1"/>
              <a:t>AEATType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AEAT XML Schema to JAXB Binding </a:t>
            </a:r>
            <a:r>
              <a:rPr lang="ko-KR" altLang="en-US" dirty="0"/>
              <a:t>을 완료한 후에 생성된 </a:t>
            </a:r>
            <a:r>
              <a:rPr lang="en-US" altLang="ko-KR" dirty="0"/>
              <a:t>JAXB Binding </a:t>
            </a:r>
            <a:r>
              <a:rPr lang="ko-KR" altLang="en-US" dirty="0"/>
              <a:t>중 </a:t>
            </a:r>
            <a:r>
              <a:rPr lang="en-US" altLang="ko-KR" dirty="0"/>
              <a:t>“AEATType.java” </a:t>
            </a:r>
            <a:r>
              <a:rPr lang="ko-KR" altLang="en-US" dirty="0"/>
              <a:t>클래스에 루트 </a:t>
            </a:r>
            <a:r>
              <a:rPr lang="ko-KR" altLang="en-US" dirty="0" err="1"/>
              <a:t>엘리먼트를</a:t>
            </a:r>
            <a:r>
              <a:rPr lang="ko-KR" altLang="en-US" dirty="0"/>
              <a:t> 표기해 줘야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그래야 </a:t>
            </a:r>
            <a:r>
              <a:rPr lang="en-US" altLang="ko-KR" dirty="0"/>
              <a:t>marshalling, </a:t>
            </a:r>
            <a:r>
              <a:rPr lang="en-US" altLang="ko-KR" dirty="0" err="1"/>
              <a:t>unmarshalling</a:t>
            </a:r>
            <a:r>
              <a:rPr lang="ko-KR" altLang="en-US" dirty="0"/>
              <a:t>이 정상 동작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55976" y="5805264"/>
            <a:ext cx="28083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AEAT_Publisher</a:t>
            </a:r>
            <a:r>
              <a:rPr lang="en-US" altLang="ko-KR" dirty="0"/>
              <a:t>, Publisher.java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en-US" altLang="ko-KR" dirty="0"/>
              <a:t>Method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aeatMarshalling</a:t>
            </a:r>
            <a:r>
              <a:rPr lang="en-US" altLang="ko-KR" dirty="0"/>
              <a:t>(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</a:t>
            </a:r>
            <a:r>
              <a:rPr lang="en-US" altLang="ko-KR" dirty="0"/>
              <a:t>, String path) : 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xml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lvl="1"/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en-US" altLang="ko-KR" dirty="0" err="1"/>
              <a:t>aeatUnmarshalling</a:t>
            </a:r>
            <a:r>
              <a:rPr lang="en-US" altLang="ko-KR" dirty="0"/>
              <a:t>(String path) : path</a:t>
            </a:r>
            <a:r>
              <a:rPr lang="ko-KR" altLang="en-US" dirty="0"/>
              <a:t>의 </a:t>
            </a:r>
            <a:r>
              <a:rPr lang="en-US" altLang="ko-KR" dirty="0"/>
              <a:t>xml</a:t>
            </a:r>
            <a:r>
              <a:rPr lang="ko-KR" altLang="en-US" dirty="0"/>
              <a:t>파일을 읽어 </a:t>
            </a:r>
            <a:r>
              <a:rPr lang="en-US" altLang="ko-KR" dirty="0" err="1"/>
              <a:t>AEATType</a:t>
            </a:r>
            <a:r>
              <a:rPr lang="en-US" altLang="ko-KR" dirty="0"/>
              <a:t> </a:t>
            </a:r>
            <a:r>
              <a:rPr lang="ko-KR" altLang="en-US" dirty="0"/>
              <a:t>객체로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72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287</Words>
  <Application>Microsoft Office PowerPoint</Application>
  <PresentationFormat>화면 슬라이드 쇼(4:3)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Jaxb and XML Schema 활용을 위한 환경 구성 방법</vt:lpstr>
      <vt:lpstr>1. NetBeans 기본 인코딩 수정</vt:lpstr>
      <vt:lpstr>2. AEAT XML Schema 수정</vt:lpstr>
      <vt:lpstr>3. AEAT XML Schema to JAXB Binding(1/4)</vt:lpstr>
      <vt:lpstr>3. AEAT XML Schema to JAXB Binding(2/4)</vt:lpstr>
      <vt:lpstr>3. AEAT XML Schema to JAXB Binding(3/4)</vt:lpstr>
      <vt:lpstr>3. AEAT XML Schema to JAXB Binding(4/4)</vt:lpstr>
      <vt:lpstr>4. 루트 엘리먼트 어노테이션 추가</vt:lpstr>
      <vt:lpstr>AEAT_Publisher, Publisher.java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comkeen</cp:lastModifiedBy>
  <cp:revision>20</cp:revision>
  <dcterms:created xsi:type="dcterms:W3CDTF">2006-10-05T04:04:58Z</dcterms:created>
  <dcterms:modified xsi:type="dcterms:W3CDTF">2017-11-20T05:56:01Z</dcterms:modified>
</cp:coreProperties>
</file>