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13-Mar-15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2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77DBB-1DAC-4362-AB97-DE20435508B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D67D-1997-4F13-9398-8E327B17161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09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7F2A3-D502-40DA-AA6E-ACFD4D0DBA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05AD-2BDF-479E-9A69-02254077838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306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46A41-B37D-4CDA-A065-32AD69ED43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FAC93-A3DB-4F13-9F0A-354028043E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4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38601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1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BD7AA-7275-4E4F-BF4E-B36BEE4BAAA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1A845-661E-4826-9510-34D12C5B8F4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933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CE5EB-A1AD-45D2-853C-BC2ED9E893F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4778-104B-456C-9F49-2B9917D7E83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40D6-B8DD-4F75-981A-79DFDEF50F3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D64AF-A5A0-4710-9048-D13336C470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3163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65C4C-8828-459D-884F-79E3787C86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04169-FCDC-422C-84FE-519957DE534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447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9A45A-0FFD-4E8E-8416-ACB20B63F6C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87B91-8F14-434E-95EB-7732B9AE6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591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7076-BD81-41F2-8915-6471169FD7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80C11-DC39-4CAD-A79A-423A3C3E136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19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5FCF1-368D-4AB3-952F-7FC1984F4F7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AEBC0-0226-4A1C-A62E-76EC8CB512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068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4"/>
            <a:ext cx="2057401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4"/>
            <a:ext cx="6019801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2C570-06AB-4E65-A8CB-A7BC1CF7B2B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2E5F1-B747-4CA0-B616-E69156522B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17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13-Mar-15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729111-9CFB-4C91-83F8-74F6F99E46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13-Mar-15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576D9F-AE76-471A-8AFD-2C7A82EEBA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9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772400" cy="762000"/>
          </a:xfrm>
        </p:spPr>
        <p:txBody>
          <a:bodyPr/>
          <a:lstStyle/>
          <a:p>
            <a:r>
              <a:rPr lang="en-US" dirty="0" smtClean="0"/>
              <a:t>CSE-214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Condition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AL&lt;BL &amp;&amp; AL&lt;BH</a:t>
            </a:r>
          </a:p>
          <a:p>
            <a:pPr>
              <a:buNone/>
            </a:pPr>
            <a:r>
              <a:rPr lang="en-US" dirty="0" smtClean="0"/>
              <a:t>	THEN</a:t>
            </a:r>
          </a:p>
          <a:p>
            <a:pPr>
              <a:buNone/>
            </a:pPr>
            <a:r>
              <a:rPr lang="en-US" dirty="0" smtClean="0"/>
              <a:t>		DISPLAY AL</a:t>
            </a:r>
          </a:p>
          <a:p>
            <a:pPr>
              <a:buNone/>
            </a:pPr>
            <a:r>
              <a:rPr lang="en-US" dirty="0" smtClean="0"/>
              <a:t>END_IF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AL,BL</a:t>
            </a:r>
          </a:p>
          <a:p>
            <a:pPr>
              <a:buNone/>
            </a:pPr>
            <a:r>
              <a:rPr lang="en-US" dirty="0" smtClean="0"/>
              <a:t>	JNL END_IF</a:t>
            </a:r>
          </a:p>
          <a:p>
            <a:pPr>
              <a:buNone/>
            </a:pPr>
            <a:r>
              <a:rPr lang="en-US" dirty="0" smtClean="0"/>
              <a:t>	CMP AL,BH</a:t>
            </a:r>
          </a:p>
          <a:p>
            <a:pPr>
              <a:buNone/>
            </a:pPr>
            <a:r>
              <a:rPr lang="en-US" dirty="0" smtClean="0"/>
              <a:t>	JNL END_IF</a:t>
            </a:r>
          </a:p>
          <a:p>
            <a:pPr>
              <a:buNone/>
            </a:pPr>
            <a:r>
              <a:rPr lang="en-US" dirty="0" smtClean="0"/>
              <a:t>	MOV AH,2</a:t>
            </a:r>
          </a:p>
          <a:p>
            <a:pPr>
              <a:buNone/>
            </a:pPr>
            <a:r>
              <a:rPr lang="en-US" dirty="0" smtClean="0"/>
              <a:t>	MOV DL,AL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Condition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AL&gt;BL || AL&gt;BH</a:t>
            </a:r>
          </a:p>
          <a:p>
            <a:pPr>
              <a:buNone/>
            </a:pPr>
            <a:r>
              <a:rPr lang="en-US" dirty="0" smtClean="0"/>
              <a:t>	THEN</a:t>
            </a:r>
          </a:p>
          <a:p>
            <a:pPr>
              <a:buNone/>
            </a:pPr>
            <a:r>
              <a:rPr lang="en-US" dirty="0" smtClean="0"/>
              <a:t>		ADD AL,5</a:t>
            </a:r>
          </a:p>
          <a:p>
            <a:pPr>
              <a:buNone/>
            </a:pPr>
            <a:r>
              <a:rPr lang="en-US" dirty="0" smtClean="0"/>
              <a:t>END_IF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AL,BL</a:t>
            </a:r>
          </a:p>
          <a:p>
            <a:pPr>
              <a:buNone/>
            </a:pPr>
            <a:r>
              <a:rPr lang="en-US" dirty="0" smtClean="0"/>
              <a:t>	JG TASK</a:t>
            </a:r>
          </a:p>
          <a:p>
            <a:pPr>
              <a:buNone/>
            </a:pPr>
            <a:r>
              <a:rPr lang="en-US" dirty="0" smtClean="0"/>
              <a:t>	CMP AL,BH</a:t>
            </a:r>
          </a:p>
          <a:p>
            <a:pPr>
              <a:buNone/>
            </a:pPr>
            <a:r>
              <a:rPr lang="en-US" dirty="0" smtClean="0"/>
              <a:t>	JG TASK</a:t>
            </a:r>
          </a:p>
          <a:p>
            <a:pPr>
              <a:buNone/>
            </a:pPr>
            <a:r>
              <a:rPr lang="en-US" dirty="0" smtClean="0"/>
              <a:t>	JMP END_IF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TASK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ADD AL,5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CASE AX</a:t>
            </a:r>
          </a:p>
          <a:p>
            <a:pPr>
              <a:buNone/>
            </a:pPr>
            <a:r>
              <a:rPr lang="en-US" dirty="0" smtClean="0"/>
              <a:t>	&lt;0: PUT -1 IN BX</a:t>
            </a:r>
          </a:p>
          <a:p>
            <a:pPr>
              <a:buNone/>
            </a:pPr>
            <a:r>
              <a:rPr lang="en-US" dirty="0" smtClean="0"/>
              <a:t>	=0: PUT 0 IN BX</a:t>
            </a:r>
          </a:p>
          <a:p>
            <a:pPr>
              <a:buNone/>
            </a:pPr>
            <a:r>
              <a:rPr lang="en-US" dirty="0" smtClean="0"/>
              <a:t>	&gt;0: PUT 1 IN BX</a:t>
            </a:r>
          </a:p>
          <a:p>
            <a:pPr>
              <a:buNone/>
            </a:pPr>
            <a:r>
              <a:rPr lang="en-US" dirty="0" smtClean="0"/>
              <a:t>END_CASE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	CMP AX,0</a:t>
            </a:r>
          </a:p>
          <a:p>
            <a:pPr>
              <a:buNone/>
            </a:pPr>
            <a:r>
              <a:rPr lang="en-US" sz="2000" dirty="0" smtClean="0"/>
              <a:t>	JL NEGATIVE</a:t>
            </a:r>
          </a:p>
          <a:p>
            <a:pPr>
              <a:buNone/>
            </a:pPr>
            <a:r>
              <a:rPr lang="en-US" sz="2000" dirty="0" smtClean="0"/>
              <a:t>	JE ZERO</a:t>
            </a:r>
          </a:p>
          <a:p>
            <a:pPr>
              <a:buNone/>
            </a:pPr>
            <a:r>
              <a:rPr lang="en-US" sz="2000" dirty="0" smtClean="0"/>
              <a:t>	JG POSITIVE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NEGATIVE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MOV BX,-1</a:t>
            </a:r>
          </a:p>
          <a:p>
            <a:pPr>
              <a:buNone/>
            </a:pPr>
            <a:r>
              <a:rPr lang="en-US" sz="2000" dirty="0" smtClean="0"/>
              <a:t>	JMP END_CASE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ZERO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MOV BX,0</a:t>
            </a:r>
          </a:p>
          <a:p>
            <a:pPr>
              <a:buNone/>
            </a:pPr>
            <a:r>
              <a:rPr lang="en-US" sz="2000" dirty="0" smtClean="0"/>
              <a:t>	JMP END_CASE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POSITIVE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MOV BX,1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END_CASE</a:t>
            </a:r>
            <a:r>
              <a:rPr lang="en-US" sz="20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 structures the ‘LOOP’ instruction is used. Syntax:</a:t>
            </a:r>
          </a:p>
          <a:p>
            <a:pPr lvl="1">
              <a:buNone/>
            </a:pPr>
            <a:r>
              <a:rPr lang="en-US" dirty="0" smtClean="0"/>
              <a:t>	LOOP 	</a:t>
            </a:r>
            <a:r>
              <a:rPr lang="en-US" dirty="0" err="1" smtClean="0"/>
              <a:t>destination_label</a:t>
            </a:r>
            <a:endParaRPr lang="en-US" dirty="0" smtClean="0"/>
          </a:p>
          <a:p>
            <a:r>
              <a:rPr lang="en-US" dirty="0" smtClean="0"/>
              <a:t>Decrements value of CX</a:t>
            </a:r>
          </a:p>
          <a:p>
            <a:r>
              <a:rPr lang="en-US" dirty="0" smtClean="0"/>
              <a:t>Checks if value of CX is zero</a:t>
            </a:r>
          </a:p>
          <a:p>
            <a:r>
              <a:rPr lang="en-US" dirty="0" smtClean="0"/>
              <a:t>If not then jumps to </a:t>
            </a:r>
            <a:r>
              <a:rPr lang="en-US" dirty="0" err="1" smtClean="0"/>
              <a:t>destination_label</a:t>
            </a:r>
            <a:endParaRPr lang="en-US" dirty="0" smtClean="0"/>
          </a:p>
          <a:p>
            <a:r>
              <a:rPr lang="en-US" dirty="0" smtClean="0"/>
              <a:t>Otherwise does nothing 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FOR 80 times DO</a:t>
            </a:r>
          </a:p>
          <a:p>
            <a:pPr>
              <a:buNone/>
            </a:pPr>
            <a:r>
              <a:rPr lang="en-US" dirty="0" smtClean="0"/>
              <a:t>	display ‘*’</a:t>
            </a:r>
          </a:p>
          <a:p>
            <a:pPr>
              <a:buNone/>
            </a:pPr>
            <a:r>
              <a:rPr lang="en-US" dirty="0" smtClean="0"/>
              <a:t>END_FOR: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MOV CX, 80</a:t>
            </a:r>
          </a:p>
          <a:p>
            <a:pPr>
              <a:buNone/>
            </a:pPr>
            <a:r>
              <a:rPr lang="en-US" dirty="0" smtClean="0"/>
              <a:t>	MOV AH,2</a:t>
            </a:r>
          </a:p>
          <a:p>
            <a:pPr>
              <a:buNone/>
            </a:pPr>
            <a:r>
              <a:rPr lang="en-US" dirty="0" smtClean="0"/>
              <a:t>	MOV DL, ‘*’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TOP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/>
              <a:t>	LOOP 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initialize count to 0</a:t>
            </a:r>
          </a:p>
          <a:p>
            <a:pPr>
              <a:buNone/>
            </a:pPr>
            <a:r>
              <a:rPr lang="en-US" dirty="0" smtClean="0"/>
              <a:t>read a character</a:t>
            </a:r>
          </a:p>
          <a:p>
            <a:pPr>
              <a:buNone/>
            </a:pPr>
            <a:r>
              <a:rPr lang="en-US" dirty="0" smtClean="0"/>
              <a:t>WHILE character !=‘$’</a:t>
            </a:r>
          </a:p>
          <a:p>
            <a:pPr>
              <a:buNone/>
            </a:pPr>
            <a:r>
              <a:rPr lang="en-US" dirty="0" smtClean="0"/>
              <a:t>	count=count+1</a:t>
            </a:r>
          </a:p>
          <a:p>
            <a:pPr>
              <a:buNone/>
            </a:pPr>
            <a:r>
              <a:rPr lang="en-US" dirty="0" smtClean="0"/>
              <a:t>	read a character</a:t>
            </a:r>
          </a:p>
          <a:p>
            <a:pPr>
              <a:buNone/>
            </a:pPr>
            <a:r>
              <a:rPr lang="en-US" dirty="0" smtClean="0"/>
              <a:t>END_WHILE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MOV DX,0</a:t>
            </a:r>
          </a:p>
          <a:p>
            <a:pPr>
              <a:buNone/>
            </a:pPr>
            <a:r>
              <a:rPr lang="en-US" dirty="0" smtClean="0"/>
              <a:t>	MOV AH,1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WHILE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CMP AL, ‘$’</a:t>
            </a:r>
          </a:p>
          <a:p>
            <a:pPr>
              <a:buNone/>
            </a:pPr>
            <a:r>
              <a:rPr lang="en-US" dirty="0" smtClean="0"/>
              <a:t>	JE END_WHILE</a:t>
            </a:r>
          </a:p>
          <a:p>
            <a:pPr>
              <a:buNone/>
            </a:pPr>
            <a:r>
              <a:rPr lang="en-US" dirty="0" smtClean="0"/>
              <a:t>	INC DX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/>
              <a:t>	JMP WHILE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END_WHILE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Loop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REPEAT</a:t>
            </a:r>
          </a:p>
          <a:p>
            <a:pPr>
              <a:buNone/>
            </a:pPr>
            <a:r>
              <a:rPr lang="en-US" dirty="0" smtClean="0"/>
              <a:t>	read a character</a:t>
            </a:r>
          </a:p>
          <a:p>
            <a:pPr>
              <a:buNone/>
            </a:pPr>
            <a:r>
              <a:rPr lang="en-US" dirty="0" smtClean="0"/>
              <a:t>UNTIL character is blank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MOV AH,1 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REPEAT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/>
              <a:t>	CMP AL, ‘ ’</a:t>
            </a:r>
          </a:p>
          <a:p>
            <a:pPr>
              <a:buNone/>
            </a:pPr>
            <a:r>
              <a:rPr lang="en-US" dirty="0" smtClean="0"/>
              <a:t>	JNE REPEAT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1696" y="2383720"/>
            <a:ext cx="702468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Thank you</a:t>
            </a:r>
            <a:endParaRPr lang="en-US" sz="9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870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assembly “</a:t>
            </a:r>
            <a:r>
              <a:rPr lang="en-US" dirty="0" smtClean="0">
                <a:solidFill>
                  <a:schemeClr val="accent3"/>
                </a:solidFill>
              </a:rPr>
              <a:t>Jump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chemeClr val="accent3"/>
                </a:solidFill>
              </a:rPr>
              <a:t>Loop</a:t>
            </a:r>
            <a:r>
              <a:rPr lang="en-US" dirty="0" smtClean="0"/>
              <a:t>” instructions transfer control to another part of program</a:t>
            </a:r>
          </a:p>
          <a:p>
            <a:r>
              <a:rPr lang="en-US" dirty="0" smtClean="0"/>
              <a:t>This transfer can be conditional or unconditional </a:t>
            </a:r>
          </a:p>
          <a:p>
            <a:r>
              <a:rPr lang="en-US" dirty="0" smtClean="0"/>
              <a:t>In case of conditional transfer the transfer depends on the state of the FLAGS Register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04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JMP	</a:t>
            </a:r>
            <a:r>
              <a:rPr lang="en-US" dirty="0" err="1" smtClean="0">
                <a:solidFill>
                  <a:schemeClr val="accent3"/>
                </a:solidFill>
              </a:rPr>
              <a:t>destination_label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This instruction is similar to the </a:t>
            </a:r>
            <a:r>
              <a:rPr lang="en-US" dirty="0" err="1" smtClean="0">
                <a:solidFill>
                  <a:schemeClr val="accent3"/>
                </a:solidFill>
              </a:rPr>
              <a:t>goto</a:t>
            </a:r>
            <a:r>
              <a:rPr lang="en-US" dirty="0" smtClean="0"/>
              <a:t> instruction found in 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Lable1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x=3;</a:t>
            </a:r>
          </a:p>
          <a:p>
            <a:pPr lvl="1">
              <a:buNone/>
            </a:pPr>
            <a:r>
              <a:rPr lang="en-US" dirty="0" smtClean="0"/>
              <a:t>y=4;</a:t>
            </a:r>
          </a:p>
          <a:p>
            <a:pPr lvl="1">
              <a:buNone/>
            </a:pPr>
            <a:r>
              <a:rPr lang="en-US" dirty="0" err="1" smtClean="0"/>
              <a:t>goto</a:t>
            </a:r>
            <a:r>
              <a:rPr lang="en-US" dirty="0" smtClean="0"/>
              <a:t> Label1;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Label1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MOV x,3</a:t>
            </a:r>
          </a:p>
          <a:p>
            <a:pPr>
              <a:buNone/>
            </a:pPr>
            <a:r>
              <a:rPr lang="en-US" dirty="0" smtClean="0"/>
              <a:t>	MOV y,4</a:t>
            </a:r>
          </a:p>
          <a:p>
            <a:pPr>
              <a:buNone/>
            </a:pPr>
            <a:r>
              <a:rPr lang="en-US" dirty="0" smtClean="0"/>
              <a:t>	JMP Label1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Jxxx</a:t>
            </a:r>
            <a:r>
              <a:rPr lang="en-US" dirty="0" smtClean="0">
                <a:solidFill>
                  <a:schemeClr val="accent3"/>
                </a:solidFill>
              </a:rPr>
              <a:t> 	</a:t>
            </a:r>
            <a:r>
              <a:rPr lang="en-US" dirty="0" err="1" smtClean="0">
                <a:solidFill>
                  <a:schemeClr val="accent3"/>
                </a:solidFill>
              </a:rPr>
              <a:t>destination_label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Equivalent to decision making instructions of high level languages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JNZ Label1</a:t>
            </a:r>
          </a:p>
          <a:p>
            <a:r>
              <a:rPr lang="en-US" dirty="0" smtClean="0"/>
              <a:t>Range:</a:t>
            </a:r>
          </a:p>
          <a:p>
            <a:pPr lvl="1"/>
            <a:r>
              <a:rPr lang="en-US" dirty="0" smtClean="0"/>
              <a:t>Destination label must precede the jump instruction by no more than 126 bytes, or follow it by no more than 127 bytes</a:t>
            </a:r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Sign jumps consider MSB as the sign bit whereas unsigned jumps do not</a:t>
            </a:r>
          </a:p>
          <a:p>
            <a:r>
              <a:rPr lang="en-US" dirty="0" smtClean="0"/>
              <a:t>Condition are often provided by </a:t>
            </a:r>
            <a:r>
              <a:rPr lang="en-US" dirty="0" smtClean="0">
                <a:solidFill>
                  <a:schemeClr val="accent3"/>
                </a:solidFill>
              </a:rPr>
              <a:t>CMP </a:t>
            </a:r>
            <a:r>
              <a:rPr lang="en-US" dirty="0" smtClean="0"/>
              <a:t>instruction: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CMP    destination,   source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CMP is same as </a:t>
            </a:r>
            <a:r>
              <a:rPr lang="en-US" dirty="0" smtClean="0">
                <a:solidFill>
                  <a:srgbClr val="FF0000"/>
                </a:solidFill>
              </a:rPr>
              <a:t>SUB</a:t>
            </a:r>
            <a:r>
              <a:rPr lang="en-US" dirty="0" smtClean="0"/>
              <a:t> except the fact that the result is not stored.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CMP </a:t>
            </a:r>
            <a:r>
              <a:rPr lang="en-US" dirty="0">
                <a:solidFill>
                  <a:srgbClr val="FF0000"/>
                </a:solidFill>
              </a:rPr>
              <a:t>AX, BX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JG BELOW</a:t>
            </a:r>
            <a:endParaRPr lang="en-US" dirty="0" smtClean="0"/>
          </a:p>
          <a:p>
            <a:r>
              <a:rPr lang="en-US" dirty="0" smtClean="0"/>
              <a:t>Different types:</a:t>
            </a:r>
          </a:p>
          <a:p>
            <a:pPr lvl="1"/>
            <a:r>
              <a:rPr lang="en-US" dirty="0" smtClean="0"/>
              <a:t>JG/JNLE and JA/JNBE</a:t>
            </a:r>
          </a:p>
          <a:p>
            <a:pPr lvl="1"/>
            <a:r>
              <a:rPr lang="en-US" dirty="0" smtClean="0"/>
              <a:t>JLE/JNG and JBE/JNA </a:t>
            </a:r>
          </a:p>
          <a:p>
            <a:pPr lvl="1"/>
            <a:r>
              <a:rPr lang="en-US" dirty="0" smtClean="0"/>
              <a:t>Others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and Unsigned Jumps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AX&lt;0</a:t>
            </a:r>
          </a:p>
          <a:p>
            <a:pPr>
              <a:buNone/>
            </a:pPr>
            <a:r>
              <a:rPr lang="en-US" dirty="0" smtClean="0"/>
              <a:t>	THEN	</a:t>
            </a:r>
          </a:p>
          <a:p>
            <a:pPr>
              <a:buNone/>
            </a:pPr>
            <a:r>
              <a:rPr lang="en-US" dirty="0" smtClean="0"/>
              <a:t>		replace AX by –AX</a:t>
            </a:r>
          </a:p>
          <a:p>
            <a:pPr>
              <a:buNone/>
            </a:pPr>
            <a:r>
              <a:rPr lang="en-US" dirty="0" smtClean="0"/>
              <a:t>END_IF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AX,0</a:t>
            </a:r>
          </a:p>
          <a:p>
            <a:pPr>
              <a:buNone/>
            </a:pPr>
            <a:r>
              <a:rPr lang="en-US" dirty="0" smtClean="0"/>
              <a:t>	JNL END_IF</a:t>
            </a:r>
          </a:p>
          <a:p>
            <a:pPr>
              <a:buNone/>
            </a:pPr>
            <a:r>
              <a:rPr lang="en-US" dirty="0" smtClean="0"/>
              <a:t>	NEG AX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IF-THEN-ELSE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AL&lt;=BL</a:t>
            </a:r>
          </a:p>
          <a:p>
            <a:pPr>
              <a:buNone/>
            </a:pPr>
            <a:r>
              <a:rPr lang="en-US" dirty="0" smtClean="0"/>
              <a:t>	THEN	</a:t>
            </a:r>
          </a:p>
          <a:p>
            <a:pPr>
              <a:buNone/>
            </a:pPr>
            <a:r>
              <a:rPr lang="en-US" dirty="0" smtClean="0"/>
              <a:t>		display AL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	display BL</a:t>
            </a:r>
          </a:p>
          <a:p>
            <a:pPr>
              <a:buNone/>
            </a:pPr>
            <a:r>
              <a:rPr lang="en-US" dirty="0" smtClean="0"/>
              <a:t>END_IF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AL,BL</a:t>
            </a:r>
          </a:p>
          <a:p>
            <a:pPr>
              <a:buNone/>
            </a:pPr>
            <a:r>
              <a:rPr lang="en-US" dirty="0" smtClean="0"/>
              <a:t>	JNLE ELSE</a:t>
            </a:r>
          </a:p>
          <a:p>
            <a:pPr>
              <a:buNone/>
            </a:pPr>
            <a:r>
              <a:rPr lang="en-US" dirty="0" smtClean="0"/>
              <a:t>	MOV DL, AL</a:t>
            </a:r>
          </a:p>
          <a:p>
            <a:pPr>
              <a:buNone/>
            </a:pPr>
            <a:r>
              <a:rPr lang="en-US" dirty="0" smtClean="0"/>
              <a:t>	JMP DISPLAY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ELSE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MOV DL, BL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DISPLAY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MOV AH, 2</a:t>
            </a:r>
          </a:p>
          <a:p>
            <a:pPr>
              <a:buNone/>
            </a:pPr>
            <a:r>
              <a:rPr lang="en-US" dirty="0" smtClean="0"/>
              <a:t>	INT 21H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ELSE-IF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AL&lt;=BL</a:t>
            </a:r>
          </a:p>
          <a:p>
            <a:pPr>
              <a:buNone/>
            </a:pPr>
            <a:r>
              <a:rPr lang="en-US" dirty="0" smtClean="0"/>
              <a:t>	THEN	</a:t>
            </a:r>
          </a:p>
          <a:p>
            <a:pPr>
              <a:buNone/>
            </a:pPr>
            <a:r>
              <a:rPr lang="en-US" dirty="0" smtClean="0"/>
              <a:t>		display AL</a:t>
            </a:r>
          </a:p>
          <a:p>
            <a:pPr>
              <a:buNone/>
            </a:pPr>
            <a:r>
              <a:rPr lang="en-US" dirty="0" smtClean="0"/>
              <a:t>ELSE IF AL &lt;= BH</a:t>
            </a:r>
          </a:p>
          <a:p>
            <a:pPr>
              <a:buNone/>
            </a:pPr>
            <a:r>
              <a:rPr lang="en-US" dirty="0" smtClean="0"/>
              <a:t>	THEN</a:t>
            </a:r>
          </a:p>
          <a:p>
            <a:pPr>
              <a:buNone/>
            </a:pPr>
            <a:r>
              <a:rPr lang="en-US" dirty="0" smtClean="0"/>
              <a:t>		display BH</a:t>
            </a:r>
          </a:p>
          <a:p>
            <a:pPr>
              <a:buNone/>
            </a:pPr>
            <a:r>
              <a:rPr lang="en-US" dirty="0" smtClean="0"/>
              <a:t>END_IF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mtClean="0"/>
              <a:t>	CMP </a:t>
            </a:r>
            <a:r>
              <a:rPr lang="en-US" dirty="0" smtClean="0"/>
              <a:t>AL,BL</a:t>
            </a:r>
          </a:p>
          <a:p>
            <a:pPr>
              <a:buNone/>
            </a:pPr>
            <a:r>
              <a:rPr lang="en-US" dirty="0" smtClean="0"/>
              <a:t>	JNLE ELSE_IF</a:t>
            </a:r>
          </a:p>
          <a:p>
            <a:pPr>
              <a:buNone/>
            </a:pPr>
            <a:r>
              <a:rPr lang="en-US" dirty="0" smtClean="0"/>
              <a:t>	MOV DL, AL</a:t>
            </a:r>
          </a:p>
          <a:p>
            <a:pPr>
              <a:buNone/>
            </a:pPr>
            <a:r>
              <a:rPr lang="en-US" dirty="0" smtClean="0"/>
              <a:t>	JMP DISPLAY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ELSE_IF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CMP AL,BH</a:t>
            </a:r>
          </a:p>
          <a:p>
            <a:pPr>
              <a:buNone/>
            </a:pPr>
            <a:r>
              <a:rPr lang="en-US" dirty="0" smtClean="0"/>
              <a:t>	JNLE END_IF</a:t>
            </a:r>
          </a:p>
          <a:p>
            <a:pPr>
              <a:buNone/>
            </a:pPr>
            <a:r>
              <a:rPr lang="en-US" dirty="0" smtClean="0"/>
              <a:t>	MOV DL,BH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DISPLAY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MOV AH, 2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16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41</TotalTime>
  <Words>219</Words>
  <Application>Microsoft Office PowerPoint</Application>
  <PresentationFormat>On-screen Show (4:3)</PresentationFormat>
  <Paragraphs>194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Concourse</vt:lpstr>
      <vt:lpstr>8_162</vt:lpstr>
      <vt:lpstr>Chapter 6</vt:lpstr>
      <vt:lpstr>Flow Control Instructions</vt:lpstr>
      <vt:lpstr>Unconditional Jump</vt:lpstr>
      <vt:lpstr>Unconditional Jump</vt:lpstr>
      <vt:lpstr>Conditional Jumps</vt:lpstr>
      <vt:lpstr>Signed and Unsigned Jumps</vt:lpstr>
      <vt:lpstr>IF-THEN</vt:lpstr>
      <vt:lpstr>IF-THEN-ELSE</vt:lpstr>
      <vt:lpstr>ELSE-IF</vt:lpstr>
      <vt:lpstr>AND Condition</vt:lpstr>
      <vt:lpstr>OR Condition</vt:lpstr>
      <vt:lpstr>CASE</vt:lpstr>
      <vt:lpstr>Loop Instruction</vt:lpstr>
      <vt:lpstr>For Loop</vt:lpstr>
      <vt:lpstr>While Loop</vt:lpstr>
      <vt:lpstr>Repeat Loop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6&amp;7</dc:title>
  <dc:creator>parag1</dc:creator>
  <cp:lastModifiedBy>TOHA</cp:lastModifiedBy>
  <cp:revision>8</cp:revision>
  <dcterms:created xsi:type="dcterms:W3CDTF">2006-08-16T00:00:00Z</dcterms:created>
  <dcterms:modified xsi:type="dcterms:W3CDTF">2015-03-13T09:06:17Z</dcterms:modified>
</cp:coreProperties>
</file>