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286" r:id="rId2"/>
    <p:sldId id="404" r:id="rId3"/>
    <p:sldId id="424" r:id="rId4"/>
    <p:sldId id="425" r:id="rId5"/>
    <p:sldId id="426" r:id="rId6"/>
    <p:sldId id="427" r:id="rId7"/>
    <p:sldId id="428" r:id="rId8"/>
    <p:sldId id="429" r:id="rId9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2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0DAD-762C-C44C-9E88-9AB77D73D8EC}" type="datetimeFigureOut">
              <a:rPr lang="en-US" smtClean="0"/>
              <a:t>25/10/15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4EAB-020B-6C46-932B-C19C6831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7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5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C55-719A-454A-AC53-F85DDD47D444}" type="datetime1">
              <a:rPr lang="en-AU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4C68-71BE-6548-A4B4-5FA17A02D829}" type="datetime1">
              <a:rPr lang="en-AU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248-BBA4-BA40-A2F7-F0526FA25DC6}" type="datetime1">
              <a:rPr lang="en-AU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1E1E-2163-CE40-BFFF-49962ADCF6F5}" type="datetime1">
              <a:rPr lang="en-AU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2C2-4D97-E042-A640-8D376BEAF778}" type="datetime1">
              <a:rPr lang="en-AU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3FC-891D-274B-BFC6-444F34D14703}" type="datetime1">
              <a:rPr lang="en-AU" smtClean="0"/>
              <a:t>25/10/15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216-1E42-7443-A8B1-062258C5F424}" type="datetime1">
              <a:rPr lang="en-AU" smtClean="0"/>
              <a:t>25/10/15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4F8B-C3FA-464D-950D-47825C1C2333}" type="datetime1">
              <a:rPr lang="en-AU" smtClean="0"/>
              <a:t>25/10/15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B3D-B51B-6648-AD13-E1F4B59C9B85}" type="datetime1">
              <a:rPr lang="en-AU" smtClean="0"/>
              <a:t>25/10/15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1544-1D3B-5042-9C89-897BD13734B5}" type="datetime1">
              <a:rPr lang="en-AU" smtClean="0"/>
              <a:t>25/10/15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354-F539-524F-AD7C-12C6E87585DC}" type="datetime1">
              <a:rPr lang="en-AU" smtClean="0"/>
              <a:t>25/10/15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ADEF-602D-0B48-8221-F685293FBCD6}" type="datetime1">
              <a:rPr lang="en-AU" smtClean="0"/>
              <a:t>25/10/15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Java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Networking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128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InetAddress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has a </a:t>
            </a:r>
            <a:r>
              <a:rPr lang="en-US" sz="2800" dirty="0" smtClean="0"/>
              <a:t>class </a:t>
            </a:r>
            <a:r>
              <a:rPr lang="en-US" sz="2800" b="1" i="1" dirty="0" err="1" smtClean="0"/>
              <a:t>java.net.InetAddress</a:t>
            </a:r>
            <a:r>
              <a:rPr lang="en-US" sz="2800" dirty="0" smtClean="0"/>
              <a:t> which abstracts </a:t>
            </a:r>
            <a:r>
              <a:rPr lang="en-US" sz="2800" dirty="0"/>
              <a:t>network </a:t>
            </a:r>
            <a:r>
              <a:rPr lang="en-US" sz="2800" dirty="0" smtClean="0"/>
              <a:t>addresses</a:t>
            </a:r>
            <a:endParaRPr lang="en-US" sz="2800" dirty="0"/>
          </a:p>
          <a:p>
            <a:r>
              <a:rPr lang="en-US" sz="2800" dirty="0"/>
              <a:t>Major methods</a:t>
            </a:r>
          </a:p>
          <a:p>
            <a:pPr lvl="1"/>
            <a:r>
              <a:rPr lang="en-US" sz="2400" dirty="0" err="1"/>
              <a:t>getLocalHost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getByAddress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getByName</a:t>
            </a:r>
            <a:r>
              <a:rPr lang="en-US" sz="2400" dirty="0"/>
              <a:t>()</a:t>
            </a:r>
          </a:p>
          <a:p>
            <a:r>
              <a:rPr lang="en-US" sz="2400" b="1" i="1" dirty="0" smtClean="0"/>
              <a:t>Example</a:t>
            </a:r>
            <a:r>
              <a:rPr lang="en-US" sz="2400" i="1" dirty="0" smtClean="0"/>
              <a:t>:</a:t>
            </a:r>
            <a:r>
              <a:rPr lang="en-US" sz="2400" i="1" dirty="0"/>
              <a:t> </a:t>
            </a:r>
            <a:r>
              <a:rPr lang="en-US" sz="2400" i="1" dirty="0" err="1" smtClean="0"/>
              <a:t>HostInfo.java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AddressGenerator.java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Resolver.java</a:t>
            </a:r>
            <a:endParaRPr lang="en-US" sz="2400" i="1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TCP stands for Transmission Control </a:t>
            </a:r>
            <a:r>
              <a:rPr lang="en-US" sz="2800" dirty="0" smtClean="0"/>
              <a:t>Protocol</a:t>
            </a:r>
            <a:endParaRPr lang="en-US" sz="2800" dirty="0"/>
          </a:p>
          <a:p>
            <a:r>
              <a:rPr lang="en-US" sz="2800" dirty="0"/>
              <a:t>TCP is connection‐</a:t>
            </a:r>
            <a:r>
              <a:rPr lang="en-US" sz="2800" dirty="0" smtClean="0"/>
              <a:t>oriented</a:t>
            </a:r>
            <a:endParaRPr lang="en-US" sz="2800" dirty="0"/>
          </a:p>
          <a:p>
            <a:r>
              <a:rPr lang="en-US" sz="2800" dirty="0"/>
              <a:t>It provides </a:t>
            </a:r>
            <a:r>
              <a:rPr lang="en-US" sz="2800" dirty="0" smtClean="0"/>
              <a:t>reliability</a:t>
            </a:r>
            <a:endParaRPr lang="en-US" sz="2800" dirty="0"/>
          </a:p>
          <a:p>
            <a:r>
              <a:rPr lang="en-US" sz="2800" dirty="0"/>
              <a:t>What is Server and </a:t>
            </a:r>
            <a:r>
              <a:rPr lang="en-US" sz="2800" dirty="0" smtClean="0"/>
              <a:t>Client?</a:t>
            </a:r>
            <a:endParaRPr lang="en-US" sz="2800" dirty="0"/>
          </a:p>
          <a:p>
            <a:pPr lvl="1"/>
            <a:r>
              <a:rPr lang="en-US" sz="2400" dirty="0"/>
              <a:t>A  server  is  a  piece  of  software  which  advertises and then provides some service on request.</a:t>
            </a:r>
          </a:p>
          <a:p>
            <a:pPr lvl="1"/>
            <a:r>
              <a:rPr lang="en-US" sz="2400" dirty="0"/>
              <a:t>A  client  is  a  piece  of  software  (usually  on  a different   machine)   which   makes   use   of   some service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types of TCP </a:t>
            </a:r>
            <a:r>
              <a:rPr lang="en-US" sz="2800" dirty="0" smtClean="0"/>
              <a:t>Sockets</a:t>
            </a:r>
            <a:endParaRPr lang="en-US" sz="2800" dirty="0"/>
          </a:p>
          <a:p>
            <a:r>
              <a:rPr lang="en-US" sz="2800" b="1" i="1" dirty="0" err="1"/>
              <a:t>ServerSocket</a:t>
            </a:r>
            <a:endParaRPr lang="en-US" sz="2800" b="1" i="1" dirty="0"/>
          </a:p>
          <a:p>
            <a:pPr lvl="1"/>
            <a:r>
              <a:rPr lang="en-US" sz="2400" dirty="0" err="1"/>
              <a:t>ServerSocket</a:t>
            </a:r>
            <a:r>
              <a:rPr lang="en-US" sz="2400" dirty="0"/>
              <a:t> is used by servers so that they can accept incoming connections from </a:t>
            </a:r>
            <a:r>
              <a:rPr lang="en-US" sz="2400" dirty="0" smtClean="0"/>
              <a:t>client</a:t>
            </a:r>
            <a:endParaRPr lang="en-US" sz="2400" dirty="0"/>
          </a:p>
          <a:p>
            <a:r>
              <a:rPr lang="en-US" sz="2800" b="1" i="1" dirty="0"/>
              <a:t>Socket</a:t>
            </a:r>
          </a:p>
          <a:p>
            <a:pPr lvl="1"/>
            <a:r>
              <a:rPr lang="en-US" sz="2400" dirty="0"/>
              <a:t>Socket is used by clients who wish to establish </a:t>
            </a:r>
            <a:r>
              <a:rPr lang="en-US" sz="2400" dirty="0" smtClean="0"/>
              <a:t>a connection </a:t>
            </a:r>
            <a:r>
              <a:rPr lang="en-US" sz="2400" dirty="0"/>
              <a:t>to a (remote) </a:t>
            </a:r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549" y="1885950"/>
            <a:ext cx="8724901" cy="4457700"/>
            <a:chOff x="209549" y="1885950"/>
            <a:chExt cx="8724901" cy="4457700"/>
          </a:xfrm>
        </p:grpSpPr>
        <p:sp>
          <p:nvSpPr>
            <p:cNvPr id="6" name="object 3"/>
            <p:cNvSpPr/>
            <p:nvPr/>
          </p:nvSpPr>
          <p:spPr>
            <a:xfrm>
              <a:off x="5467350" y="1885950"/>
              <a:ext cx="3467100" cy="4457700"/>
            </a:xfrm>
            <a:custGeom>
              <a:avLst/>
              <a:gdLst/>
              <a:ahLst/>
              <a:cxnLst/>
              <a:rect l="l" t="t" r="r" b="b"/>
              <a:pathLst>
                <a:path w="3467100" h="4457700">
                  <a:moveTo>
                    <a:pt x="3467099" y="0"/>
                  </a:moveTo>
                  <a:lnTo>
                    <a:pt x="0" y="0"/>
                  </a:lnTo>
                  <a:lnTo>
                    <a:pt x="0" y="4457699"/>
                  </a:lnTo>
                  <a:lnTo>
                    <a:pt x="3467099" y="4457699"/>
                  </a:lnTo>
                  <a:lnTo>
                    <a:pt x="3467099" y="4438649"/>
                  </a:lnTo>
                  <a:lnTo>
                    <a:pt x="38099" y="4438649"/>
                  </a:lnTo>
                  <a:lnTo>
                    <a:pt x="19049" y="4419599"/>
                  </a:lnTo>
                  <a:lnTo>
                    <a:pt x="38099" y="4419599"/>
                  </a:lnTo>
                  <a:lnTo>
                    <a:pt x="38099" y="38099"/>
                  </a:lnTo>
                  <a:lnTo>
                    <a:pt x="19049" y="38099"/>
                  </a:lnTo>
                  <a:lnTo>
                    <a:pt x="38099" y="19049"/>
                  </a:lnTo>
                  <a:lnTo>
                    <a:pt x="3467099" y="19049"/>
                  </a:lnTo>
                  <a:lnTo>
                    <a:pt x="3467099" y="0"/>
                  </a:lnTo>
                  <a:close/>
                </a:path>
                <a:path w="3467100" h="4457700">
                  <a:moveTo>
                    <a:pt x="38099" y="4419599"/>
                  </a:moveTo>
                  <a:lnTo>
                    <a:pt x="19049" y="4419599"/>
                  </a:lnTo>
                  <a:lnTo>
                    <a:pt x="38099" y="4438649"/>
                  </a:lnTo>
                  <a:lnTo>
                    <a:pt x="38099" y="4419599"/>
                  </a:lnTo>
                  <a:close/>
                </a:path>
                <a:path w="3467100" h="4457700">
                  <a:moveTo>
                    <a:pt x="3428999" y="4419599"/>
                  </a:moveTo>
                  <a:lnTo>
                    <a:pt x="38099" y="4419599"/>
                  </a:lnTo>
                  <a:lnTo>
                    <a:pt x="38099" y="4438649"/>
                  </a:lnTo>
                  <a:lnTo>
                    <a:pt x="3428999" y="4438649"/>
                  </a:lnTo>
                  <a:lnTo>
                    <a:pt x="3428999" y="4419599"/>
                  </a:lnTo>
                  <a:close/>
                </a:path>
                <a:path w="3467100" h="4457700">
                  <a:moveTo>
                    <a:pt x="3428999" y="19049"/>
                  </a:moveTo>
                  <a:lnTo>
                    <a:pt x="3428999" y="4438649"/>
                  </a:lnTo>
                  <a:lnTo>
                    <a:pt x="3448049" y="4419599"/>
                  </a:lnTo>
                  <a:lnTo>
                    <a:pt x="3467099" y="4419599"/>
                  </a:lnTo>
                  <a:lnTo>
                    <a:pt x="3467099" y="38099"/>
                  </a:lnTo>
                  <a:lnTo>
                    <a:pt x="3448049" y="38099"/>
                  </a:lnTo>
                  <a:lnTo>
                    <a:pt x="3428999" y="19049"/>
                  </a:lnTo>
                  <a:close/>
                </a:path>
                <a:path w="3467100" h="4457700">
                  <a:moveTo>
                    <a:pt x="3467099" y="4419599"/>
                  </a:moveTo>
                  <a:lnTo>
                    <a:pt x="3448049" y="4419599"/>
                  </a:lnTo>
                  <a:lnTo>
                    <a:pt x="3428999" y="4438649"/>
                  </a:lnTo>
                  <a:lnTo>
                    <a:pt x="3467099" y="4438649"/>
                  </a:lnTo>
                  <a:lnTo>
                    <a:pt x="3467099" y="4419599"/>
                  </a:lnTo>
                  <a:close/>
                </a:path>
                <a:path w="3467100" h="4457700">
                  <a:moveTo>
                    <a:pt x="38099" y="19049"/>
                  </a:moveTo>
                  <a:lnTo>
                    <a:pt x="19049" y="38099"/>
                  </a:lnTo>
                  <a:lnTo>
                    <a:pt x="38099" y="38099"/>
                  </a:lnTo>
                  <a:lnTo>
                    <a:pt x="38099" y="19049"/>
                  </a:lnTo>
                  <a:close/>
                </a:path>
                <a:path w="3467100" h="4457700">
                  <a:moveTo>
                    <a:pt x="3428999" y="19049"/>
                  </a:moveTo>
                  <a:lnTo>
                    <a:pt x="38099" y="19049"/>
                  </a:lnTo>
                  <a:lnTo>
                    <a:pt x="38099" y="38099"/>
                  </a:lnTo>
                  <a:lnTo>
                    <a:pt x="3428999" y="38099"/>
                  </a:lnTo>
                  <a:lnTo>
                    <a:pt x="3428999" y="19049"/>
                  </a:lnTo>
                  <a:close/>
                </a:path>
                <a:path w="3467100" h="4457700">
                  <a:moveTo>
                    <a:pt x="3467099" y="19049"/>
                  </a:moveTo>
                  <a:lnTo>
                    <a:pt x="3428999" y="19049"/>
                  </a:lnTo>
                  <a:lnTo>
                    <a:pt x="3448049" y="38099"/>
                  </a:lnTo>
                  <a:lnTo>
                    <a:pt x="3467099" y="38099"/>
                  </a:lnTo>
                  <a:lnTo>
                    <a:pt x="3467099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 txBox="1"/>
            <p:nvPr/>
          </p:nvSpPr>
          <p:spPr>
            <a:xfrm>
              <a:off x="5682493" y="2043743"/>
              <a:ext cx="3192145" cy="23539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b="1" dirty="0">
                  <a:latin typeface="Calibri"/>
                  <a:cs typeface="Calibri"/>
                </a:rPr>
                <a:t>Se</a:t>
              </a:r>
              <a:r>
                <a:rPr sz="2800" b="1" spc="20" dirty="0">
                  <a:latin typeface="Calibri"/>
                  <a:cs typeface="Calibri"/>
                </a:rPr>
                <a:t>r</a:t>
              </a:r>
              <a:r>
                <a:rPr sz="2800" b="1" spc="-30" dirty="0">
                  <a:latin typeface="Calibri"/>
                  <a:cs typeface="Calibri"/>
                </a:rPr>
                <a:t>v</a:t>
              </a:r>
              <a:r>
                <a:rPr sz="2800" b="1" spc="-5" dirty="0">
                  <a:latin typeface="Calibri"/>
                  <a:cs typeface="Calibri"/>
                </a:rPr>
                <a:t>e</a:t>
              </a:r>
              <a:r>
                <a:rPr sz="2800" b="1" dirty="0">
                  <a:latin typeface="Calibri"/>
                  <a:cs typeface="Calibri"/>
                </a:rPr>
                <a:t>r</a:t>
              </a:r>
              <a:r>
                <a:rPr sz="2800" b="1" spc="-55" dirty="0">
                  <a:latin typeface="Times New Roman"/>
                  <a:cs typeface="Times New Roman"/>
                </a:rPr>
                <a:t> </a:t>
              </a:r>
              <a:r>
                <a:rPr sz="2800" b="1" dirty="0">
                  <a:latin typeface="Calibri"/>
                  <a:cs typeface="Calibri"/>
                </a:rPr>
                <a:t>(192.168.0.63)</a:t>
              </a:r>
              <a:endParaRPr sz="2800">
                <a:latin typeface="Calibri"/>
                <a:cs typeface="Calibri"/>
              </a:endParaRPr>
            </a:p>
            <a:p>
              <a:pPr marL="123825" marR="271780">
                <a:lnSpc>
                  <a:spcPct val="100000"/>
                </a:lnSpc>
                <a:spcBef>
                  <a:spcPts val="1150"/>
                </a:spcBef>
              </a:pPr>
              <a:r>
                <a:rPr sz="2400" i="1" spc="-15" dirty="0">
                  <a:latin typeface="Calibri"/>
                  <a:cs typeface="Calibri"/>
                </a:rPr>
                <a:t>Se</a:t>
              </a:r>
              <a:r>
                <a:rPr sz="2400" i="1" spc="5" dirty="0">
                  <a:latin typeface="Calibri"/>
                  <a:cs typeface="Calibri"/>
                </a:rPr>
                <a:t>r</a:t>
              </a:r>
              <a:r>
                <a:rPr sz="2400" i="1" spc="-20" dirty="0">
                  <a:latin typeface="Calibri"/>
                  <a:cs typeface="Calibri"/>
                </a:rPr>
                <a:t>v</a:t>
              </a:r>
              <a:r>
                <a:rPr sz="2400" i="1" spc="-15" dirty="0">
                  <a:latin typeface="Calibri"/>
                  <a:cs typeface="Calibri"/>
                </a:rPr>
                <a:t>erSoc</a:t>
              </a:r>
              <a:r>
                <a:rPr sz="2400" i="1" spc="-95" dirty="0">
                  <a:latin typeface="Calibri"/>
                  <a:cs typeface="Calibri"/>
                </a:rPr>
                <a:t>k</a:t>
              </a:r>
              <a:r>
                <a:rPr sz="2400" i="1" spc="-30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</a:t>
              </a:r>
              <a:r>
                <a:rPr sz="2400" i="1" spc="-50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Calibri"/>
                  <a:cs typeface="Calibri"/>
                </a:rPr>
                <a:t>ss=n</a:t>
              </a:r>
              <a:r>
                <a:rPr sz="2400" i="1" spc="-15" dirty="0">
                  <a:latin typeface="Calibri"/>
                  <a:cs typeface="Calibri"/>
                </a:rPr>
                <a:t>e</a:t>
              </a:r>
              <a:r>
                <a:rPr sz="2400" i="1" spc="-20" dirty="0">
                  <a:latin typeface="Calibri"/>
                  <a:cs typeface="Calibri"/>
                </a:rPr>
                <a:t>w</a:t>
              </a:r>
              <a:r>
                <a:rPr sz="2400" i="1" spc="-10" dirty="0">
                  <a:latin typeface="Times New Roman"/>
                  <a:cs typeface="Times New Roman"/>
                </a:rPr>
                <a:t> </a:t>
              </a:r>
              <a:r>
                <a:rPr sz="2400" i="1" spc="-15" dirty="0">
                  <a:latin typeface="Calibri"/>
                  <a:cs typeface="Calibri"/>
                </a:rPr>
                <a:t>Se</a:t>
              </a:r>
              <a:r>
                <a:rPr sz="2400" i="1" spc="5" dirty="0">
                  <a:latin typeface="Calibri"/>
                  <a:cs typeface="Calibri"/>
                </a:rPr>
                <a:t>r</a:t>
              </a:r>
              <a:r>
                <a:rPr sz="2400" i="1" spc="-20" dirty="0">
                  <a:latin typeface="Calibri"/>
                  <a:cs typeface="Calibri"/>
                </a:rPr>
                <a:t>v</a:t>
              </a:r>
              <a:r>
                <a:rPr sz="2400" i="1" spc="-15" dirty="0">
                  <a:latin typeface="Calibri"/>
                  <a:cs typeface="Calibri"/>
                </a:rPr>
                <a:t>erSoc</a:t>
              </a:r>
              <a:r>
                <a:rPr sz="2400" i="1" spc="-95" dirty="0">
                  <a:latin typeface="Calibri"/>
                  <a:cs typeface="Calibri"/>
                </a:rPr>
                <a:t>k</a:t>
              </a:r>
              <a:r>
                <a:rPr sz="2400" i="1" spc="-30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t(22222);</a:t>
              </a:r>
              <a:endParaRPr sz="240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</a:pPr>
              <a:endParaRPr sz="24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600">
                <a:latin typeface="Times New Roman"/>
                <a:cs typeface="Times New Roman"/>
              </a:endParaRPr>
            </a:p>
            <a:p>
              <a:pPr marL="123825">
                <a:lnSpc>
                  <a:spcPct val="100000"/>
                </a:lnSpc>
              </a:pPr>
              <a:r>
                <a:rPr sz="2400" i="1" spc="-20" dirty="0">
                  <a:latin typeface="Calibri"/>
                  <a:cs typeface="Calibri"/>
                </a:rPr>
                <a:t>Soc</a:t>
              </a:r>
              <a:r>
                <a:rPr sz="2400" i="1" spc="-95" dirty="0">
                  <a:latin typeface="Calibri"/>
                  <a:cs typeface="Calibri"/>
                </a:rPr>
                <a:t>k</a:t>
              </a:r>
              <a:r>
                <a:rPr sz="2400" i="1" spc="-25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</a:t>
              </a:r>
              <a:r>
                <a:rPr sz="2400" i="1" spc="-6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Calibri"/>
                  <a:cs typeface="Calibri"/>
                </a:rPr>
                <a:t>c</a:t>
              </a:r>
              <a:r>
                <a:rPr sz="2400" i="1" dirty="0">
                  <a:latin typeface="Calibri"/>
                  <a:cs typeface="Calibri"/>
                </a:rPr>
                <a:t>s</a:t>
              </a:r>
              <a:r>
                <a:rPr sz="2400" i="1" spc="-60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Calibri"/>
                  <a:cs typeface="Calibri"/>
                </a:rPr>
                <a:t>=</a:t>
              </a:r>
              <a:r>
                <a:rPr sz="2400" i="1" spc="-55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Calibri"/>
                  <a:cs typeface="Calibri"/>
                </a:rPr>
                <a:t>ss.a</a:t>
              </a:r>
              <a:r>
                <a:rPr sz="2400" i="1" spc="-30" dirty="0">
                  <a:latin typeface="Calibri"/>
                  <a:cs typeface="Calibri"/>
                </a:rPr>
                <a:t>c</a:t>
              </a:r>
              <a:r>
                <a:rPr sz="2400" i="1" spc="-20" dirty="0">
                  <a:latin typeface="Calibri"/>
                  <a:cs typeface="Calibri"/>
                </a:rPr>
                <a:t>c</a:t>
              </a:r>
              <a:r>
                <a:rPr sz="2400" i="1" spc="-10" dirty="0">
                  <a:latin typeface="Calibri"/>
                  <a:cs typeface="Calibri"/>
                </a:rPr>
                <a:t>ept();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" name="object 5"/>
            <p:cNvSpPr txBox="1"/>
            <p:nvPr/>
          </p:nvSpPr>
          <p:spPr>
            <a:xfrm>
              <a:off x="6058920" y="5499606"/>
              <a:ext cx="2677160" cy="695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</a:pPr>
              <a:r>
                <a:rPr sz="2400" i="1" dirty="0">
                  <a:latin typeface="Calibri"/>
                  <a:cs typeface="Calibri"/>
                </a:rPr>
                <a:t>cs.g</a:t>
              </a:r>
              <a:r>
                <a:rPr sz="2400" i="1" spc="-15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tInputStream();</a:t>
              </a:r>
              <a:r>
                <a:rPr sz="2400" i="1" spc="-10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Calibri"/>
                  <a:cs typeface="Calibri"/>
                </a:rPr>
                <a:t>cs.g</a:t>
              </a:r>
              <a:r>
                <a:rPr sz="2400" i="1" spc="-15" dirty="0">
                  <a:latin typeface="Calibri"/>
                  <a:cs typeface="Calibri"/>
                </a:rPr>
                <a:t>e</a:t>
              </a:r>
              <a:r>
                <a:rPr sz="2400" i="1" dirty="0">
                  <a:latin typeface="Calibri"/>
                  <a:cs typeface="Calibri"/>
                </a:rPr>
                <a:t>tOuputStream();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7143750" y="3276600"/>
              <a:ext cx="190500" cy="838200"/>
            </a:xfrm>
            <a:custGeom>
              <a:avLst/>
              <a:gdLst/>
              <a:ahLst/>
              <a:cxnLst/>
              <a:rect l="l" t="t" r="r" b="b"/>
              <a:pathLst>
                <a:path w="190500" h="838200">
                  <a:moveTo>
                    <a:pt x="0" y="647699"/>
                  </a:moveTo>
                  <a:lnTo>
                    <a:pt x="95249" y="838199"/>
                  </a:lnTo>
                  <a:lnTo>
                    <a:pt x="152399" y="723899"/>
                  </a:lnTo>
                  <a:lnTo>
                    <a:pt x="76199" y="723899"/>
                  </a:lnTo>
                  <a:lnTo>
                    <a:pt x="76199" y="708659"/>
                  </a:lnTo>
                  <a:lnTo>
                    <a:pt x="0" y="647699"/>
                  </a:lnTo>
                  <a:close/>
                </a:path>
                <a:path w="190500" h="838200">
                  <a:moveTo>
                    <a:pt x="76199" y="708659"/>
                  </a:moveTo>
                  <a:lnTo>
                    <a:pt x="76199" y="723899"/>
                  </a:lnTo>
                  <a:lnTo>
                    <a:pt x="95249" y="723899"/>
                  </a:lnTo>
                  <a:lnTo>
                    <a:pt x="76199" y="708659"/>
                  </a:lnTo>
                  <a:close/>
                </a:path>
                <a:path w="190500" h="838200">
                  <a:moveTo>
                    <a:pt x="114299" y="0"/>
                  </a:moveTo>
                  <a:lnTo>
                    <a:pt x="76199" y="0"/>
                  </a:lnTo>
                  <a:lnTo>
                    <a:pt x="76199" y="708659"/>
                  </a:lnTo>
                  <a:lnTo>
                    <a:pt x="95249" y="723899"/>
                  </a:lnTo>
                  <a:lnTo>
                    <a:pt x="114299" y="708659"/>
                  </a:lnTo>
                  <a:lnTo>
                    <a:pt x="114299" y="0"/>
                  </a:lnTo>
                  <a:close/>
                </a:path>
                <a:path w="190500" h="838200">
                  <a:moveTo>
                    <a:pt x="114299" y="708659"/>
                  </a:moveTo>
                  <a:lnTo>
                    <a:pt x="95249" y="723899"/>
                  </a:lnTo>
                  <a:lnTo>
                    <a:pt x="114299" y="723899"/>
                  </a:lnTo>
                  <a:lnTo>
                    <a:pt x="114299" y="708659"/>
                  </a:lnTo>
                  <a:close/>
                </a:path>
                <a:path w="190500" h="838200">
                  <a:moveTo>
                    <a:pt x="190499" y="647699"/>
                  </a:moveTo>
                  <a:lnTo>
                    <a:pt x="114299" y="708659"/>
                  </a:lnTo>
                  <a:lnTo>
                    <a:pt x="114299" y="723899"/>
                  </a:lnTo>
                  <a:lnTo>
                    <a:pt x="152399" y="723899"/>
                  </a:lnTo>
                  <a:lnTo>
                    <a:pt x="190499" y="647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7143750" y="4495800"/>
              <a:ext cx="190500" cy="838200"/>
            </a:xfrm>
            <a:custGeom>
              <a:avLst/>
              <a:gdLst/>
              <a:ahLst/>
              <a:cxnLst/>
              <a:rect l="l" t="t" r="r" b="b"/>
              <a:pathLst>
                <a:path w="190500" h="838200">
                  <a:moveTo>
                    <a:pt x="0" y="647699"/>
                  </a:moveTo>
                  <a:lnTo>
                    <a:pt x="95249" y="838199"/>
                  </a:lnTo>
                  <a:lnTo>
                    <a:pt x="152399" y="723899"/>
                  </a:lnTo>
                  <a:lnTo>
                    <a:pt x="76199" y="723899"/>
                  </a:lnTo>
                  <a:lnTo>
                    <a:pt x="76199" y="708659"/>
                  </a:lnTo>
                  <a:lnTo>
                    <a:pt x="0" y="647699"/>
                  </a:lnTo>
                  <a:close/>
                </a:path>
                <a:path w="190500" h="838200">
                  <a:moveTo>
                    <a:pt x="76199" y="708659"/>
                  </a:moveTo>
                  <a:lnTo>
                    <a:pt x="76199" y="723899"/>
                  </a:lnTo>
                  <a:lnTo>
                    <a:pt x="95249" y="723899"/>
                  </a:lnTo>
                  <a:lnTo>
                    <a:pt x="76199" y="708659"/>
                  </a:lnTo>
                  <a:close/>
                </a:path>
                <a:path w="190500" h="838200">
                  <a:moveTo>
                    <a:pt x="114299" y="0"/>
                  </a:moveTo>
                  <a:lnTo>
                    <a:pt x="76199" y="0"/>
                  </a:lnTo>
                  <a:lnTo>
                    <a:pt x="76199" y="708659"/>
                  </a:lnTo>
                  <a:lnTo>
                    <a:pt x="95249" y="723899"/>
                  </a:lnTo>
                  <a:lnTo>
                    <a:pt x="114299" y="708659"/>
                  </a:lnTo>
                  <a:lnTo>
                    <a:pt x="114299" y="0"/>
                  </a:lnTo>
                  <a:close/>
                </a:path>
                <a:path w="190500" h="838200">
                  <a:moveTo>
                    <a:pt x="114299" y="708659"/>
                  </a:moveTo>
                  <a:lnTo>
                    <a:pt x="95249" y="723899"/>
                  </a:lnTo>
                  <a:lnTo>
                    <a:pt x="114299" y="723899"/>
                  </a:lnTo>
                  <a:lnTo>
                    <a:pt x="114299" y="708659"/>
                  </a:lnTo>
                  <a:close/>
                </a:path>
                <a:path w="190500" h="838200">
                  <a:moveTo>
                    <a:pt x="190499" y="647699"/>
                  </a:moveTo>
                  <a:lnTo>
                    <a:pt x="114299" y="708659"/>
                  </a:lnTo>
                  <a:lnTo>
                    <a:pt x="114299" y="723899"/>
                  </a:lnTo>
                  <a:lnTo>
                    <a:pt x="152399" y="723899"/>
                  </a:lnTo>
                  <a:lnTo>
                    <a:pt x="190499" y="647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09549" y="1885950"/>
              <a:ext cx="3695700" cy="4457700"/>
            </a:xfrm>
            <a:custGeom>
              <a:avLst/>
              <a:gdLst/>
              <a:ahLst/>
              <a:cxnLst/>
              <a:rect l="l" t="t" r="r" b="b"/>
              <a:pathLst>
                <a:path w="3695700" h="4457700">
                  <a:moveTo>
                    <a:pt x="3695699" y="0"/>
                  </a:moveTo>
                  <a:lnTo>
                    <a:pt x="0" y="0"/>
                  </a:lnTo>
                  <a:lnTo>
                    <a:pt x="0" y="4457699"/>
                  </a:lnTo>
                  <a:lnTo>
                    <a:pt x="3695699" y="4457699"/>
                  </a:lnTo>
                  <a:lnTo>
                    <a:pt x="3695699" y="4438649"/>
                  </a:lnTo>
                  <a:lnTo>
                    <a:pt x="38099" y="4438649"/>
                  </a:lnTo>
                  <a:lnTo>
                    <a:pt x="19049" y="4419599"/>
                  </a:lnTo>
                  <a:lnTo>
                    <a:pt x="38099" y="4419599"/>
                  </a:lnTo>
                  <a:lnTo>
                    <a:pt x="38099" y="38099"/>
                  </a:lnTo>
                  <a:lnTo>
                    <a:pt x="19049" y="38099"/>
                  </a:lnTo>
                  <a:lnTo>
                    <a:pt x="38099" y="19049"/>
                  </a:lnTo>
                  <a:lnTo>
                    <a:pt x="3695699" y="19049"/>
                  </a:lnTo>
                  <a:lnTo>
                    <a:pt x="3695699" y="0"/>
                  </a:lnTo>
                  <a:close/>
                </a:path>
                <a:path w="3695700" h="4457700">
                  <a:moveTo>
                    <a:pt x="38099" y="4419599"/>
                  </a:moveTo>
                  <a:lnTo>
                    <a:pt x="19049" y="4419599"/>
                  </a:lnTo>
                  <a:lnTo>
                    <a:pt x="38099" y="4438649"/>
                  </a:lnTo>
                  <a:lnTo>
                    <a:pt x="38099" y="4419599"/>
                  </a:lnTo>
                  <a:close/>
                </a:path>
                <a:path w="3695700" h="4457700">
                  <a:moveTo>
                    <a:pt x="3657599" y="4419599"/>
                  </a:moveTo>
                  <a:lnTo>
                    <a:pt x="38099" y="4419599"/>
                  </a:lnTo>
                  <a:lnTo>
                    <a:pt x="38099" y="4438649"/>
                  </a:lnTo>
                  <a:lnTo>
                    <a:pt x="3657599" y="4438649"/>
                  </a:lnTo>
                  <a:lnTo>
                    <a:pt x="3657599" y="4419599"/>
                  </a:lnTo>
                  <a:close/>
                </a:path>
                <a:path w="3695700" h="4457700">
                  <a:moveTo>
                    <a:pt x="3657599" y="19049"/>
                  </a:moveTo>
                  <a:lnTo>
                    <a:pt x="3657599" y="4438649"/>
                  </a:lnTo>
                  <a:lnTo>
                    <a:pt x="3676649" y="4419599"/>
                  </a:lnTo>
                  <a:lnTo>
                    <a:pt x="3695699" y="4419599"/>
                  </a:lnTo>
                  <a:lnTo>
                    <a:pt x="3695699" y="38099"/>
                  </a:lnTo>
                  <a:lnTo>
                    <a:pt x="3676649" y="38099"/>
                  </a:lnTo>
                  <a:lnTo>
                    <a:pt x="3657599" y="19049"/>
                  </a:lnTo>
                  <a:close/>
                </a:path>
                <a:path w="3695700" h="4457700">
                  <a:moveTo>
                    <a:pt x="3695699" y="4419599"/>
                  </a:moveTo>
                  <a:lnTo>
                    <a:pt x="3676649" y="4419599"/>
                  </a:lnTo>
                  <a:lnTo>
                    <a:pt x="3657599" y="4438649"/>
                  </a:lnTo>
                  <a:lnTo>
                    <a:pt x="3695699" y="4438649"/>
                  </a:lnTo>
                  <a:lnTo>
                    <a:pt x="3695699" y="4419599"/>
                  </a:lnTo>
                  <a:close/>
                </a:path>
                <a:path w="3695700" h="4457700">
                  <a:moveTo>
                    <a:pt x="38099" y="19049"/>
                  </a:moveTo>
                  <a:lnTo>
                    <a:pt x="19049" y="38099"/>
                  </a:lnTo>
                  <a:lnTo>
                    <a:pt x="38099" y="38099"/>
                  </a:lnTo>
                  <a:lnTo>
                    <a:pt x="38099" y="19049"/>
                  </a:lnTo>
                  <a:close/>
                </a:path>
                <a:path w="3695700" h="4457700">
                  <a:moveTo>
                    <a:pt x="3657599" y="19049"/>
                  </a:moveTo>
                  <a:lnTo>
                    <a:pt x="38099" y="19049"/>
                  </a:lnTo>
                  <a:lnTo>
                    <a:pt x="38099" y="38099"/>
                  </a:lnTo>
                  <a:lnTo>
                    <a:pt x="3657599" y="38099"/>
                  </a:lnTo>
                  <a:lnTo>
                    <a:pt x="3657599" y="19049"/>
                  </a:lnTo>
                  <a:close/>
                </a:path>
                <a:path w="3695700" h="4457700">
                  <a:moveTo>
                    <a:pt x="3695699" y="19049"/>
                  </a:moveTo>
                  <a:lnTo>
                    <a:pt x="3657599" y="19049"/>
                  </a:lnTo>
                  <a:lnTo>
                    <a:pt x="3676649" y="38099"/>
                  </a:lnTo>
                  <a:lnTo>
                    <a:pt x="3695699" y="38099"/>
                  </a:lnTo>
                  <a:lnTo>
                    <a:pt x="3695699" y="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 txBox="1"/>
            <p:nvPr/>
          </p:nvSpPr>
          <p:spPr>
            <a:xfrm>
              <a:off x="1590549" y="2091749"/>
              <a:ext cx="880110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b="1" spc="-5" dirty="0">
                  <a:latin typeface="Calibri"/>
                  <a:cs typeface="Calibri"/>
                </a:rPr>
                <a:t>Clie</a:t>
              </a:r>
              <a:r>
                <a:rPr sz="2800" b="1" spc="-20" dirty="0">
                  <a:latin typeface="Calibri"/>
                  <a:cs typeface="Calibri"/>
                </a:rPr>
                <a:t>n</a:t>
              </a:r>
              <a:r>
                <a:rPr sz="2800" b="1" spc="-10" dirty="0">
                  <a:latin typeface="Calibri"/>
                  <a:cs typeface="Calibri"/>
                </a:rPr>
                <a:t>t</a:t>
              </a:r>
              <a:endParaRPr sz="2800" dirty="0">
                <a:latin typeface="Calibri"/>
                <a:cs typeface="Calibri"/>
              </a:endParaRPr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688337" y="3598414"/>
              <a:ext cx="3046730" cy="695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</a:pPr>
              <a:r>
                <a:rPr sz="2400" i="1" spc="-20" dirty="0">
                  <a:latin typeface="Calibri"/>
                  <a:cs typeface="Calibri"/>
                </a:rPr>
                <a:t>Soc</a:t>
              </a:r>
              <a:r>
                <a:rPr sz="2400" i="1" spc="-95" dirty="0">
                  <a:latin typeface="Calibri"/>
                  <a:cs typeface="Calibri"/>
                </a:rPr>
                <a:t>k</a:t>
              </a:r>
              <a:r>
                <a:rPr sz="2400" i="1" spc="-25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</a:t>
              </a:r>
              <a:r>
                <a:rPr sz="2400" i="1" spc="-60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Calibri"/>
                  <a:cs typeface="Calibri"/>
                </a:rPr>
                <a:t>s</a:t>
              </a:r>
              <a:r>
                <a:rPr sz="2400" i="1" spc="-70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Calibri"/>
                  <a:cs typeface="Calibri"/>
                </a:rPr>
                <a:t>=</a:t>
              </a:r>
              <a:r>
                <a:rPr sz="2400" i="1" spc="-55" dirty="0">
                  <a:latin typeface="Times New Roman"/>
                  <a:cs typeface="Times New Roman"/>
                </a:rPr>
                <a:t> </a:t>
              </a:r>
              <a:r>
                <a:rPr sz="2400" i="1" spc="-15" dirty="0">
                  <a:latin typeface="Calibri"/>
                  <a:cs typeface="Calibri"/>
                </a:rPr>
                <a:t>n</a:t>
              </a:r>
              <a:r>
                <a:rPr sz="2400" i="1" spc="-30" dirty="0">
                  <a:latin typeface="Calibri"/>
                  <a:cs typeface="Calibri"/>
                </a:rPr>
                <a:t>e</a:t>
              </a:r>
              <a:r>
                <a:rPr sz="2400" i="1" spc="-20" dirty="0">
                  <a:latin typeface="Calibri"/>
                  <a:cs typeface="Calibri"/>
                </a:rPr>
                <a:t>w</a:t>
              </a:r>
              <a:r>
                <a:rPr sz="2400" i="1" spc="-65" dirty="0">
                  <a:latin typeface="Times New Roman"/>
                  <a:cs typeface="Times New Roman"/>
                </a:rPr>
                <a:t> </a:t>
              </a:r>
              <a:r>
                <a:rPr sz="2400" i="1" spc="-20" dirty="0">
                  <a:latin typeface="Calibri"/>
                  <a:cs typeface="Calibri"/>
                </a:rPr>
                <a:t>Soc</a:t>
              </a:r>
              <a:r>
                <a:rPr sz="2400" i="1" spc="-95" dirty="0">
                  <a:latin typeface="Calibri"/>
                  <a:cs typeface="Calibri"/>
                </a:rPr>
                <a:t>k</a:t>
              </a:r>
              <a:r>
                <a:rPr sz="2400" i="1" spc="-25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</a:t>
              </a:r>
              <a:r>
                <a:rPr sz="2400" i="1" spc="-10" dirty="0">
                  <a:latin typeface="Times New Roman"/>
                  <a:cs typeface="Times New Roman"/>
                </a:rPr>
                <a:t> </a:t>
              </a:r>
              <a:r>
                <a:rPr sz="2400" i="1" spc="-5" dirty="0">
                  <a:latin typeface="Calibri"/>
                  <a:cs typeface="Calibri"/>
                </a:rPr>
                <a:t>(“192.168.0.63</a:t>
              </a:r>
              <a:r>
                <a:rPr sz="2400" i="1" spc="-229" dirty="0">
                  <a:latin typeface="Calibri"/>
                  <a:cs typeface="Calibri"/>
                </a:rPr>
                <a:t>”</a:t>
              </a:r>
              <a:r>
                <a:rPr sz="2400" i="1" spc="-10" dirty="0">
                  <a:latin typeface="Calibri"/>
                  <a:cs typeface="Calibri"/>
                </a:rPr>
                <a:t>,</a:t>
              </a:r>
              <a:r>
                <a:rPr sz="2400" i="1" spc="-85" dirty="0">
                  <a:latin typeface="Times New Roman"/>
                  <a:cs typeface="Times New Roman"/>
                </a:rPr>
                <a:t> </a:t>
              </a:r>
              <a:r>
                <a:rPr sz="2400" i="1" spc="-15" dirty="0">
                  <a:latin typeface="Calibri"/>
                  <a:cs typeface="Calibri"/>
                </a:rPr>
                <a:t>22222);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4" name="object 11"/>
            <p:cNvSpPr txBox="1"/>
            <p:nvPr/>
          </p:nvSpPr>
          <p:spPr>
            <a:xfrm>
              <a:off x="764537" y="5423254"/>
              <a:ext cx="2551430" cy="6959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</a:pPr>
              <a:r>
                <a:rPr sz="2400" i="1" dirty="0">
                  <a:latin typeface="Calibri"/>
                  <a:cs typeface="Calibri"/>
                </a:rPr>
                <a:t>s.g</a:t>
              </a:r>
              <a:r>
                <a:rPr sz="2400" i="1" spc="-15" dirty="0">
                  <a:latin typeface="Calibri"/>
                  <a:cs typeface="Calibri"/>
                </a:rPr>
                <a:t>e</a:t>
              </a:r>
              <a:r>
                <a:rPr sz="2400" i="1" spc="-10" dirty="0">
                  <a:latin typeface="Calibri"/>
                  <a:cs typeface="Calibri"/>
                </a:rPr>
                <a:t>tInputStream();</a:t>
              </a:r>
              <a:r>
                <a:rPr sz="2400" i="1" spc="-10" dirty="0">
                  <a:latin typeface="Times New Roman"/>
                  <a:cs typeface="Times New Roman"/>
                </a:rPr>
                <a:t> </a:t>
              </a:r>
              <a:r>
                <a:rPr sz="2400" i="1" dirty="0">
                  <a:latin typeface="Calibri"/>
                  <a:cs typeface="Calibri"/>
                </a:rPr>
                <a:t>s.g</a:t>
              </a:r>
              <a:r>
                <a:rPr sz="2400" i="1" spc="-15" dirty="0">
                  <a:latin typeface="Calibri"/>
                  <a:cs typeface="Calibri"/>
                </a:rPr>
                <a:t>e</a:t>
              </a:r>
              <a:r>
                <a:rPr sz="2400" i="1" dirty="0">
                  <a:latin typeface="Calibri"/>
                  <a:cs typeface="Calibri"/>
                </a:rPr>
                <a:t>tOuputStream();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1885950" y="4419600"/>
              <a:ext cx="190500" cy="838200"/>
            </a:xfrm>
            <a:custGeom>
              <a:avLst/>
              <a:gdLst/>
              <a:ahLst/>
              <a:cxnLst/>
              <a:rect l="l" t="t" r="r" b="b"/>
              <a:pathLst>
                <a:path w="190500" h="838200">
                  <a:moveTo>
                    <a:pt x="0" y="647699"/>
                  </a:moveTo>
                  <a:lnTo>
                    <a:pt x="95249" y="838199"/>
                  </a:lnTo>
                  <a:lnTo>
                    <a:pt x="152399" y="723899"/>
                  </a:lnTo>
                  <a:lnTo>
                    <a:pt x="76199" y="723899"/>
                  </a:lnTo>
                  <a:lnTo>
                    <a:pt x="76199" y="708659"/>
                  </a:lnTo>
                  <a:lnTo>
                    <a:pt x="0" y="647699"/>
                  </a:lnTo>
                  <a:close/>
                </a:path>
                <a:path w="190500" h="838200">
                  <a:moveTo>
                    <a:pt x="76199" y="708659"/>
                  </a:moveTo>
                  <a:lnTo>
                    <a:pt x="76199" y="723899"/>
                  </a:lnTo>
                  <a:lnTo>
                    <a:pt x="95249" y="723899"/>
                  </a:lnTo>
                  <a:lnTo>
                    <a:pt x="76199" y="708659"/>
                  </a:lnTo>
                  <a:close/>
                </a:path>
                <a:path w="190500" h="838200">
                  <a:moveTo>
                    <a:pt x="114299" y="0"/>
                  </a:moveTo>
                  <a:lnTo>
                    <a:pt x="76199" y="0"/>
                  </a:lnTo>
                  <a:lnTo>
                    <a:pt x="76199" y="708659"/>
                  </a:lnTo>
                  <a:lnTo>
                    <a:pt x="95249" y="723899"/>
                  </a:lnTo>
                  <a:lnTo>
                    <a:pt x="114299" y="708659"/>
                  </a:lnTo>
                  <a:lnTo>
                    <a:pt x="114299" y="0"/>
                  </a:lnTo>
                  <a:close/>
                </a:path>
                <a:path w="190500" h="838200">
                  <a:moveTo>
                    <a:pt x="114299" y="708659"/>
                  </a:moveTo>
                  <a:lnTo>
                    <a:pt x="95249" y="723899"/>
                  </a:lnTo>
                  <a:lnTo>
                    <a:pt x="114299" y="723899"/>
                  </a:lnTo>
                  <a:lnTo>
                    <a:pt x="114299" y="708659"/>
                  </a:lnTo>
                  <a:close/>
                </a:path>
                <a:path w="190500" h="838200">
                  <a:moveTo>
                    <a:pt x="190499" y="647699"/>
                  </a:moveTo>
                  <a:lnTo>
                    <a:pt x="114299" y="708659"/>
                  </a:lnTo>
                  <a:lnTo>
                    <a:pt x="114299" y="723899"/>
                  </a:lnTo>
                  <a:lnTo>
                    <a:pt x="152399" y="723899"/>
                  </a:lnTo>
                  <a:lnTo>
                    <a:pt x="190499" y="647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3886200" y="4097105"/>
              <a:ext cx="1601470" cy="171450"/>
            </a:xfrm>
            <a:custGeom>
              <a:avLst/>
              <a:gdLst/>
              <a:ahLst/>
              <a:cxnLst/>
              <a:rect l="l" t="t" r="r" b="b"/>
              <a:pathLst>
                <a:path w="1601470" h="171450">
                  <a:moveTo>
                    <a:pt x="1567800" y="65700"/>
                  </a:moveTo>
                  <a:lnTo>
                    <a:pt x="1562861" y="65700"/>
                  </a:lnTo>
                  <a:lnTo>
                    <a:pt x="1562861" y="103800"/>
                  </a:lnTo>
                  <a:lnTo>
                    <a:pt x="1495207" y="104196"/>
                  </a:lnTo>
                  <a:lnTo>
                    <a:pt x="1432790" y="142509"/>
                  </a:lnTo>
                  <a:lnTo>
                    <a:pt x="1430957" y="153107"/>
                  </a:lnTo>
                  <a:lnTo>
                    <a:pt x="1436158" y="166207"/>
                  </a:lnTo>
                  <a:lnTo>
                    <a:pt x="1446760" y="171075"/>
                  </a:lnTo>
                  <a:lnTo>
                    <a:pt x="1458467" y="168570"/>
                  </a:lnTo>
                  <a:lnTo>
                    <a:pt x="1600961" y="84750"/>
                  </a:lnTo>
                  <a:lnTo>
                    <a:pt x="1567800" y="65700"/>
                  </a:lnTo>
                  <a:close/>
                </a:path>
                <a:path w="1601470" h="171450">
                  <a:moveTo>
                    <a:pt x="1491923" y="66115"/>
                  </a:moveTo>
                  <a:lnTo>
                    <a:pt x="0" y="74844"/>
                  </a:lnTo>
                  <a:lnTo>
                    <a:pt x="761" y="112944"/>
                  </a:lnTo>
                  <a:lnTo>
                    <a:pt x="1495207" y="104196"/>
                  </a:lnTo>
                  <a:lnTo>
                    <a:pt x="1525509" y="85595"/>
                  </a:lnTo>
                  <a:lnTo>
                    <a:pt x="1491923" y="66115"/>
                  </a:lnTo>
                  <a:close/>
                </a:path>
                <a:path w="1601470" h="171450">
                  <a:moveTo>
                    <a:pt x="1525509" y="85595"/>
                  </a:moveTo>
                  <a:lnTo>
                    <a:pt x="1495207" y="104196"/>
                  </a:lnTo>
                  <a:lnTo>
                    <a:pt x="1562861" y="103800"/>
                  </a:lnTo>
                  <a:lnTo>
                    <a:pt x="1562861" y="101514"/>
                  </a:lnTo>
                  <a:lnTo>
                    <a:pt x="1552955" y="101514"/>
                  </a:lnTo>
                  <a:lnTo>
                    <a:pt x="1525509" y="85595"/>
                  </a:lnTo>
                  <a:close/>
                </a:path>
                <a:path w="1601470" h="171450">
                  <a:moveTo>
                    <a:pt x="1552955" y="68748"/>
                  </a:moveTo>
                  <a:lnTo>
                    <a:pt x="1525509" y="85595"/>
                  </a:lnTo>
                  <a:lnTo>
                    <a:pt x="1552955" y="101514"/>
                  </a:lnTo>
                  <a:lnTo>
                    <a:pt x="1552955" y="68748"/>
                  </a:lnTo>
                  <a:close/>
                </a:path>
                <a:path w="1601470" h="171450">
                  <a:moveTo>
                    <a:pt x="1562861" y="68748"/>
                  </a:moveTo>
                  <a:lnTo>
                    <a:pt x="1552955" y="68748"/>
                  </a:lnTo>
                  <a:lnTo>
                    <a:pt x="1552955" y="101514"/>
                  </a:lnTo>
                  <a:lnTo>
                    <a:pt x="1562861" y="101514"/>
                  </a:lnTo>
                  <a:lnTo>
                    <a:pt x="1562861" y="68748"/>
                  </a:lnTo>
                  <a:close/>
                </a:path>
                <a:path w="1601470" h="171450">
                  <a:moveTo>
                    <a:pt x="1562861" y="65700"/>
                  </a:moveTo>
                  <a:lnTo>
                    <a:pt x="1491923" y="66115"/>
                  </a:lnTo>
                  <a:lnTo>
                    <a:pt x="1525509" y="85595"/>
                  </a:lnTo>
                  <a:lnTo>
                    <a:pt x="1552955" y="68748"/>
                  </a:lnTo>
                  <a:lnTo>
                    <a:pt x="1562861" y="68748"/>
                  </a:lnTo>
                  <a:lnTo>
                    <a:pt x="1562861" y="65700"/>
                  </a:lnTo>
                  <a:close/>
                </a:path>
                <a:path w="1601470" h="171450">
                  <a:moveTo>
                    <a:pt x="1449085" y="0"/>
                  </a:moveTo>
                  <a:lnTo>
                    <a:pt x="1438721" y="3496"/>
                  </a:lnTo>
                  <a:lnTo>
                    <a:pt x="1429663" y="14655"/>
                  </a:lnTo>
                  <a:lnTo>
                    <a:pt x="1430685" y="26269"/>
                  </a:lnTo>
                  <a:lnTo>
                    <a:pt x="1438655" y="35220"/>
                  </a:lnTo>
                  <a:lnTo>
                    <a:pt x="1491923" y="66115"/>
                  </a:lnTo>
                  <a:lnTo>
                    <a:pt x="1567800" y="65700"/>
                  </a:lnTo>
                  <a:lnTo>
                    <a:pt x="1457705" y="2454"/>
                  </a:lnTo>
                  <a:lnTo>
                    <a:pt x="1449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886200" y="5706374"/>
              <a:ext cx="1601470" cy="172085"/>
            </a:xfrm>
            <a:custGeom>
              <a:avLst/>
              <a:gdLst/>
              <a:ahLst/>
              <a:cxnLst/>
              <a:rect l="l" t="t" r="r" b="b"/>
              <a:pathLst>
                <a:path w="1601470" h="172085">
                  <a:moveTo>
                    <a:pt x="1493753" y="106092"/>
                  </a:moveTo>
                  <a:lnTo>
                    <a:pt x="1432021" y="143364"/>
                  </a:lnTo>
                  <a:lnTo>
                    <a:pt x="1430215" y="153957"/>
                  </a:lnTo>
                  <a:lnTo>
                    <a:pt x="1435461" y="167044"/>
                  </a:lnTo>
                  <a:lnTo>
                    <a:pt x="1446325" y="171912"/>
                  </a:lnTo>
                  <a:lnTo>
                    <a:pt x="1457705" y="169407"/>
                  </a:lnTo>
                  <a:lnTo>
                    <a:pt x="1567800" y="106161"/>
                  </a:lnTo>
                  <a:lnTo>
                    <a:pt x="1562861" y="106161"/>
                  </a:lnTo>
                  <a:lnTo>
                    <a:pt x="1493753" y="106092"/>
                  </a:lnTo>
                  <a:close/>
                </a:path>
                <a:path w="1601470" h="172085">
                  <a:moveTo>
                    <a:pt x="154234" y="0"/>
                  </a:moveTo>
                  <a:lnTo>
                    <a:pt x="142493" y="2529"/>
                  </a:lnTo>
                  <a:lnTo>
                    <a:pt x="0" y="84825"/>
                  </a:lnTo>
                  <a:lnTo>
                    <a:pt x="142493" y="168645"/>
                  </a:lnTo>
                  <a:lnTo>
                    <a:pt x="151113" y="171100"/>
                  </a:lnTo>
                  <a:lnTo>
                    <a:pt x="161478" y="167603"/>
                  </a:lnTo>
                  <a:lnTo>
                    <a:pt x="170536" y="156445"/>
                  </a:lnTo>
                  <a:lnTo>
                    <a:pt x="169514" y="144830"/>
                  </a:lnTo>
                  <a:lnTo>
                    <a:pt x="161543" y="135879"/>
                  </a:lnTo>
                  <a:lnTo>
                    <a:pt x="108765" y="104708"/>
                  </a:lnTo>
                  <a:lnTo>
                    <a:pt x="38099" y="104637"/>
                  </a:lnTo>
                  <a:lnTo>
                    <a:pt x="38099" y="66537"/>
                  </a:lnTo>
                  <a:lnTo>
                    <a:pt x="105920" y="66537"/>
                  </a:lnTo>
                  <a:lnTo>
                    <a:pt x="169050" y="28330"/>
                  </a:lnTo>
                  <a:lnTo>
                    <a:pt x="170618" y="17733"/>
                  </a:lnTo>
                  <a:lnTo>
                    <a:pt x="165125" y="4570"/>
                  </a:lnTo>
                  <a:lnTo>
                    <a:pt x="154234" y="0"/>
                  </a:lnTo>
                  <a:close/>
                </a:path>
                <a:path w="1601470" h="172085">
                  <a:moveTo>
                    <a:pt x="1525431" y="86966"/>
                  </a:moveTo>
                  <a:lnTo>
                    <a:pt x="1493753" y="106092"/>
                  </a:lnTo>
                  <a:lnTo>
                    <a:pt x="1562861" y="106161"/>
                  </a:lnTo>
                  <a:lnTo>
                    <a:pt x="1562861" y="103113"/>
                  </a:lnTo>
                  <a:lnTo>
                    <a:pt x="1552955" y="103113"/>
                  </a:lnTo>
                  <a:lnTo>
                    <a:pt x="1525431" y="86966"/>
                  </a:lnTo>
                  <a:close/>
                </a:path>
                <a:path w="1601470" h="172085">
                  <a:moveTo>
                    <a:pt x="1449804" y="821"/>
                  </a:moveTo>
                  <a:lnTo>
                    <a:pt x="1439117" y="4124"/>
                  </a:lnTo>
                  <a:lnTo>
                    <a:pt x="1430141" y="14850"/>
                  </a:lnTo>
                  <a:lnTo>
                    <a:pt x="1431117" y="26811"/>
                  </a:lnTo>
                  <a:lnTo>
                    <a:pt x="1438655" y="36057"/>
                  </a:lnTo>
                  <a:lnTo>
                    <a:pt x="1493089" y="67992"/>
                  </a:lnTo>
                  <a:lnTo>
                    <a:pt x="1562861" y="68061"/>
                  </a:lnTo>
                  <a:lnTo>
                    <a:pt x="1562861" y="106161"/>
                  </a:lnTo>
                  <a:lnTo>
                    <a:pt x="1567800" y="106161"/>
                  </a:lnTo>
                  <a:lnTo>
                    <a:pt x="1600961" y="87111"/>
                  </a:lnTo>
                  <a:lnTo>
                    <a:pt x="1458467" y="3291"/>
                  </a:lnTo>
                  <a:lnTo>
                    <a:pt x="1449804" y="821"/>
                  </a:lnTo>
                  <a:close/>
                </a:path>
                <a:path w="1601470" h="172085">
                  <a:moveTo>
                    <a:pt x="105809" y="66605"/>
                  </a:moveTo>
                  <a:lnTo>
                    <a:pt x="75406" y="85006"/>
                  </a:lnTo>
                  <a:lnTo>
                    <a:pt x="108765" y="104708"/>
                  </a:lnTo>
                  <a:lnTo>
                    <a:pt x="1493753" y="106092"/>
                  </a:lnTo>
                  <a:lnTo>
                    <a:pt x="1525431" y="86966"/>
                  </a:lnTo>
                  <a:lnTo>
                    <a:pt x="1493089" y="67992"/>
                  </a:lnTo>
                  <a:lnTo>
                    <a:pt x="105809" y="66605"/>
                  </a:lnTo>
                  <a:close/>
                </a:path>
                <a:path w="1601470" h="172085">
                  <a:moveTo>
                    <a:pt x="38099" y="66537"/>
                  </a:moveTo>
                  <a:lnTo>
                    <a:pt x="38099" y="104637"/>
                  </a:lnTo>
                  <a:lnTo>
                    <a:pt x="108765" y="104708"/>
                  </a:lnTo>
                  <a:lnTo>
                    <a:pt x="103484" y="101589"/>
                  </a:lnTo>
                  <a:lnTo>
                    <a:pt x="48005" y="101589"/>
                  </a:lnTo>
                  <a:lnTo>
                    <a:pt x="48005" y="68823"/>
                  </a:lnTo>
                  <a:lnTo>
                    <a:pt x="102143" y="68823"/>
                  </a:lnTo>
                  <a:lnTo>
                    <a:pt x="105809" y="66605"/>
                  </a:lnTo>
                  <a:lnTo>
                    <a:pt x="38099" y="66537"/>
                  </a:lnTo>
                  <a:close/>
                </a:path>
                <a:path w="1601470" h="172085">
                  <a:moveTo>
                    <a:pt x="1552955" y="70347"/>
                  </a:moveTo>
                  <a:lnTo>
                    <a:pt x="1525431" y="86966"/>
                  </a:lnTo>
                  <a:lnTo>
                    <a:pt x="1552955" y="103113"/>
                  </a:lnTo>
                  <a:lnTo>
                    <a:pt x="1552955" y="70347"/>
                  </a:lnTo>
                  <a:close/>
                </a:path>
                <a:path w="1601470" h="172085">
                  <a:moveTo>
                    <a:pt x="1562861" y="70347"/>
                  </a:moveTo>
                  <a:lnTo>
                    <a:pt x="1552955" y="70347"/>
                  </a:lnTo>
                  <a:lnTo>
                    <a:pt x="1552955" y="103113"/>
                  </a:lnTo>
                  <a:lnTo>
                    <a:pt x="1562861" y="103113"/>
                  </a:lnTo>
                  <a:lnTo>
                    <a:pt x="1562861" y="70347"/>
                  </a:lnTo>
                  <a:close/>
                </a:path>
                <a:path w="1601470" h="172085">
                  <a:moveTo>
                    <a:pt x="48005" y="68823"/>
                  </a:moveTo>
                  <a:lnTo>
                    <a:pt x="48005" y="101589"/>
                  </a:lnTo>
                  <a:lnTo>
                    <a:pt x="75406" y="85006"/>
                  </a:lnTo>
                  <a:lnTo>
                    <a:pt x="48005" y="68823"/>
                  </a:lnTo>
                  <a:close/>
                </a:path>
                <a:path w="1601470" h="172085">
                  <a:moveTo>
                    <a:pt x="75406" y="85006"/>
                  </a:moveTo>
                  <a:lnTo>
                    <a:pt x="48005" y="101589"/>
                  </a:lnTo>
                  <a:lnTo>
                    <a:pt x="103484" y="101589"/>
                  </a:lnTo>
                  <a:lnTo>
                    <a:pt x="75406" y="85006"/>
                  </a:lnTo>
                  <a:close/>
                </a:path>
                <a:path w="1601470" h="172085">
                  <a:moveTo>
                    <a:pt x="1493089" y="67992"/>
                  </a:moveTo>
                  <a:lnTo>
                    <a:pt x="1525431" y="86966"/>
                  </a:lnTo>
                  <a:lnTo>
                    <a:pt x="1552955" y="70347"/>
                  </a:lnTo>
                  <a:lnTo>
                    <a:pt x="1562861" y="70347"/>
                  </a:lnTo>
                  <a:lnTo>
                    <a:pt x="1562861" y="68061"/>
                  </a:lnTo>
                  <a:lnTo>
                    <a:pt x="1493089" y="67992"/>
                  </a:lnTo>
                  <a:close/>
                </a:path>
                <a:path w="1601470" h="172085">
                  <a:moveTo>
                    <a:pt x="102143" y="68823"/>
                  </a:moveTo>
                  <a:lnTo>
                    <a:pt x="48005" y="68823"/>
                  </a:lnTo>
                  <a:lnTo>
                    <a:pt x="75406" y="85006"/>
                  </a:lnTo>
                  <a:lnTo>
                    <a:pt x="102143" y="68823"/>
                  </a:lnTo>
                  <a:close/>
                </a:path>
                <a:path w="1601470" h="172085">
                  <a:moveTo>
                    <a:pt x="105920" y="66537"/>
                  </a:moveTo>
                  <a:lnTo>
                    <a:pt x="38099" y="66537"/>
                  </a:lnTo>
                  <a:lnTo>
                    <a:pt x="105809" y="66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24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Example</a:t>
            </a:r>
            <a:r>
              <a:rPr lang="en-US" sz="2400" i="1" dirty="0"/>
              <a:t>:</a:t>
            </a:r>
          </a:p>
          <a:p>
            <a:pPr lvl="1"/>
            <a:r>
              <a:rPr lang="en-US" sz="2400" i="1" dirty="0" err="1" smtClean="0"/>
              <a:t>Server.java</a:t>
            </a:r>
            <a:endParaRPr lang="en-US" sz="2400" i="1" dirty="0"/>
          </a:p>
          <a:p>
            <a:pPr lvl="1"/>
            <a:r>
              <a:rPr lang="en-US" sz="2400" i="1" dirty="0" err="1"/>
              <a:t>Client.java</a:t>
            </a:r>
            <a:endParaRPr lang="en-US" sz="2400" i="1" dirty="0"/>
          </a:p>
          <a:p>
            <a:pPr lvl="1"/>
            <a:r>
              <a:rPr lang="en-US" sz="2400" i="1" dirty="0" err="1"/>
              <a:t>ReadThread.java</a:t>
            </a:r>
            <a:endParaRPr lang="en-US" sz="2400" i="1" dirty="0"/>
          </a:p>
          <a:p>
            <a:pPr lvl="1"/>
            <a:r>
              <a:rPr lang="en-US" sz="2400" i="1" dirty="0" err="1"/>
              <a:t>WriteThread.java</a:t>
            </a:r>
            <a:endParaRPr lang="en-US" sz="2400" i="1" dirty="0"/>
          </a:p>
          <a:p>
            <a:pPr lvl="1"/>
            <a:r>
              <a:rPr lang="en-US" sz="2400" i="1" dirty="0" err="1"/>
              <a:t>NetworkUtil.java</a:t>
            </a:r>
            <a:endParaRPr lang="en-US" sz="2400" i="1" dirty="0"/>
          </a:p>
          <a:p>
            <a:pPr lvl="1"/>
            <a:r>
              <a:rPr lang="en-US" sz="2400" i="1" dirty="0" err="1" smtClean="0"/>
              <a:t>Data.java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UDP stands for User Datagram </a:t>
            </a:r>
            <a:r>
              <a:rPr lang="en-US" sz="2800" dirty="0" smtClean="0"/>
              <a:t>Protocol</a:t>
            </a:r>
            <a:endParaRPr lang="en-US" sz="2800" dirty="0"/>
          </a:p>
          <a:p>
            <a:r>
              <a:rPr lang="en-US" sz="2800" dirty="0"/>
              <a:t>UDP is not connection‐</a:t>
            </a:r>
            <a:r>
              <a:rPr lang="en-US" sz="2800" dirty="0" smtClean="0"/>
              <a:t>oriented</a:t>
            </a:r>
            <a:endParaRPr lang="en-US" sz="2800" dirty="0"/>
          </a:p>
          <a:p>
            <a:r>
              <a:rPr lang="en-US" sz="2800" dirty="0"/>
              <a:t>It does not provide </a:t>
            </a:r>
            <a:r>
              <a:rPr lang="en-US" sz="2800" dirty="0" smtClean="0"/>
              <a:t>reliability</a:t>
            </a:r>
            <a:endParaRPr lang="en-US" sz="2800" dirty="0"/>
          </a:p>
          <a:p>
            <a:r>
              <a:rPr lang="en-US" sz="2800" dirty="0"/>
              <a:t>It sends and receives packets known as </a:t>
            </a:r>
            <a:r>
              <a:rPr lang="en-US" sz="2800" dirty="0" smtClean="0"/>
              <a:t>Datagram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Datagram Packet &amp;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type of Packet and one type of Socket.</a:t>
            </a:r>
          </a:p>
          <a:p>
            <a:r>
              <a:rPr lang="en-US" sz="2800" b="1" i="1" dirty="0" err="1"/>
              <a:t>DatagramPacket</a:t>
            </a:r>
            <a:endParaRPr lang="en-US" sz="2800" b="1" i="1" dirty="0"/>
          </a:p>
          <a:p>
            <a:pPr lvl="1"/>
            <a:r>
              <a:rPr lang="en-US" sz="2400" dirty="0"/>
              <a:t>Used to encapsulate </a:t>
            </a:r>
            <a:r>
              <a:rPr lang="en-US" sz="2400" dirty="0" smtClean="0"/>
              <a:t>Datagram</a:t>
            </a:r>
            <a:endParaRPr lang="en-US" sz="2400" dirty="0"/>
          </a:p>
          <a:p>
            <a:r>
              <a:rPr lang="en-US" sz="2800" b="1" i="1" dirty="0" err="1"/>
              <a:t>DatagramSocket</a:t>
            </a:r>
            <a:endParaRPr lang="en-US" sz="2800" b="1" i="1" dirty="0"/>
          </a:p>
          <a:p>
            <a:pPr lvl="1"/>
            <a:r>
              <a:rPr lang="en-US" sz="2400" dirty="0" err="1" smtClean="0"/>
              <a:t>DatagramSocket</a:t>
            </a:r>
            <a:r>
              <a:rPr lang="en-US" sz="2400" dirty="0"/>
              <a:t> </a:t>
            </a:r>
            <a:r>
              <a:rPr lang="en-US" sz="2400" dirty="0" smtClean="0"/>
              <a:t>is used</a:t>
            </a:r>
            <a:r>
              <a:rPr lang="en-US" sz="2400" dirty="0" smtClean="0"/>
              <a:t> </a:t>
            </a:r>
            <a:r>
              <a:rPr lang="en-US" sz="2400" dirty="0" smtClean="0"/>
              <a:t>by</a:t>
            </a:r>
            <a:r>
              <a:rPr lang="en-US" sz="2400" dirty="0"/>
              <a:t> </a:t>
            </a:r>
            <a:r>
              <a:rPr lang="en-US" sz="2400" dirty="0" smtClean="0"/>
              <a:t>both</a:t>
            </a:r>
            <a:r>
              <a:rPr lang="en-US" sz="2400" dirty="0"/>
              <a:t> </a:t>
            </a:r>
            <a:r>
              <a:rPr lang="en-US" sz="2400" dirty="0" smtClean="0"/>
              <a:t>server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client to receive </a:t>
            </a:r>
            <a:r>
              <a:rPr lang="en-US" sz="2400" dirty="0" err="1" smtClean="0"/>
              <a:t>DatagramPacket</a:t>
            </a:r>
            <a:endParaRPr lang="en-US" sz="2400" dirty="0"/>
          </a:p>
          <a:p>
            <a:r>
              <a:rPr lang="en-US" sz="2400" b="1" i="1" dirty="0" smtClean="0"/>
              <a:t>Example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DatagramServer.java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DatagramClient.java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259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</vt:lpstr>
      <vt:lpstr>InetAddress</vt:lpstr>
      <vt:lpstr>TCP</vt:lpstr>
      <vt:lpstr>TCP Sockets</vt:lpstr>
      <vt:lpstr>Scenario</vt:lpstr>
      <vt:lpstr>TCP Sockets</vt:lpstr>
      <vt:lpstr>UDP</vt:lpstr>
      <vt:lpstr>Datagram Packet &amp; Socket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Rifat Shahriyar</cp:lastModifiedBy>
  <cp:revision>192</cp:revision>
  <dcterms:created xsi:type="dcterms:W3CDTF">2015-08-08T18:03:01Z</dcterms:created>
  <dcterms:modified xsi:type="dcterms:W3CDTF">2015-10-25T08:53:08Z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2015-08-08T00:00:00Z</vt:filetime>
  </property>
  <property fmtid="{D5CDD505-2E9C-101B-9397-08002B2CF9AE}" pid="3" name="LastSaved">
    <vt:filetime>2015-08-08T00:00:00Z</vt:filetime>
  </property>
</Properties>
</file>