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5" r:id="rId6"/>
    <p:sldId id="264" r:id="rId7"/>
    <p:sldId id="263" r:id="rId8"/>
    <p:sldId id="266" r:id="rId9"/>
    <p:sldId id="258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E2F-32C7-8ECB-52E3-D37894646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20AA-0F14-F169-461F-79184135C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4757-5128-77A2-6A6F-CF6CC4E4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A4C3-0F04-D9CF-EF28-D5DA1AED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D599-465D-1C55-4166-82E6F0DF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33E-A4D7-4C48-610B-5E0BA80F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AFDF5-E5DA-02A2-C02F-CB0C9A3E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9ED8-8F07-A009-B357-4A7C5EB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9D43-259D-B08B-DCDC-835AF700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9548-F27D-516B-3F5C-0B201FBA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A2DB0-C6B4-637A-9354-8B2E266D0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5AFD-2871-5122-BE66-EA937062A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98AD-CEC7-7374-5A61-AD41EAAB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C2EC-F39C-06B8-2C98-6EA6EA8C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6F95-D2EC-82BE-B411-B58B3F6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3D11-DC93-A52C-5A04-0EAD740D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4146-139E-848D-04FE-A42A6F9C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7F42E-65E5-E5AA-0690-75CBC3DB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AA5A-85B9-E64F-0B5F-82A1CDF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52F9-D577-4BCB-1D4B-A8AB4AB9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F368-EBA4-C341-4431-4CBFA60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612C2-AAA9-931D-489D-CAD296E6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B2EA-36E1-2A01-4037-A48786DC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F909-E07D-48B3-05C6-154E4570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BC77-FEB7-7B41-B996-EE3EA013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1DEA-94A5-A005-5E75-21F2A6DA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2B31-E1CD-BA16-EC7D-BEC3FDBB1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85F7-9311-852C-19B3-279374770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A2326-4F82-6B4A-F882-8CB80B61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1E79-F189-C932-6E8E-EB89A0B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4A33-8021-7E37-5F8E-34739D71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7255-2156-C3B4-0271-DA79A23B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8C50E-CE6A-617C-2EC6-C3BB2A7D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7100-680E-15B3-BE72-343E5ACA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AF76E-BB80-1B1C-BC84-183A916A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4C66C-32CE-F107-EED4-310324BCC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7B521-44E3-E236-C6E0-10835AEB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20E0D-8AE2-5E26-5F58-E21AEB7A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709D7-12F2-7A63-24F2-88934B3E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144D-1CE1-D786-B322-22CB17C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15828-C7FC-4E22-5F63-14EB419B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D8C43-330B-D629-8287-65AEBD8A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A5D7B-9CCF-0452-C7D0-57570D39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DB8A8-0813-A692-687B-3D00EA37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E1628-D437-D44B-9BDF-AE60086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E4104-496E-6842-2220-B558386D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AD-2998-7071-497A-21EC3B8C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2F8E-65F9-DFF3-99E5-DA483E91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D3CAD-9B3F-5F81-A162-33758620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6BE41-DB3C-6D1F-E7AD-E9578644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45AB-191A-0E35-0C79-1CFC24A3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61F81-5C2A-A91E-C6A0-1E485A81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C9E8-0BA7-67EC-02B7-AA6D286B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354F2-6328-7306-A22B-71E0EEFF3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475F-9FFE-DD7F-A02E-3DBA9AD3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EB2B-1B7A-6F44-5E47-8E88C1FB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EA338-A189-081B-4492-BBE732A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4DF6-687C-A917-077C-5ACD0166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FEBA7-7025-1730-8ECB-8A8CB641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0F051-BD02-962C-E18B-0676293C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211A-14F1-AB37-10A7-015A67314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247A-FF47-4632-9517-0B09CF478ED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BEC9-2F68-E6F1-BD30-B494F952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C6AE-24BC-4F44-0EDC-F9E881056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3673-DC2A-842F-D923-DB80F62D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Secret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5CCE-BE95-0452-47A6-62DC4E8C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Luxury watch collection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649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6F5CCE-BE95-0452-47A6-62DC4E8C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142" y="402177"/>
            <a:ext cx="4087305" cy="1713702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Visual Studio</a:t>
            </a:r>
          </a:p>
          <a:p>
            <a:pPr algn="l"/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E1BC89E-5C18-E9E8-B95D-C5EAF76B2F90}"/>
              </a:ext>
            </a:extLst>
          </p:cNvPr>
          <p:cNvSpPr txBox="1">
            <a:spLocks/>
          </p:cNvSpPr>
          <p:nvPr/>
        </p:nvSpPr>
        <p:spPr>
          <a:xfrm>
            <a:off x="7507141" y="2115879"/>
            <a:ext cx="4087305" cy="171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Javascript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Bootstrap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Google font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3384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493F-CC67-26E0-DD65-68627A65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9D54-B17A-EAE1-0299-479592AC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384C7D-68FF-0F28-4E01-A381516857A8}"/>
              </a:ext>
            </a:extLst>
          </p:cNvPr>
          <p:cNvSpPr/>
          <p:nvPr/>
        </p:nvSpPr>
        <p:spPr>
          <a:xfrm>
            <a:off x="5112488" y="357959"/>
            <a:ext cx="1967023" cy="1063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5228B3-21EF-41E4-76FB-44943152794E}"/>
              </a:ext>
            </a:extLst>
          </p:cNvPr>
          <p:cNvSpPr/>
          <p:nvPr/>
        </p:nvSpPr>
        <p:spPr>
          <a:xfrm>
            <a:off x="536944" y="2679391"/>
            <a:ext cx="1967023" cy="1063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522E2-0EDD-BAF9-29F3-268E0952E238}"/>
              </a:ext>
            </a:extLst>
          </p:cNvPr>
          <p:cNvSpPr/>
          <p:nvPr/>
        </p:nvSpPr>
        <p:spPr>
          <a:xfrm>
            <a:off x="3821042" y="2679391"/>
            <a:ext cx="1967023" cy="1063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ABOUT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1FD8E-D397-E615-1715-4915484682A2}"/>
              </a:ext>
            </a:extLst>
          </p:cNvPr>
          <p:cNvSpPr/>
          <p:nvPr/>
        </p:nvSpPr>
        <p:spPr>
          <a:xfrm>
            <a:off x="6482909" y="2679391"/>
            <a:ext cx="1967023" cy="1063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3A3353-4B3B-4F85-CB22-ED14AD58DEDF}"/>
              </a:ext>
            </a:extLst>
          </p:cNvPr>
          <p:cNvSpPr/>
          <p:nvPr/>
        </p:nvSpPr>
        <p:spPr>
          <a:xfrm>
            <a:off x="9261333" y="2679391"/>
            <a:ext cx="1967023" cy="1063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85F9FB-FFCE-AB4C-51DF-88D081277DF1}"/>
              </a:ext>
            </a:extLst>
          </p:cNvPr>
          <p:cNvCxnSpPr/>
          <p:nvPr/>
        </p:nvCxnSpPr>
        <p:spPr>
          <a:xfrm>
            <a:off x="1520456" y="2083981"/>
            <a:ext cx="87505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2985CD4-08D1-9FD0-D848-15F0CAAE4421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1233383" y="2392318"/>
            <a:ext cx="574144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72AE3A4-A258-A024-5C4E-4CD3CDD6ECA5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4496221" y="2371053"/>
            <a:ext cx="616672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D4EEDA1-25CF-E0C2-95F9-4D22F616B33B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158082" y="2371052"/>
            <a:ext cx="61667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1AC66BB-F6FD-55FC-9497-7ACA502CD5A2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9936508" y="2371054"/>
            <a:ext cx="61667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74B554E-9F37-A54C-2C3B-58332E1A7143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775250" y="1741964"/>
            <a:ext cx="6415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74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B71F214-B646-B896-8A71-D2901FCC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4" name="Picture 3" descr="Diagram, shape&#10;&#10;Description automatically generated">
            <a:extLst>
              <a:ext uri="{FF2B5EF4-FFF2-40B4-BE49-F238E27FC236}">
                <a16:creationId xmlns:a16="http://schemas.microsoft.com/office/drawing/2014/main" id="{62B2367D-2F66-32C6-689A-B168F682A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2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8277A96-54EA-E71E-347E-9D6E0CBEA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29C17B-CD84-E030-9651-7D8236597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9C3A123-2B33-6907-DF15-28AD9742C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2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39C9E9F-2B1A-7A24-E591-FF95B4BC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6F5CCE-BE95-0452-47A6-62DC4E8C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713702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Collectors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Souvenir</a:t>
            </a:r>
          </a:p>
          <a:p>
            <a:pPr algn="l"/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, company name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524886-EB02-20F2-F8CB-DFF1AF17C55E}"/>
              </a:ext>
            </a:extLst>
          </p:cNvPr>
          <p:cNvSpPr txBox="1">
            <a:spLocks/>
          </p:cNvSpPr>
          <p:nvPr/>
        </p:nvSpPr>
        <p:spPr>
          <a:xfrm>
            <a:off x="7464611" y="393405"/>
            <a:ext cx="4087305" cy="171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Providing Authentic watch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Luxury watches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Cheaper than Mall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4788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Secret 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Shop</dc:title>
  <dc:creator>PIDOR, Ryan Rich T.</dc:creator>
  <cp:lastModifiedBy>PIDOR, Ryan Rich T.</cp:lastModifiedBy>
  <cp:revision>5</cp:revision>
  <dcterms:created xsi:type="dcterms:W3CDTF">2022-09-18T14:28:46Z</dcterms:created>
  <dcterms:modified xsi:type="dcterms:W3CDTF">2022-09-19T03:29:32Z</dcterms:modified>
</cp:coreProperties>
</file>