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8" r:id="rId4"/>
    <p:sldId id="261" r:id="rId5"/>
    <p:sldId id="265" r:id="rId6"/>
    <p:sldId id="264" r:id="rId7"/>
    <p:sldId id="263" r:id="rId8"/>
    <p:sldId id="266" r:id="rId9"/>
    <p:sldId id="258" r:id="rId10"/>
    <p:sldId id="259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6E2F-32C7-8ECB-52E3-D37894646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A20AA-0F14-F169-461F-79184135C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4757-5128-77A2-6A6F-CF6CC4E4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5A4C3-0F04-D9CF-EF28-D5DA1AED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D599-465D-1C55-4166-82E6F0DF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2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733E-A4D7-4C48-610B-5E0BA80F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AFDF5-E5DA-02A2-C02F-CB0C9A3EB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9ED8-8F07-A009-B357-4A7C5EB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9D43-259D-B08B-DCDC-835AF700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9548-F27D-516B-3F5C-0B201FBA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A2DB0-C6B4-637A-9354-8B2E266D0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E5AFD-2871-5122-BE66-EA937062A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598AD-CEC7-7374-5A61-AD41EAAB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1C2EC-F39C-06B8-2C98-6EA6EA8C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56F95-D2EC-82BE-B411-B58B3F67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9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3D11-DC93-A52C-5A04-0EAD740D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4146-139E-848D-04FE-A42A6F9C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7F42E-65E5-E5AA-0690-75CBC3DB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BAA5A-85B9-E64F-0B5F-82A1CDF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52F9-D577-4BCB-1D4B-A8AB4AB9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F368-EBA4-C341-4431-4CBFA60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612C2-AAA9-931D-489D-CAD296E6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5B2EA-36E1-2A01-4037-A48786DC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F909-E07D-48B3-05C6-154E4570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BC77-FEB7-7B41-B996-EE3EA013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5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1DEA-94A5-A005-5E75-21F2A6DA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2B31-E1CD-BA16-EC7D-BEC3FDBB1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185F7-9311-852C-19B3-279374770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A2326-4F82-6B4A-F882-8CB80B61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D1E79-F189-C932-6E8E-EB89A0BC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4A33-8021-7E37-5F8E-34739D71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9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7255-2156-C3B4-0271-DA79A23B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8C50E-CE6A-617C-2EC6-C3BB2A7DD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A7100-680E-15B3-BE72-343E5ACA0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AF76E-BB80-1B1C-BC84-183A916A6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4C66C-32CE-F107-EED4-310324BCC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7B521-44E3-E236-C6E0-10835AEB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20E0D-8AE2-5E26-5F58-E21AEB7A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709D7-12F2-7A63-24F2-88934B3E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0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144D-1CE1-D786-B322-22CB17C3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15828-C7FC-4E22-5F63-14EB419B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D8C43-330B-D629-8287-65AEBD8A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A5D7B-9CCF-0452-C7D0-57570D39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7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DB8A8-0813-A692-687B-3D00EA37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E1628-D437-D44B-9BDF-AE60086B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E4104-496E-6842-2220-B558386D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25AD-2998-7071-497A-21EC3B8C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2F8E-65F9-DFF3-99E5-DA483E91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D3CAD-9B3F-5F81-A162-33758620F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6BE41-DB3C-6D1F-E7AD-E9578644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45AB-191A-0E35-0C79-1CFC24A3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61F81-5C2A-A91E-C6A0-1E485A81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C9E8-0BA7-67EC-02B7-AA6D286B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354F2-6328-7306-A22B-71E0EEFF3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7475F-9FFE-DD7F-A02E-3DBA9AD3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EB2B-1B7A-6F44-5E47-8E88C1FB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47A-FF47-4632-9517-0B09CF478E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EA338-A189-081B-4492-BBE732A9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D4DF6-687C-A917-077C-5ACD0166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0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FEBA7-7025-1730-8ECB-8A8CB641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0F051-BD02-962C-E18B-0676293C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211A-14F1-AB37-10A7-015A67314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0247A-FF47-4632-9517-0B09CF478ED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EBEC9-2F68-E6F1-BD30-B494F952F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C6AE-24BC-4F44-0EDC-F9E881056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9F668-8FE3-44F9-B653-5A813EF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33673-DC2A-842F-D923-DB80F62D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Secret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F5CCE-BE95-0452-47A6-62DC4E8C9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Luxury watch collection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2" b="1357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9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F5CCE-BE95-0452-47A6-62DC4E8C9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Visual Studio</a:t>
            </a:r>
          </a:p>
          <a:p>
            <a:pPr algn="l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" r="-1" b="-1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E1BC89E-5C18-E9E8-B95D-C5EAF76B2F90}"/>
              </a:ext>
            </a:extLst>
          </p:cNvPr>
          <p:cNvSpPr txBox="1">
            <a:spLocks/>
          </p:cNvSpPr>
          <p:nvPr/>
        </p:nvSpPr>
        <p:spPr>
          <a:xfrm>
            <a:off x="7507141" y="2115879"/>
            <a:ext cx="4087305" cy="17137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HTML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/>
              <a:t>Javascript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Bootstrap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Google font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338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F5CCE-BE95-0452-47A6-62DC4E8C9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/>
              <a:t>END</a:t>
            </a:r>
          </a:p>
          <a:p>
            <a:pPr algn="l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6096000" y="1050919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714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9600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43FC8D1-F567-E542-B05D-F61418AC1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196156"/>
            <a:ext cx="3435350" cy="3435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2" b="1357"/>
          <a:stretch/>
        </p:blipFill>
        <p:spPr>
          <a:xfrm>
            <a:off x="766763" y="3632200"/>
            <a:ext cx="3435350" cy="3109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433673-DC2A-842F-D923-DB80F62D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707132"/>
            <a:ext cx="3667125" cy="2387600"/>
          </a:xfrm>
        </p:spPr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</a:rPr>
              <a:t>New 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F5CCE-BE95-0452-47A6-62DC4E8C9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494783"/>
            <a:ext cx="3667124" cy="2201159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Ryan Pidor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Rj </a:t>
            </a:r>
            <a:r>
              <a:rPr lang="en-US" sz="2000" dirty="0" err="1">
                <a:solidFill>
                  <a:schemeClr val="bg1"/>
                </a:solidFill>
              </a:rPr>
              <a:t>Lucela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" b="1213"/>
          <a:stretch/>
        </p:blipFill>
        <p:spPr>
          <a:xfrm>
            <a:off x="1115616" y="1819603"/>
            <a:ext cx="3292524" cy="321264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76D6ACA-2412-2DC5-DA1C-DB1CA815BF9C}"/>
              </a:ext>
            </a:extLst>
          </p:cNvPr>
          <p:cNvSpPr/>
          <p:nvPr/>
        </p:nvSpPr>
        <p:spPr>
          <a:xfrm>
            <a:off x="7466420" y="510631"/>
            <a:ext cx="890771" cy="563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8466E-91A2-8F16-2C54-0B89BBD87969}"/>
              </a:ext>
            </a:extLst>
          </p:cNvPr>
          <p:cNvSpPr/>
          <p:nvPr/>
        </p:nvSpPr>
        <p:spPr>
          <a:xfrm>
            <a:off x="5132573" y="1819603"/>
            <a:ext cx="1172976" cy="457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SHOP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A6F7A8-DB1C-C999-EE9B-CDB3956B7E33}"/>
              </a:ext>
            </a:extLst>
          </p:cNvPr>
          <p:cNvSpPr/>
          <p:nvPr/>
        </p:nvSpPr>
        <p:spPr>
          <a:xfrm>
            <a:off x="6507511" y="1819603"/>
            <a:ext cx="1234853" cy="457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ABOUT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F98B9F-72CD-71E1-B4CD-CAE70A599FA6}"/>
              </a:ext>
            </a:extLst>
          </p:cNvPr>
          <p:cNvSpPr/>
          <p:nvPr/>
        </p:nvSpPr>
        <p:spPr>
          <a:xfrm>
            <a:off x="7882451" y="1819603"/>
            <a:ext cx="1234853" cy="457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CONTACT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7E530D-A071-F412-AFC1-F3E016FF5A7A}"/>
              </a:ext>
            </a:extLst>
          </p:cNvPr>
          <p:cNvSpPr/>
          <p:nvPr/>
        </p:nvSpPr>
        <p:spPr>
          <a:xfrm>
            <a:off x="9257389" y="1819603"/>
            <a:ext cx="1311373" cy="457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9B1CB-4290-0A8D-8962-C57A1F5CE108}"/>
              </a:ext>
            </a:extLst>
          </p:cNvPr>
          <p:cNvSpPr/>
          <p:nvPr/>
        </p:nvSpPr>
        <p:spPr>
          <a:xfrm>
            <a:off x="9257388" y="2695017"/>
            <a:ext cx="1311373" cy="457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CHECK OUT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1737EC-1B94-ED70-EBF9-67C5FF69862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7145515" y="1053311"/>
            <a:ext cx="745715" cy="7868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4CC26B1-B972-2508-28BC-D47394BA9045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16200000" flipH="1">
            <a:off x="7832985" y="1152709"/>
            <a:ext cx="745715" cy="5880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0FA4C80-F0CC-2369-3605-B930828513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6442577" y="350373"/>
            <a:ext cx="745715" cy="21927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CF446DF-AD8E-4565-3CF2-7FE174F53C4A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16200000" flipH="1">
            <a:off x="8539584" y="446110"/>
            <a:ext cx="745715" cy="200127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0AD3495-3783-1FCB-5034-EEB0C48F0A7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9703976" y="2485917"/>
            <a:ext cx="41820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867BE0A-AA92-EFD4-D66C-1A9686A098DC}"/>
              </a:ext>
            </a:extLst>
          </p:cNvPr>
          <p:cNvSpPr/>
          <p:nvPr/>
        </p:nvSpPr>
        <p:spPr>
          <a:xfrm>
            <a:off x="9257389" y="2695017"/>
            <a:ext cx="1311374" cy="622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CHECK OUT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28BB31-AAAB-CD5D-BC3D-E6805A48A7E0}"/>
              </a:ext>
            </a:extLst>
          </p:cNvPr>
          <p:cNvSpPr/>
          <p:nvPr/>
        </p:nvSpPr>
        <p:spPr>
          <a:xfrm>
            <a:off x="7882452" y="2695016"/>
            <a:ext cx="1234850" cy="622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CONTACT FORM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5136ED-03AF-36B0-F25D-1076DC261237}"/>
              </a:ext>
            </a:extLst>
          </p:cNvPr>
          <p:cNvCxnSpPr>
            <a:stCxn id="7" idx="2"/>
            <a:endCxn id="29" idx="0"/>
          </p:cNvCxnSpPr>
          <p:nvPr/>
        </p:nvCxnSpPr>
        <p:spPr>
          <a:xfrm rot="5400000">
            <a:off x="8290779" y="2485916"/>
            <a:ext cx="41819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135A46D-CFC1-19B0-CA20-306FA1E8FDD6}"/>
              </a:ext>
            </a:extLst>
          </p:cNvPr>
          <p:cNvSpPr/>
          <p:nvPr/>
        </p:nvSpPr>
        <p:spPr>
          <a:xfrm>
            <a:off x="6507515" y="2695017"/>
            <a:ext cx="1234850" cy="638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SHOP INFO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5EA351-E9F5-77F2-3612-0692ABD5BEF0}"/>
              </a:ext>
            </a:extLst>
          </p:cNvPr>
          <p:cNvCxnSpPr>
            <a:stCxn id="4" idx="2"/>
            <a:endCxn id="32" idx="0"/>
          </p:cNvCxnSpPr>
          <p:nvPr/>
        </p:nvCxnSpPr>
        <p:spPr>
          <a:xfrm rot="16200000" flipH="1">
            <a:off x="6915839" y="2485916"/>
            <a:ext cx="41820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7D4F2D3-3B30-87E9-3D46-1215A71F0E0F}"/>
              </a:ext>
            </a:extLst>
          </p:cNvPr>
          <p:cNvSpPr/>
          <p:nvPr/>
        </p:nvSpPr>
        <p:spPr>
          <a:xfrm>
            <a:off x="5132577" y="2678671"/>
            <a:ext cx="1172972" cy="638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ALL BRANDS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9EE1304-C358-8A74-37A2-1C567D16E7A2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 rot="16200000" flipH="1">
            <a:off x="5518135" y="2477743"/>
            <a:ext cx="401854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74B3AA8-6FDF-FE1B-B570-25520FEB66AA}"/>
              </a:ext>
            </a:extLst>
          </p:cNvPr>
          <p:cNvSpPr/>
          <p:nvPr/>
        </p:nvSpPr>
        <p:spPr>
          <a:xfrm>
            <a:off x="5132577" y="3719211"/>
            <a:ext cx="1172972" cy="638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ITEM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BCA6C5F-CC09-E844-A8D7-741609C269C5}"/>
              </a:ext>
            </a:extLst>
          </p:cNvPr>
          <p:cNvSpPr/>
          <p:nvPr/>
        </p:nvSpPr>
        <p:spPr>
          <a:xfrm>
            <a:off x="5132577" y="4667920"/>
            <a:ext cx="1172972" cy="638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ITEM DESC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06ECC99-9BA2-3EDB-2AD2-6BB6032523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18135" y="3518283"/>
            <a:ext cx="401854" cy="2"/>
          </a:xfrm>
          <a:prstGeom prst="bentConnector3">
            <a:avLst>
              <a:gd name="adj1" fmla="val 386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CEDDC27-6CC2-0AAD-74C8-298CF8CF0053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>
            <a:off x="5568982" y="4507978"/>
            <a:ext cx="30016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93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" b="1213"/>
          <a:stretch/>
        </p:blipFill>
        <p:spPr>
          <a:xfrm>
            <a:off x="1115616" y="1819603"/>
            <a:ext cx="3292524" cy="321264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B71F214-B646-B896-8A71-D2901FCCD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76" y="1616938"/>
            <a:ext cx="6184580" cy="361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2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" b="1213"/>
          <a:stretch/>
        </p:blipFill>
        <p:spPr>
          <a:xfrm>
            <a:off x="643467" y="847355"/>
            <a:ext cx="5291666" cy="5163289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8277A96-54EA-E71E-347E-9D6E0CBEA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881188"/>
            <a:ext cx="5291667" cy="30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1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" b="1213"/>
          <a:stretch/>
        </p:blipFill>
        <p:spPr>
          <a:xfrm>
            <a:off x="643467" y="847355"/>
            <a:ext cx="5291666" cy="5163289"/>
          </a:xfrm>
          <a:prstGeom prst="rect">
            <a:avLst/>
          </a:prstGeom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629C17B-CD84-E030-9651-7D8236597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881188"/>
            <a:ext cx="5291667" cy="30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" b="1213"/>
          <a:stretch/>
        </p:blipFill>
        <p:spPr>
          <a:xfrm>
            <a:off x="643467" y="847355"/>
            <a:ext cx="5291666" cy="5163289"/>
          </a:xfrm>
          <a:prstGeom prst="rect">
            <a:avLst/>
          </a:prstGeom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9C3A123-2B33-6907-DF15-28AD9742C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881188"/>
            <a:ext cx="5291667" cy="30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2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" b="1213"/>
          <a:stretch/>
        </p:blipFill>
        <p:spPr>
          <a:xfrm>
            <a:off x="643467" y="847355"/>
            <a:ext cx="5291666" cy="5163289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39C9E9F-2B1A-7A24-E591-FF95B4BCD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881188"/>
            <a:ext cx="5291667" cy="30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F5CCE-BE95-0452-47A6-62DC4E8C9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Collectors</a:t>
            </a:r>
          </a:p>
          <a:p>
            <a:pPr algn="l"/>
            <a:r>
              <a:rPr lang="en-US"/>
              <a:t>Gift</a:t>
            </a:r>
          </a:p>
          <a:p>
            <a:pPr algn="l"/>
            <a:r>
              <a:rPr lang="en-US"/>
              <a:t>Souvenir</a:t>
            </a:r>
          </a:p>
          <a:p>
            <a:pPr algn="l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93E62-6C05-EDCE-947B-03B7CCBFB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" r="-1" b="-1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0524886-EB02-20F2-F8CB-DFF1AF17C55E}"/>
              </a:ext>
            </a:extLst>
          </p:cNvPr>
          <p:cNvSpPr txBox="1">
            <a:spLocks/>
          </p:cNvSpPr>
          <p:nvPr/>
        </p:nvSpPr>
        <p:spPr>
          <a:xfrm>
            <a:off x="7464611" y="393405"/>
            <a:ext cx="4087305" cy="1713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Providing Authentic watch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Luxury watches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Cheaper than Mall price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478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50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Secret Shop</vt:lpstr>
      <vt:lpstr>New Logo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 Shop</dc:title>
  <dc:creator>PIDOR, Ryan Rich T.</dc:creator>
  <cp:lastModifiedBy>PIDOR, Ryan Rich T.</cp:lastModifiedBy>
  <cp:revision>10</cp:revision>
  <dcterms:created xsi:type="dcterms:W3CDTF">2022-09-18T14:28:46Z</dcterms:created>
  <dcterms:modified xsi:type="dcterms:W3CDTF">2022-10-17T12:32:57Z</dcterms:modified>
</cp:coreProperties>
</file>