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5" autoAdjust="0"/>
    <p:restoredTop sz="94660"/>
  </p:normalViewPr>
  <p:slideViewPr>
    <p:cSldViewPr snapToGrid="0">
      <p:cViewPr varScale="1">
        <p:scale>
          <a:sx n="45" d="100"/>
          <a:sy n="45" d="100"/>
        </p:scale>
        <p:origin x="52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CA6BD9-5FF5-48C6-A5BD-57B0A376287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62C17B7-F340-479E-992B-3F7841E38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Installing python</a:t>
          </a:r>
        </a:p>
      </dgm:t>
    </dgm:pt>
    <dgm:pt modelId="{88F081B4-36BC-461B-8525-8503FE1ACBF0}" type="parTrans" cxnId="{F344719A-177B-4468-B9FA-73F6080A8149}">
      <dgm:prSet/>
      <dgm:spPr/>
      <dgm:t>
        <a:bodyPr/>
        <a:lstStyle/>
        <a:p>
          <a:endParaRPr lang="en-US"/>
        </a:p>
      </dgm:t>
    </dgm:pt>
    <dgm:pt modelId="{9F102B65-8694-4886-A354-EA47AA5941C5}" type="sibTrans" cxnId="{F344719A-177B-4468-B9FA-73F6080A8149}">
      <dgm:prSet/>
      <dgm:spPr/>
      <dgm:t>
        <a:bodyPr/>
        <a:lstStyle/>
        <a:p>
          <a:endParaRPr lang="en-US"/>
        </a:p>
      </dgm:t>
    </dgm:pt>
    <dgm:pt modelId="{3B48E37C-326D-41A0-B321-81C047737A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basics</a:t>
          </a:r>
        </a:p>
      </dgm:t>
    </dgm:pt>
    <dgm:pt modelId="{18373F23-0FF8-4105-A64B-D3D57FA2099B}" type="parTrans" cxnId="{DBF92445-8745-4992-BFFC-116C22637B0D}">
      <dgm:prSet/>
      <dgm:spPr/>
      <dgm:t>
        <a:bodyPr/>
        <a:lstStyle/>
        <a:p>
          <a:endParaRPr lang="en-US"/>
        </a:p>
      </dgm:t>
    </dgm:pt>
    <dgm:pt modelId="{E9535234-74D1-4A96-ABC3-CD38B7E37899}" type="sibTrans" cxnId="{DBF92445-8745-4992-BFFC-116C22637B0D}">
      <dgm:prSet/>
      <dgm:spPr/>
      <dgm:t>
        <a:bodyPr/>
        <a:lstStyle/>
        <a:p>
          <a:endParaRPr lang="en-US"/>
        </a:p>
      </dgm:t>
    </dgm:pt>
    <dgm:pt modelId="{E5578612-400C-40B4-9079-2D1F5657DB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structure in python</a:t>
          </a:r>
        </a:p>
      </dgm:t>
    </dgm:pt>
    <dgm:pt modelId="{ABA53DC6-4BBB-404C-90DF-E4D02EACFC84}" type="parTrans" cxnId="{F6761A2D-30A4-4775-AED7-A8A8D87A87CA}">
      <dgm:prSet/>
      <dgm:spPr/>
      <dgm:t>
        <a:bodyPr/>
        <a:lstStyle/>
        <a:p>
          <a:endParaRPr lang="en-US"/>
        </a:p>
      </dgm:t>
    </dgm:pt>
    <dgm:pt modelId="{1EC89FA6-5474-4BAA-8001-7C34EA1A63C4}" type="sibTrans" cxnId="{F6761A2D-30A4-4775-AED7-A8A8D87A87CA}">
      <dgm:prSet/>
      <dgm:spPr/>
      <dgm:t>
        <a:bodyPr/>
        <a:lstStyle/>
        <a:p>
          <a:endParaRPr lang="en-US"/>
        </a:p>
      </dgm:t>
    </dgm:pt>
    <dgm:pt modelId="{012441CB-45F2-4214-B754-645AB412BF8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functions</a:t>
          </a:r>
        </a:p>
      </dgm:t>
    </dgm:pt>
    <dgm:pt modelId="{3B498E27-516B-4989-897F-2F987E9EC82B}" type="parTrans" cxnId="{81329512-8E0D-4426-8B60-6DF34C8B7ED4}">
      <dgm:prSet/>
      <dgm:spPr/>
      <dgm:t>
        <a:bodyPr/>
        <a:lstStyle/>
        <a:p>
          <a:endParaRPr lang="en-US"/>
        </a:p>
      </dgm:t>
    </dgm:pt>
    <dgm:pt modelId="{D3EC0E31-BA52-4764-809B-CB46E7BB0B55}" type="sibTrans" cxnId="{81329512-8E0D-4426-8B60-6DF34C8B7ED4}">
      <dgm:prSet/>
      <dgm:spPr/>
      <dgm:t>
        <a:bodyPr/>
        <a:lstStyle/>
        <a:p>
          <a:endParaRPr lang="en-US"/>
        </a:p>
      </dgm:t>
    </dgm:pt>
    <dgm:pt modelId="{C1F991C3-20C2-4089-B468-D5ECE3B2E6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Object oriented programming</a:t>
          </a:r>
        </a:p>
      </dgm:t>
    </dgm:pt>
    <dgm:pt modelId="{1D89B54F-826E-46C5-B34D-2889CD9C7C94}" type="parTrans" cxnId="{58FF7600-550F-4E91-BD8A-91BD503606CE}">
      <dgm:prSet/>
      <dgm:spPr/>
      <dgm:t>
        <a:bodyPr/>
        <a:lstStyle/>
        <a:p>
          <a:endParaRPr lang="en-US"/>
        </a:p>
      </dgm:t>
    </dgm:pt>
    <dgm:pt modelId="{8A850536-D164-42D7-BF54-209C30C6EDDF}" type="sibTrans" cxnId="{58FF7600-550F-4E91-BD8A-91BD503606CE}">
      <dgm:prSet/>
      <dgm:spPr/>
      <dgm:t>
        <a:bodyPr/>
        <a:lstStyle/>
        <a:p>
          <a:endParaRPr lang="en-US"/>
        </a:p>
      </dgm:t>
    </dgm:pt>
    <dgm:pt modelId="{38879629-B9BF-4468-B5E0-5ABB3C5804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Numerical computing with NumPy</a:t>
          </a:r>
        </a:p>
      </dgm:t>
    </dgm:pt>
    <dgm:pt modelId="{E8B1AE19-34A9-400B-821C-2BD980576B34}" type="parTrans" cxnId="{75CBAC88-0CA0-4E4B-AF9D-9A36D5C9EC8D}">
      <dgm:prSet/>
      <dgm:spPr/>
      <dgm:t>
        <a:bodyPr/>
        <a:lstStyle/>
        <a:p>
          <a:endParaRPr lang="en-US"/>
        </a:p>
      </dgm:t>
    </dgm:pt>
    <dgm:pt modelId="{6A7C10E9-8627-4619-89CA-01D774E74822}" type="sibTrans" cxnId="{75CBAC88-0CA0-4E4B-AF9D-9A36D5C9EC8D}">
      <dgm:prSet/>
      <dgm:spPr/>
      <dgm:t>
        <a:bodyPr/>
        <a:lstStyle/>
        <a:p>
          <a:endParaRPr lang="en-US"/>
        </a:p>
      </dgm:t>
    </dgm:pt>
    <dgm:pt modelId="{5C39B899-4262-43CC-9B84-A5CB5C4CC9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manipulation with pandas</a:t>
          </a:r>
        </a:p>
      </dgm:t>
    </dgm:pt>
    <dgm:pt modelId="{B0F11ADD-0BFD-4686-B106-6814E903AE36}" type="parTrans" cxnId="{1CAE139B-E14E-441D-BC88-32D34DA3E57B}">
      <dgm:prSet/>
      <dgm:spPr/>
      <dgm:t>
        <a:bodyPr/>
        <a:lstStyle/>
        <a:p>
          <a:endParaRPr lang="en-US"/>
        </a:p>
      </dgm:t>
    </dgm:pt>
    <dgm:pt modelId="{5C922537-68A7-40B0-BCB1-2EE1D3E00A36}" type="sibTrans" cxnId="{1CAE139B-E14E-441D-BC88-32D34DA3E57B}">
      <dgm:prSet/>
      <dgm:spPr/>
      <dgm:t>
        <a:bodyPr/>
        <a:lstStyle/>
        <a:p>
          <a:endParaRPr lang="en-US"/>
        </a:p>
      </dgm:t>
    </dgm:pt>
    <dgm:pt modelId="{50141C72-99B6-46D3-99E7-B28E31A90C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visualization with Matplotlib</a:t>
          </a:r>
        </a:p>
      </dgm:t>
    </dgm:pt>
    <dgm:pt modelId="{5ED064EE-FF1E-426A-8416-AED317A0D964}" type="parTrans" cxnId="{F121A70E-54A8-40BF-A65E-45B7872AE2F7}">
      <dgm:prSet/>
      <dgm:spPr/>
      <dgm:t>
        <a:bodyPr/>
        <a:lstStyle/>
        <a:p>
          <a:endParaRPr lang="en-US"/>
        </a:p>
      </dgm:t>
    </dgm:pt>
    <dgm:pt modelId="{62EFB683-1F2C-4B3A-84B2-D8549F5C3C97}" type="sibTrans" cxnId="{F121A70E-54A8-40BF-A65E-45B7872AE2F7}">
      <dgm:prSet/>
      <dgm:spPr/>
      <dgm:t>
        <a:bodyPr/>
        <a:lstStyle/>
        <a:p>
          <a:endParaRPr lang="en-US"/>
        </a:p>
      </dgm:t>
    </dgm:pt>
    <dgm:pt modelId="{967A2A06-02D3-44A0-B979-CE566FE38A73}" type="pres">
      <dgm:prSet presAssocID="{48CA6BD9-5FF5-48C6-A5BD-57B0A3762871}" presName="root" presStyleCnt="0">
        <dgm:presLayoutVars>
          <dgm:dir/>
          <dgm:resizeHandles val="exact"/>
        </dgm:presLayoutVars>
      </dgm:prSet>
      <dgm:spPr/>
    </dgm:pt>
    <dgm:pt modelId="{C40DD5EA-5E59-48D5-B210-67DAADA951D5}" type="pres">
      <dgm:prSet presAssocID="{662C17B7-F340-479E-992B-3F7841E387D2}" presName="compNode" presStyleCnt="0"/>
      <dgm:spPr/>
    </dgm:pt>
    <dgm:pt modelId="{B5AFB486-52C1-4A76-AC4F-39093C63465C}" type="pres">
      <dgm:prSet presAssocID="{662C17B7-F340-479E-992B-3F7841E387D2}" presName="bgRect" presStyleLbl="bgShp" presStyleIdx="0" presStyleCnt="8"/>
      <dgm:spPr/>
    </dgm:pt>
    <dgm:pt modelId="{B98A70C6-3121-423F-AFAC-94B01C8077AF}" type="pres">
      <dgm:prSet presAssocID="{662C17B7-F340-479E-992B-3F7841E387D2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453298B-E068-4D16-BE24-566DE068313F}" type="pres">
      <dgm:prSet presAssocID="{662C17B7-F340-479E-992B-3F7841E387D2}" presName="spaceRect" presStyleCnt="0"/>
      <dgm:spPr/>
    </dgm:pt>
    <dgm:pt modelId="{EC714150-244B-4F46-8495-B3DEC01B61C0}" type="pres">
      <dgm:prSet presAssocID="{662C17B7-F340-479E-992B-3F7841E387D2}" presName="parTx" presStyleLbl="revTx" presStyleIdx="0" presStyleCnt="8">
        <dgm:presLayoutVars>
          <dgm:chMax val="0"/>
          <dgm:chPref val="0"/>
        </dgm:presLayoutVars>
      </dgm:prSet>
      <dgm:spPr/>
    </dgm:pt>
    <dgm:pt modelId="{00ACC2C2-CA35-4689-8A63-9ADCA54B6333}" type="pres">
      <dgm:prSet presAssocID="{9F102B65-8694-4886-A354-EA47AA5941C5}" presName="sibTrans" presStyleCnt="0"/>
      <dgm:spPr/>
    </dgm:pt>
    <dgm:pt modelId="{6E6013E8-DD45-4173-84E9-E48FFE7A7A5C}" type="pres">
      <dgm:prSet presAssocID="{3B48E37C-326D-41A0-B321-81C047737A29}" presName="compNode" presStyleCnt="0"/>
      <dgm:spPr/>
    </dgm:pt>
    <dgm:pt modelId="{143BF2B5-37D5-43A3-AFF1-2BDCF48B207A}" type="pres">
      <dgm:prSet presAssocID="{3B48E37C-326D-41A0-B321-81C047737A29}" presName="bgRect" presStyleLbl="bgShp" presStyleIdx="1" presStyleCnt="8"/>
      <dgm:spPr/>
    </dgm:pt>
    <dgm:pt modelId="{241F1E3E-9FED-4B8C-AB93-9DFD68584E47}" type="pres">
      <dgm:prSet presAssocID="{3B48E37C-326D-41A0-B321-81C047737A29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09241A0-152B-4F99-B153-53EADB96F5FF}" type="pres">
      <dgm:prSet presAssocID="{3B48E37C-326D-41A0-B321-81C047737A29}" presName="spaceRect" presStyleCnt="0"/>
      <dgm:spPr/>
    </dgm:pt>
    <dgm:pt modelId="{FFE069AD-1CFF-4D04-A3A5-855DF140F286}" type="pres">
      <dgm:prSet presAssocID="{3B48E37C-326D-41A0-B321-81C047737A29}" presName="parTx" presStyleLbl="revTx" presStyleIdx="1" presStyleCnt="8">
        <dgm:presLayoutVars>
          <dgm:chMax val="0"/>
          <dgm:chPref val="0"/>
        </dgm:presLayoutVars>
      </dgm:prSet>
      <dgm:spPr/>
    </dgm:pt>
    <dgm:pt modelId="{CAFBAB8E-4122-467F-AD3A-99FA29011F64}" type="pres">
      <dgm:prSet presAssocID="{E9535234-74D1-4A96-ABC3-CD38B7E37899}" presName="sibTrans" presStyleCnt="0"/>
      <dgm:spPr/>
    </dgm:pt>
    <dgm:pt modelId="{291998DB-6E03-48EC-A6E1-93FDBD23C540}" type="pres">
      <dgm:prSet presAssocID="{E5578612-400C-40B4-9079-2D1F5657DBCA}" presName="compNode" presStyleCnt="0"/>
      <dgm:spPr/>
    </dgm:pt>
    <dgm:pt modelId="{5A1DAEBB-B6DE-4411-BDA7-0AAD2F4C964E}" type="pres">
      <dgm:prSet presAssocID="{E5578612-400C-40B4-9079-2D1F5657DBCA}" presName="bgRect" presStyleLbl="bgShp" presStyleIdx="2" presStyleCnt="8"/>
      <dgm:spPr/>
    </dgm:pt>
    <dgm:pt modelId="{98058E0F-A530-4DCD-8D83-D366F56A8BD6}" type="pres">
      <dgm:prSet presAssocID="{E5578612-400C-40B4-9079-2D1F5657DBCA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F3A5982D-E908-41F4-8620-F0FCCEF45020}" type="pres">
      <dgm:prSet presAssocID="{E5578612-400C-40B4-9079-2D1F5657DBCA}" presName="spaceRect" presStyleCnt="0"/>
      <dgm:spPr/>
    </dgm:pt>
    <dgm:pt modelId="{2AC48DDC-5E1E-44A5-ACF5-5DD365CE23E0}" type="pres">
      <dgm:prSet presAssocID="{E5578612-400C-40B4-9079-2D1F5657DBCA}" presName="parTx" presStyleLbl="revTx" presStyleIdx="2" presStyleCnt="8">
        <dgm:presLayoutVars>
          <dgm:chMax val="0"/>
          <dgm:chPref val="0"/>
        </dgm:presLayoutVars>
      </dgm:prSet>
      <dgm:spPr/>
    </dgm:pt>
    <dgm:pt modelId="{F7C85374-4188-4E59-84C2-A7CC2F2D8A46}" type="pres">
      <dgm:prSet presAssocID="{1EC89FA6-5474-4BAA-8001-7C34EA1A63C4}" presName="sibTrans" presStyleCnt="0"/>
      <dgm:spPr/>
    </dgm:pt>
    <dgm:pt modelId="{AB0DD796-4816-43AD-8D69-48A7733F9A81}" type="pres">
      <dgm:prSet presAssocID="{012441CB-45F2-4214-B754-645AB412BF8C}" presName="compNode" presStyleCnt="0"/>
      <dgm:spPr/>
    </dgm:pt>
    <dgm:pt modelId="{545D9678-9DBA-4CA1-B686-D9AE494E6B2B}" type="pres">
      <dgm:prSet presAssocID="{012441CB-45F2-4214-B754-645AB412BF8C}" presName="bgRect" presStyleLbl="bgShp" presStyleIdx="3" presStyleCnt="8"/>
      <dgm:spPr/>
    </dgm:pt>
    <dgm:pt modelId="{205A4CD9-F773-46DC-945C-487AD15041B8}" type="pres">
      <dgm:prSet presAssocID="{012441CB-45F2-4214-B754-645AB412BF8C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6BA28490-7A42-4964-8404-F13F953229DD}" type="pres">
      <dgm:prSet presAssocID="{012441CB-45F2-4214-B754-645AB412BF8C}" presName="spaceRect" presStyleCnt="0"/>
      <dgm:spPr/>
    </dgm:pt>
    <dgm:pt modelId="{B2EFA72D-D97B-4506-9E11-0FB50F419462}" type="pres">
      <dgm:prSet presAssocID="{012441CB-45F2-4214-B754-645AB412BF8C}" presName="parTx" presStyleLbl="revTx" presStyleIdx="3" presStyleCnt="8">
        <dgm:presLayoutVars>
          <dgm:chMax val="0"/>
          <dgm:chPref val="0"/>
        </dgm:presLayoutVars>
      </dgm:prSet>
      <dgm:spPr/>
    </dgm:pt>
    <dgm:pt modelId="{1A6C74BA-3B67-468B-8936-8CCCB62905DE}" type="pres">
      <dgm:prSet presAssocID="{D3EC0E31-BA52-4764-809B-CB46E7BB0B55}" presName="sibTrans" presStyleCnt="0"/>
      <dgm:spPr/>
    </dgm:pt>
    <dgm:pt modelId="{04636F89-6DC2-4AF5-9DA4-D129C2A66939}" type="pres">
      <dgm:prSet presAssocID="{C1F991C3-20C2-4089-B468-D5ECE3B2E66D}" presName="compNode" presStyleCnt="0"/>
      <dgm:spPr/>
    </dgm:pt>
    <dgm:pt modelId="{87DBC13C-613E-43BF-B5BA-992AEBD00618}" type="pres">
      <dgm:prSet presAssocID="{C1F991C3-20C2-4089-B468-D5ECE3B2E66D}" presName="bgRect" presStyleLbl="bgShp" presStyleIdx="4" presStyleCnt="8"/>
      <dgm:spPr/>
    </dgm:pt>
    <dgm:pt modelId="{07722E48-2F6B-4A00-8C8F-E98F43E1EB37}" type="pres">
      <dgm:prSet presAssocID="{C1F991C3-20C2-4089-B468-D5ECE3B2E66D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FBC86B4A-0622-4C9E-B72E-3DDC718E57C8}" type="pres">
      <dgm:prSet presAssocID="{C1F991C3-20C2-4089-B468-D5ECE3B2E66D}" presName="spaceRect" presStyleCnt="0"/>
      <dgm:spPr/>
    </dgm:pt>
    <dgm:pt modelId="{ACB84AD8-5CE4-44E7-A592-DC7A2F71A484}" type="pres">
      <dgm:prSet presAssocID="{C1F991C3-20C2-4089-B468-D5ECE3B2E66D}" presName="parTx" presStyleLbl="revTx" presStyleIdx="4" presStyleCnt="8">
        <dgm:presLayoutVars>
          <dgm:chMax val="0"/>
          <dgm:chPref val="0"/>
        </dgm:presLayoutVars>
      </dgm:prSet>
      <dgm:spPr/>
    </dgm:pt>
    <dgm:pt modelId="{73CE55B4-3D11-41F6-8F8F-E46C83F2750F}" type="pres">
      <dgm:prSet presAssocID="{8A850536-D164-42D7-BF54-209C30C6EDDF}" presName="sibTrans" presStyleCnt="0"/>
      <dgm:spPr/>
    </dgm:pt>
    <dgm:pt modelId="{118B6608-1012-4B21-9891-9185EF2647B9}" type="pres">
      <dgm:prSet presAssocID="{38879629-B9BF-4468-B5E0-5ABB3C580481}" presName="compNode" presStyleCnt="0"/>
      <dgm:spPr/>
    </dgm:pt>
    <dgm:pt modelId="{592B9A77-6E61-4456-8BFA-ECEDECEE8DAA}" type="pres">
      <dgm:prSet presAssocID="{38879629-B9BF-4468-B5E0-5ABB3C580481}" presName="bgRect" presStyleLbl="bgShp" presStyleIdx="5" presStyleCnt="8"/>
      <dgm:spPr/>
    </dgm:pt>
    <dgm:pt modelId="{F238481B-2C1F-4992-ACEE-38D7262727B4}" type="pres">
      <dgm:prSet presAssocID="{38879629-B9BF-4468-B5E0-5ABB3C58048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E205AA5-9D40-4D07-A29D-568247B6EDD3}" type="pres">
      <dgm:prSet presAssocID="{38879629-B9BF-4468-B5E0-5ABB3C580481}" presName="spaceRect" presStyleCnt="0"/>
      <dgm:spPr/>
    </dgm:pt>
    <dgm:pt modelId="{834F37B0-F6A4-4435-A36C-5D474B6F9F79}" type="pres">
      <dgm:prSet presAssocID="{38879629-B9BF-4468-B5E0-5ABB3C580481}" presName="parTx" presStyleLbl="revTx" presStyleIdx="5" presStyleCnt="8">
        <dgm:presLayoutVars>
          <dgm:chMax val="0"/>
          <dgm:chPref val="0"/>
        </dgm:presLayoutVars>
      </dgm:prSet>
      <dgm:spPr/>
    </dgm:pt>
    <dgm:pt modelId="{B5522C93-7775-4232-A973-93EF0A100EEB}" type="pres">
      <dgm:prSet presAssocID="{6A7C10E9-8627-4619-89CA-01D774E74822}" presName="sibTrans" presStyleCnt="0"/>
      <dgm:spPr/>
    </dgm:pt>
    <dgm:pt modelId="{8F953D25-AD5F-4D04-B1D7-348932432B33}" type="pres">
      <dgm:prSet presAssocID="{5C39B899-4262-43CC-9B84-A5CB5C4CC92E}" presName="compNode" presStyleCnt="0"/>
      <dgm:spPr/>
    </dgm:pt>
    <dgm:pt modelId="{D9094893-A687-4D6E-B6DB-9B56D80D415E}" type="pres">
      <dgm:prSet presAssocID="{5C39B899-4262-43CC-9B84-A5CB5C4CC92E}" presName="bgRect" presStyleLbl="bgShp" presStyleIdx="6" presStyleCnt="8"/>
      <dgm:spPr/>
    </dgm:pt>
    <dgm:pt modelId="{0DD0DFE4-C6D2-4B55-B12B-03185BDDE44E}" type="pres">
      <dgm:prSet presAssocID="{5C39B899-4262-43CC-9B84-A5CB5C4CC92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DC9C63F9-181A-4860-BF22-BF94C406A13C}" type="pres">
      <dgm:prSet presAssocID="{5C39B899-4262-43CC-9B84-A5CB5C4CC92E}" presName="spaceRect" presStyleCnt="0"/>
      <dgm:spPr/>
    </dgm:pt>
    <dgm:pt modelId="{377D2E98-0F3B-45EE-ADE6-C1F5B80B5974}" type="pres">
      <dgm:prSet presAssocID="{5C39B899-4262-43CC-9B84-A5CB5C4CC92E}" presName="parTx" presStyleLbl="revTx" presStyleIdx="6" presStyleCnt="8">
        <dgm:presLayoutVars>
          <dgm:chMax val="0"/>
          <dgm:chPref val="0"/>
        </dgm:presLayoutVars>
      </dgm:prSet>
      <dgm:spPr/>
    </dgm:pt>
    <dgm:pt modelId="{A80022C7-9421-4879-8033-A852CB00A7DC}" type="pres">
      <dgm:prSet presAssocID="{5C922537-68A7-40B0-BCB1-2EE1D3E00A36}" presName="sibTrans" presStyleCnt="0"/>
      <dgm:spPr/>
    </dgm:pt>
    <dgm:pt modelId="{74E8FBF7-7997-4ABC-A82F-A98D19AC256E}" type="pres">
      <dgm:prSet presAssocID="{50141C72-99B6-46D3-99E7-B28E31A90C7A}" presName="compNode" presStyleCnt="0"/>
      <dgm:spPr/>
    </dgm:pt>
    <dgm:pt modelId="{988357E1-C59A-4414-A996-576EE6DF789C}" type="pres">
      <dgm:prSet presAssocID="{50141C72-99B6-46D3-99E7-B28E31A90C7A}" presName="bgRect" presStyleLbl="bgShp" presStyleIdx="7" presStyleCnt="8"/>
      <dgm:spPr/>
    </dgm:pt>
    <dgm:pt modelId="{36F53EB8-D394-46D0-A812-F25DFF4F90E7}" type="pres">
      <dgm:prSet presAssocID="{50141C72-99B6-46D3-99E7-B28E31A90C7A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339F4BE-4434-4061-A6C3-DFC9049E8EDC}" type="pres">
      <dgm:prSet presAssocID="{50141C72-99B6-46D3-99E7-B28E31A90C7A}" presName="spaceRect" presStyleCnt="0"/>
      <dgm:spPr/>
    </dgm:pt>
    <dgm:pt modelId="{AEB78043-D52E-46EE-99F9-1561DDFC0900}" type="pres">
      <dgm:prSet presAssocID="{50141C72-99B6-46D3-99E7-B28E31A90C7A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58FF7600-550F-4E91-BD8A-91BD503606CE}" srcId="{48CA6BD9-5FF5-48C6-A5BD-57B0A3762871}" destId="{C1F991C3-20C2-4089-B468-D5ECE3B2E66D}" srcOrd="4" destOrd="0" parTransId="{1D89B54F-826E-46C5-B34D-2889CD9C7C94}" sibTransId="{8A850536-D164-42D7-BF54-209C30C6EDDF}"/>
    <dgm:cxn modelId="{F121A70E-54A8-40BF-A65E-45B7872AE2F7}" srcId="{48CA6BD9-5FF5-48C6-A5BD-57B0A3762871}" destId="{50141C72-99B6-46D3-99E7-B28E31A90C7A}" srcOrd="7" destOrd="0" parTransId="{5ED064EE-FF1E-426A-8416-AED317A0D964}" sibTransId="{62EFB683-1F2C-4B3A-84B2-D8549F5C3C97}"/>
    <dgm:cxn modelId="{81329512-8E0D-4426-8B60-6DF34C8B7ED4}" srcId="{48CA6BD9-5FF5-48C6-A5BD-57B0A3762871}" destId="{012441CB-45F2-4214-B754-645AB412BF8C}" srcOrd="3" destOrd="0" parTransId="{3B498E27-516B-4989-897F-2F987E9EC82B}" sibTransId="{D3EC0E31-BA52-4764-809B-CB46E7BB0B55}"/>
    <dgm:cxn modelId="{F6761A2D-30A4-4775-AED7-A8A8D87A87CA}" srcId="{48CA6BD9-5FF5-48C6-A5BD-57B0A3762871}" destId="{E5578612-400C-40B4-9079-2D1F5657DBCA}" srcOrd="2" destOrd="0" parTransId="{ABA53DC6-4BBB-404C-90DF-E4D02EACFC84}" sibTransId="{1EC89FA6-5474-4BAA-8001-7C34EA1A63C4}"/>
    <dgm:cxn modelId="{FAE6203F-87EB-4665-A103-8EF539E4E6D3}" type="presOf" srcId="{38879629-B9BF-4468-B5E0-5ABB3C580481}" destId="{834F37B0-F6A4-4435-A36C-5D474B6F9F79}" srcOrd="0" destOrd="0" presId="urn:microsoft.com/office/officeart/2018/2/layout/IconVerticalSolidList"/>
    <dgm:cxn modelId="{8D7E9A61-8DF8-4BB9-99D6-DD93FC575D81}" type="presOf" srcId="{662C17B7-F340-479E-992B-3F7841E387D2}" destId="{EC714150-244B-4F46-8495-B3DEC01B61C0}" srcOrd="0" destOrd="0" presId="urn:microsoft.com/office/officeart/2018/2/layout/IconVerticalSolidList"/>
    <dgm:cxn modelId="{DBF92445-8745-4992-BFFC-116C22637B0D}" srcId="{48CA6BD9-5FF5-48C6-A5BD-57B0A3762871}" destId="{3B48E37C-326D-41A0-B321-81C047737A29}" srcOrd="1" destOrd="0" parTransId="{18373F23-0FF8-4105-A64B-D3D57FA2099B}" sibTransId="{E9535234-74D1-4A96-ABC3-CD38B7E37899}"/>
    <dgm:cxn modelId="{F5744669-7126-46F7-8AB9-16594966B213}" type="presOf" srcId="{C1F991C3-20C2-4089-B468-D5ECE3B2E66D}" destId="{ACB84AD8-5CE4-44E7-A592-DC7A2F71A484}" srcOrd="0" destOrd="0" presId="urn:microsoft.com/office/officeart/2018/2/layout/IconVerticalSolidList"/>
    <dgm:cxn modelId="{CC16A684-F471-4056-900B-3163E3836F9A}" type="presOf" srcId="{50141C72-99B6-46D3-99E7-B28E31A90C7A}" destId="{AEB78043-D52E-46EE-99F9-1561DDFC0900}" srcOrd="0" destOrd="0" presId="urn:microsoft.com/office/officeart/2018/2/layout/IconVerticalSolidList"/>
    <dgm:cxn modelId="{75CBAC88-0CA0-4E4B-AF9D-9A36D5C9EC8D}" srcId="{48CA6BD9-5FF5-48C6-A5BD-57B0A3762871}" destId="{38879629-B9BF-4468-B5E0-5ABB3C580481}" srcOrd="5" destOrd="0" parTransId="{E8B1AE19-34A9-400B-821C-2BD980576B34}" sibTransId="{6A7C10E9-8627-4619-89CA-01D774E74822}"/>
    <dgm:cxn modelId="{9C63409A-4707-408D-92EF-154160319DE8}" type="presOf" srcId="{E5578612-400C-40B4-9079-2D1F5657DBCA}" destId="{2AC48DDC-5E1E-44A5-ACF5-5DD365CE23E0}" srcOrd="0" destOrd="0" presId="urn:microsoft.com/office/officeart/2018/2/layout/IconVerticalSolidList"/>
    <dgm:cxn modelId="{F344719A-177B-4468-B9FA-73F6080A8149}" srcId="{48CA6BD9-5FF5-48C6-A5BD-57B0A3762871}" destId="{662C17B7-F340-479E-992B-3F7841E387D2}" srcOrd="0" destOrd="0" parTransId="{88F081B4-36BC-461B-8525-8503FE1ACBF0}" sibTransId="{9F102B65-8694-4886-A354-EA47AA5941C5}"/>
    <dgm:cxn modelId="{1CAE139B-E14E-441D-BC88-32D34DA3E57B}" srcId="{48CA6BD9-5FF5-48C6-A5BD-57B0A3762871}" destId="{5C39B899-4262-43CC-9B84-A5CB5C4CC92E}" srcOrd="6" destOrd="0" parTransId="{B0F11ADD-0BFD-4686-B106-6814E903AE36}" sibTransId="{5C922537-68A7-40B0-BCB1-2EE1D3E00A36}"/>
    <dgm:cxn modelId="{AB0B10BA-CDF1-4DF0-B0A1-61DAEF5CDE3A}" type="presOf" srcId="{3B48E37C-326D-41A0-B321-81C047737A29}" destId="{FFE069AD-1CFF-4D04-A3A5-855DF140F286}" srcOrd="0" destOrd="0" presId="urn:microsoft.com/office/officeart/2018/2/layout/IconVerticalSolidList"/>
    <dgm:cxn modelId="{DAE2BAD1-E71E-4BC0-9D3B-9F4ABB9DDFFC}" type="presOf" srcId="{012441CB-45F2-4214-B754-645AB412BF8C}" destId="{B2EFA72D-D97B-4506-9E11-0FB50F419462}" srcOrd="0" destOrd="0" presId="urn:microsoft.com/office/officeart/2018/2/layout/IconVerticalSolidList"/>
    <dgm:cxn modelId="{F67F4EE3-B92F-4AD1-A57C-51504ED964C5}" type="presOf" srcId="{48CA6BD9-5FF5-48C6-A5BD-57B0A3762871}" destId="{967A2A06-02D3-44A0-B979-CE566FE38A73}" srcOrd="0" destOrd="0" presId="urn:microsoft.com/office/officeart/2018/2/layout/IconVerticalSolidList"/>
    <dgm:cxn modelId="{C7DBF7F5-1CB6-4B12-A8D7-39A274728B83}" type="presOf" srcId="{5C39B899-4262-43CC-9B84-A5CB5C4CC92E}" destId="{377D2E98-0F3B-45EE-ADE6-C1F5B80B5974}" srcOrd="0" destOrd="0" presId="urn:microsoft.com/office/officeart/2018/2/layout/IconVerticalSolidList"/>
    <dgm:cxn modelId="{52DA3DC1-12DC-4216-8AC6-B622A7B1E039}" type="presParOf" srcId="{967A2A06-02D3-44A0-B979-CE566FE38A73}" destId="{C40DD5EA-5E59-48D5-B210-67DAADA951D5}" srcOrd="0" destOrd="0" presId="urn:microsoft.com/office/officeart/2018/2/layout/IconVerticalSolidList"/>
    <dgm:cxn modelId="{D15B09D0-ABA5-4D10-91C3-500BCFF819D3}" type="presParOf" srcId="{C40DD5EA-5E59-48D5-B210-67DAADA951D5}" destId="{B5AFB486-52C1-4A76-AC4F-39093C63465C}" srcOrd="0" destOrd="0" presId="urn:microsoft.com/office/officeart/2018/2/layout/IconVerticalSolidList"/>
    <dgm:cxn modelId="{3ACDBFDF-2C47-4C15-916F-B00C33B13E83}" type="presParOf" srcId="{C40DD5EA-5E59-48D5-B210-67DAADA951D5}" destId="{B98A70C6-3121-423F-AFAC-94B01C8077AF}" srcOrd="1" destOrd="0" presId="urn:microsoft.com/office/officeart/2018/2/layout/IconVerticalSolidList"/>
    <dgm:cxn modelId="{BF5EC4A7-C9C2-4552-AA17-A170AEC5B1A8}" type="presParOf" srcId="{C40DD5EA-5E59-48D5-B210-67DAADA951D5}" destId="{F453298B-E068-4D16-BE24-566DE068313F}" srcOrd="2" destOrd="0" presId="urn:microsoft.com/office/officeart/2018/2/layout/IconVerticalSolidList"/>
    <dgm:cxn modelId="{D2B61E4D-31CE-4146-9E37-E01AAE8D40E7}" type="presParOf" srcId="{C40DD5EA-5E59-48D5-B210-67DAADA951D5}" destId="{EC714150-244B-4F46-8495-B3DEC01B61C0}" srcOrd="3" destOrd="0" presId="urn:microsoft.com/office/officeart/2018/2/layout/IconVerticalSolidList"/>
    <dgm:cxn modelId="{8ED42070-F1DB-4605-BC4E-02C0D3C4F41C}" type="presParOf" srcId="{967A2A06-02D3-44A0-B979-CE566FE38A73}" destId="{00ACC2C2-CA35-4689-8A63-9ADCA54B6333}" srcOrd="1" destOrd="0" presId="urn:microsoft.com/office/officeart/2018/2/layout/IconVerticalSolidList"/>
    <dgm:cxn modelId="{3DB355A9-567E-47AF-A9F5-9A5B5759EFC3}" type="presParOf" srcId="{967A2A06-02D3-44A0-B979-CE566FE38A73}" destId="{6E6013E8-DD45-4173-84E9-E48FFE7A7A5C}" srcOrd="2" destOrd="0" presId="urn:microsoft.com/office/officeart/2018/2/layout/IconVerticalSolidList"/>
    <dgm:cxn modelId="{81798341-EFE7-420B-A12A-1DA502796B63}" type="presParOf" srcId="{6E6013E8-DD45-4173-84E9-E48FFE7A7A5C}" destId="{143BF2B5-37D5-43A3-AFF1-2BDCF48B207A}" srcOrd="0" destOrd="0" presId="urn:microsoft.com/office/officeart/2018/2/layout/IconVerticalSolidList"/>
    <dgm:cxn modelId="{8821C1FE-3599-4C0E-9FEC-44FCD2E9C8F3}" type="presParOf" srcId="{6E6013E8-DD45-4173-84E9-E48FFE7A7A5C}" destId="{241F1E3E-9FED-4B8C-AB93-9DFD68584E47}" srcOrd="1" destOrd="0" presId="urn:microsoft.com/office/officeart/2018/2/layout/IconVerticalSolidList"/>
    <dgm:cxn modelId="{4676C7FB-2611-42D7-B385-FDF29FED33D9}" type="presParOf" srcId="{6E6013E8-DD45-4173-84E9-E48FFE7A7A5C}" destId="{A09241A0-152B-4F99-B153-53EADB96F5FF}" srcOrd="2" destOrd="0" presId="urn:microsoft.com/office/officeart/2018/2/layout/IconVerticalSolidList"/>
    <dgm:cxn modelId="{108EC606-8265-495D-A747-33F62CC77C3B}" type="presParOf" srcId="{6E6013E8-DD45-4173-84E9-E48FFE7A7A5C}" destId="{FFE069AD-1CFF-4D04-A3A5-855DF140F286}" srcOrd="3" destOrd="0" presId="urn:microsoft.com/office/officeart/2018/2/layout/IconVerticalSolidList"/>
    <dgm:cxn modelId="{EA4FF862-D2F0-4111-86B9-1D609C892C33}" type="presParOf" srcId="{967A2A06-02D3-44A0-B979-CE566FE38A73}" destId="{CAFBAB8E-4122-467F-AD3A-99FA29011F64}" srcOrd="3" destOrd="0" presId="urn:microsoft.com/office/officeart/2018/2/layout/IconVerticalSolidList"/>
    <dgm:cxn modelId="{45DDBC9C-93D4-4201-820A-5CF7D0421E79}" type="presParOf" srcId="{967A2A06-02D3-44A0-B979-CE566FE38A73}" destId="{291998DB-6E03-48EC-A6E1-93FDBD23C540}" srcOrd="4" destOrd="0" presId="urn:microsoft.com/office/officeart/2018/2/layout/IconVerticalSolidList"/>
    <dgm:cxn modelId="{4F3D848F-1C4E-471D-821E-A1889842B95F}" type="presParOf" srcId="{291998DB-6E03-48EC-A6E1-93FDBD23C540}" destId="{5A1DAEBB-B6DE-4411-BDA7-0AAD2F4C964E}" srcOrd="0" destOrd="0" presId="urn:microsoft.com/office/officeart/2018/2/layout/IconVerticalSolidList"/>
    <dgm:cxn modelId="{4440029B-3397-44BE-8388-F62C4B84DA61}" type="presParOf" srcId="{291998DB-6E03-48EC-A6E1-93FDBD23C540}" destId="{98058E0F-A530-4DCD-8D83-D366F56A8BD6}" srcOrd="1" destOrd="0" presId="urn:microsoft.com/office/officeart/2018/2/layout/IconVerticalSolidList"/>
    <dgm:cxn modelId="{4E08B091-17F6-45F8-9D8F-64958E179061}" type="presParOf" srcId="{291998DB-6E03-48EC-A6E1-93FDBD23C540}" destId="{F3A5982D-E908-41F4-8620-F0FCCEF45020}" srcOrd="2" destOrd="0" presId="urn:microsoft.com/office/officeart/2018/2/layout/IconVerticalSolidList"/>
    <dgm:cxn modelId="{502C281F-4782-4E6B-AC90-4AA924462725}" type="presParOf" srcId="{291998DB-6E03-48EC-A6E1-93FDBD23C540}" destId="{2AC48DDC-5E1E-44A5-ACF5-5DD365CE23E0}" srcOrd="3" destOrd="0" presId="urn:microsoft.com/office/officeart/2018/2/layout/IconVerticalSolidList"/>
    <dgm:cxn modelId="{7B1D50DB-2833-446C-9AB3-41CAAEE837D8}" type="presParOf" srcId="{967A2A06-02D3-44A0-B979-CE566FE38A73}" destId="{F7C85374-4188-4E59-84C2-A7CC2F2D8A46}" srcOrd="5" destOrd="0" presId="urn:microsoft.com/office/officeart/2018/2/layout/IconVerticalSolidList"/>
    <dgm:cxn modelId="{0B2B8967-8011-447C-9FFE-8BDACB821312}" type="presParOf" srcId="{967A2A06-02D3-44A0-B979-CE566FE38A73}" destId="{AB0DD796-4816-43AD-8D69-48A7733F9A81}" srcOrd="6" destOrd="0" presId="urn:microsoft.com/office/officeart/2018/2/layout/IconVerticalSolidList"/>
    <dgm:cxn modelId="{249EB811-06A4-4E87-9F1E-592EE9063E91}" type="presParOf" srcId="{AB0DD796-4816-43AD-8D69-48A7733F9A81}" destId="{545D9678-9DBA-4CA1-B686-D9AE494E6B2B}" srcOrd="0" destOrd="0" presId="urn:microsoft.com/office/officeart/2018/2/layout/IconVerticalSolidList"/>
    <dgm:cxn modelId="{357E8BB7-4B9F-42BF-8AEE-9DC76C221A4F}" type="presParOf" srcId="{AB0DD796-4816-43AD-8D69-48A7733F9A81}" destId="{205A4CD9-F773-46DC-945C-487AD15041B8}" srcOrd="1" destOrd="0" presId="urn:microsoft.com/office/officeart/2018/2/layout/IconVerticalSolidList"/>
    <dgm:cxn modelId="{BA3B22FE-6E49-4BCE-A47A-1B0D11BF269F}" type="presParOf" srcId="{AB0DD796-4816-43AD-8D69-48A7733F9A81}" destId="{6BA28490-7A42-4964-8404-F13F953229DD}" srcOrd="2" destOrd="0" presId="urn:microsoft.com/office/officeart/2018/2/layout/IconVerticalSolidList"/>
    <dgm:cxn modelId="{1613FC16-12B0-4D18-8FD1-0E736D8CFABB}" type="presParOf" srcId="{AB0DD796-4816-43AD-8D69-48A7733F9A81}" destId="{B2EFA72D-D97B-4506-9E11-0FB50F419462}" srcOrd="3" destOrd="0" presId="urn:microsoft.com/office/officeart/2018/2/layout/IconVerticalSolidList"/>
    <dgm:cxn modelId="{0E034DD4-E40A-4C0B-92A8-A674B505E560}" type="presParOf" srcId="{967A2A06-02D3-44A0-B979-CE566FE38A73}" destId="{1A6C74BA-3B67-468B-8936-8CCCB62905DE}" srcOrd="7" destOrd="0" presId="urn:microsoft.com/office/officeart/2018/2/layout/IconVerticalSolidList"/>
    <dgm:cxn modelId="{FDC80BF7-25B4-4577-B6CC-D0F4132DD015}" type="presParOf" srcId="{967A2A06-02D3-44A0-B979-CE566FE38A73}" destId="{04636F89-6DC2-4AF5-9DA4-D129C2A66939}" srcOrd="8" destOrd="0" presId="urn:microsoft.com/office/officeart/2018/2/layout/IconVerticalSolidList"/>
    <dgm:cxn modelId="{538D04E2-EC16-45AD-B883-D4ED8AA10613}" type="presParOf" srcId="{04636F89-6DC2-4AF5-9DA4-D129C2A66939}" destId="{87DBC13C-613E-43BF-B5BA-992AEBD00618}" srcOrd="0" destOrd="0" presId="urn:microsoft.com/office/officeart/2018/2/layout/IconVerticalSolidList"/>
    <dgm:cxn modelId="{5DFED195-F453-45E9-8804-F1ADC5FA454B}" type="presParOf" srcId="{04636F89-6DC2-4AF5-9DA4-D129C2A66939}" destId="{07722E48-2F6B-4A00-8C8F-E98F43E1EB37}" srcOrd="1" destOrd="0" presId="urn:microsoft.com/office/officeart/2018/2/layout/IconVerticalSolidList"/>
    <dgm:cxn modelId="{1FB68AC9-EBFB-4556-BD0F-EE05BD6DA17B}" type="presParOf" srcId="{04636F89-6DC2-4AF5-9DA4-D129C2A66939}" destId="{FBC86B4A-0622-4C9E-B72E-3DDC718E57C8}" srcOrd="2" destOrd="0" presId="urn:microsoft.com/office/officeart/2018/2/layout/IconVerticalSolidList"/>
    <dgm:cxn modelId="{8E3CBE38-103B-4B25-806C-B25451D62306}" type="presParOf" srcId="{04636F89-6DC2-4AF5-9DA4-D129C2A66939}" destId="{ACB84AD8-5CE4-44E7-A592-DC7A2F71A484}" srcOrd="3" destOrd="0" presId="urn:microsoft.com/office/officeart/2018/2/layout/IconVerticalSolidList"/>
    <dgm:cxn modelId="{BDCDF2B2-E8AA-4E1B-82D5-6593F05DB1C5}" type="presParOf" srcId="{967A2A06-02D3-44A0-B979-CE566FE38A73}" destId="{73CE55B4-3D11-41F6-8F8F-E46C83F2750F}" srcOrd="9" destOrd="0" presId="urn:microsoft.com/office/officeart/2018/2/layout/IconVerticalSolidList"/>
    <dgm:cxn modelId="{5608EBFD-17FA-438F-A2EF-EFBBC1FB4299}" type="presParOf" srcId="{967A2A06-02D3-44A0-B979-CE566FE38A73}" destId="{118B6608-1012-4B21-9891-9185EF2647B9}" srcOrd="10" destOrd="0" presId="urn:microsoft.com/office/officeart/2018/2/layout/IconVerticalSolidList"/>
    <dgm:cxn modelId="{CAF85A76-E9E4-416F-8B55-A101260A652A}" type="presParOf" srcId="{118B6608-1012-4B21-9891-9185EF2647B9}" destId="{592B9A77-6E61-4456-8BFA-ECEDECEE8DAA}" srcOrd="0" destOrd="0" presId="urn:microsoft.com/office/officeart/2018/2/layout/IconVerticalSolidList"/>
    <dgm:cxn modelId="{80C0FCE8-1BE0-4B62-9B30-20C2DC9DF2AF}" type="presParOf" srcId="{118B6608-1012-4B21-9891-9185EF2647B9}" destId="{F238481B-2C1F-4992-ACEE-38D7262727B4}" srcOrd="1" destOrd="0" presId="urn:microsoft.com/office/officeart/2018/2/layout/IconVerticalSolidList"/>
    <dgm:cxn modelId="{3EEFB33A-5657-4DE8-B269-8EBC0B578EE9}" type="presParOf" srcId="{118B6608-1012-4B21-9891-9185EF2647B9}" destId="{5E205AA5-9D40-4D07-A29D-568247B6EDD3}" srcOrd="2" destOrd="0" presId="urn:microsoft.com/office/officeart/2018/2/layout/IconVerticalSolidList"/>
    <dgm:cxn modelId="{41D19FB7-5D8D-4352-86AB-FFEB04ABC9F6}" type="presParOf" srcId="{118B6608-1012-4B21-9891-9185EF2647B9}" destId="{834F37B0-F6A4-4435-A36C-5D474B6F9F79}" srcOrd="3" destOrd="0" presId="urn:microsoft.com/office/officeart/2018/2/layout/IconVerticalSolidList"/>
    <dgm:cxn modelId="{33B17C3F-5356-4D90-BE09-3C5735784F28}" type="presParOf" srcId="{967A2A06-02D3-44A0-B979-CE566FE38A73}" destId="{B5522C93-7775-4232-A973-93EF0A100EEB}" srcOrd="11" destOrd="0" presId="urn:microsoft.com/office/officeart/2018/2/layout/IconVerticalSolidList"/>
    <dgm:cxn modelId="{CD34DFF3-0240-4143-AAD7-AFD7025BDF48}" type="presParOf" srcId="{967A2A06-02D3-44A0-B979-CE566FE38A73}" destId="{8F953D25-AD5F-4D04-B1D7-348932432B33}" srcOrd="12" destOrd="0" presId="urn:microsoft.com/office/officeart/2018/2/layout/IconVerticalSolidList"/>
    <dgm:cxn modelId="{4F675949-2042-4C71-BF7F-A8CAADDD6FD4}" type="presParOf" srcId="{8F953D25-AD5F-4D04-B1D7-348932432B33}" destId="{D9094893-A687-4D6E-B6DB-9B56D80D415E}" srcOrd="0" destOrd="0" presId="urn:microsoft.com/office/officeart/2018/2/layout/IconVerticalSolidList"/>
    <dgm:cxn modelId="{43FFC218-4AF4-4BA3-87A8-9EB5D32B03B7}" type="presParOf" srcId="{8F953D25-AD5F-4D04-B1D7-348932432B33}" destId="{0DD0DFE4-C6D2-4B55-B12B-03185BDDE44E}" srcOrd="1" destOrd="0" presId="urn:microsoft.com/office/officeart/2018/2/layout/IconVerticalSolidList"/>
    <dgm:cxn modelId="{AA468CB9-BBE0-4D55-B305-B09A8CA7A16C}" type="presParOf" srcId="{8F953D25-AD5F-4D04-B1D7-348932432B33}" destId="{DC9C63F9-181A-4860-BF22-BF94C406A13C}" srcOrd="2" destOrd="0" presId="urn:microsoft.com/office/officeart/2018/2/layout/IconVerticalSolidList"/>
    <dgm:cxn modelId="{B56AFFEB-996C-4A98-BCB3-3C25DE375AFD}" type="presParOf" srcId="{8F953D25-AD5F-4D04-B1D7-348932432B33}" destId="{377D2E98-0F3B-45EE-ADE6-C1F5B80B5974}" srcOrd="3" destOrd="0" presId="urn:microsoft.com/office/officeart/2018/2/layout/IconVerticalSolidList"/>
    <dgm:cxn modelId="{73DD0A4F-2EB9-4E65-AE38-BB65D0170E93}" type="presParOf" srcId="{967A2A06-02D3-44A0-B979-CE566FE38A73}" destId="{A80022C7-9421-4879-8033-A852CB00A7DC}" srcOrd="13" destOrd="0" presId="urn:microsoft.com/office/officeart/2018/2/layout/IconVerticalSolidList"/>
    <dgm:cxn modelId="{D5FF4F1E-C661-49C4-807F-07DA3443E548}" type="presParOf" srcId="{967A2A06-02D3-44A0-B979-CE566FE38A73}" destId="{74E8FBF7-7997-4ABC-A82F-A98D19AC256E}" srcOrd="14" destOrd="0" presId="urn:microsoft.com/office/officeart/2018/2/layout/IconVerticalSolidList"/>
    <dgm:cxn modelId="{4A96F5C0-9452-4BC8-AADE-E9974722E4DF}" type="presParOf" srcId="{74E8FBF7-7997-4ABC-A82F-A98D19AC256E}" destId="{988357E1-C59A-4414-A996-576EE6DF789C}" srcOrd="0" destOrd="0" presId="urn:microsoft.com/office/officeart/2018/2/layout/IconVerticalSolidList"/>
    <dgm:cxn modelId="{FA42746E-B99C-403D-9426-55A4136992D8}" type="presParOf" srcId="{74E8FBF7-7997-4ABC-A82F-A98D19AC256E}" destId="{36F53EB8-D394-46D0-A812-F25DFF4F90E7}" srcOrd="1" destOrd="0" presId="urn:microsoft.com/office/officeart/2018/2/layout/IconVerticalSolidList"/>
    <dgm:cxn modelId="{8CE80952-F368-4B85-8C94-D99F046F4F51}" type="presParOf" srcId="{74E8FBF7-7997-4ABC-A82F-A98D19AC256E}" destId="{0339F4BE-4434-4061-A6C3-DFC9049E8EDC}" srcOrd="2" destOrd="0" presId="urn:microsoft.com/office/officeart/2018/2/layout/IconVerticalSolidList"/>
    <dgm:cxn modelId="{0240CCF3-64A8-4136-B7DF-28E456955A75}" type="presParOf" srcId="{74E8FBF7-7997-4ABC-A82F-A98D19AC256E}" destId="{AEB78043-D52E-46EE-99F9-1561DDFC090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7FD7791-A0A8-44DF-8B5C-B0AE9F3D4B8A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390ACC3-DE76-4A26-9424-3A362861D73D}">
      <dgm:prSet/>
      <dgm:spPr/>
      <dgm:t>
        <a:bodyPr/>
        <a:lstStyle/>
        <a:p>
          <a:r>
            <a:rPr lang="en-US"/>
            <a:t>while loops</a:t>
          </a:r>
        </a:p>
      </dgm:t>
    </dgm:pt>
    <dgm:pt modelId="{5C8D9291-23F6-497B-9C15-C85AF2E64A79}" type="parTrans" cxnId="{F14497B3-E202-4CBD-A116-DCEA553DCD87}">
      <dgm:prSet/>
      <dgm:spPr/>
      <dgm:t>
        <a:bodyPr/>
        <a:lstStyle/>
        <a:p>
          <a:endParaRPr lang="en-US"/>
        </a:p>
      </dgm:t>
    </dgm:pt>
    <dgm:pt modelId="{A370DC41-4CC7-4E1A-B6F9-1BEA329C04AD}" type="sibTrans" cxnId="{F14497B3-E202-4CBD-A116-DCEA553DCD87}">
      <dgm:prSet/>
      <dgm:spPr/>
      <dgm:t>
        <a:bodyPr/>
        <a:lstStyle/>
        <a:p>
          <a:endParaRPr lang="en-US"/>
        </a:p>
      </dgm:t>
    </dgm:pt>
    <dgm:pt modelId="{3F800F9A-6DCD-4F6A-A1D9-5AB3B4E59046}">
      <dgm:prSet/>
      <dgm:spPr/>
      <dgm:t>
        <a:bodyPr/>
        <a:lstStyle/>
        <a:p>
          <a:r>
            <a:rPr lang="en-US"/>
            <a:t>for loops</a:t>
          </a:r>
        </a:p>
      </dgm:t>
    </dgm:pt>
    <dgm:pt modelId="{1A72CFE6-8EBF-4036-B909-9C6021547235}" type="parTrans" cxnId="{C568691F-714E-477E-B357-FFA108A9A807}">
      <dgm:prSet/>
      <dgm:spPr/>
      <dgm:t>
        <a:bodyPr/>
        <a:lstStyle/>
        <a:p>
          <a:endParaRPr lang="en-US"/>
        </a:p>
      </dgm:t>
    </dgm:pt>
    <dgm:pt modelId="{44057CB6-6B12-4A12-939A-9FFE68349B9C}" type="sibTrans" cxnId="{C568691F-714E-477E-B357-FFA108A9A807}">
      <dgm:prSet/>
      <dgm:spPr/>
      <dgm:t>
        <a:bodyPr/>
        <a:lstStyle/>
        <a:p>
          <a:endParaRPr lang="en-US"/>
        </a:p>
      </dgm:t>
    </dgm:pt>
    <dgm:pt modelId="{83355B59-F4D0-4B11-A9E6-FA0763F204D9}" type="pres">
      <dgm:prSet presAssocID="{A7FD7791-A0A8-44DF-8B5C-B0AE9F3D4B8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EE5B322-5FEB-4D24-AF8D-98FA27354B9B}" type="pres">
      <dgm:prSet presAssocID="{A390ACC3-DE76-4A26-9424-3A362861D73D}" presName="hierRoot1" presStyleCnt="0">
        <dgm:presLayoutVars>
          <dgm:hierBranch val="init"/>
        </dgm:presLayoutVars>
      </dgm:prSet>
      <dgm:spPr/>
    </dgm:pt>
    <dgm:pt modelId="{25D528DB-3AC9-49AC-A76A-55C5BC3F96B4}" type="pres">
      <dgm:prSet presAssocID="{A390ACC3-DE76-4A26-9424-3A362861D73D}" presName="rootComposite1" presStyleCnt="0"/>
      <dgm:spPr/>
    </dgm:pt>
    <dgm:pt modelId="{DB4C3268-3A30-4EA5-8989-66E654A7B410}" type="pres">
      <dgm:prSet presAssocID="{A390ACC3-DE76-4A26-9424-3A362861D73D}" presName="rootText1" presStyleLbl="node0" presStyleIdx="0" presStyleCnt="2">
        <dgm:presLayoutVars>
          <dgm:chPref val="3"/>
        </dgm:presLayoutVars>
      </dgm:prSet>
      <dgm:spPr/>
    </dgm:pt>
    <dgm:pt modelId="{46FC71F4-040B-475A-917D-D7F5ADF3744F}" type="pres">
      <dgm:prSet presAssocID="{A390ACC3-DE76-4A26-9424-3A362861D73D}" presName="rootConnector1" presStyleLbl="node1" presStyleIdx="0" presStyleCnt="0"/>
      <dgm:spPr/>
    </dgm:pt>
    <dgm:pt modelId="{B6B6DFE2-312C-41F2-861B-75F34CF2CFD2}" type="pres">
      <dgm:prSet presAssocID="{A390ACC3-DE76-4A26-9424-3A362861D73D}" presName="hierChild2" presStyleCnt="0"/>
      <dgm:spPr/>
    </dgm:pt>
    <dgm:pt modelId="{7D308C57-B2E6-4213-B2E8-AB3E998B179F}" type="pres">
      <dgm:prSet presAssocID="{A390ACC3-DE76-4A26-9424-3A362861D73D}" presName="hierChild3" presStyleCnt="0"/>
      <dgm:spPr/>
    </dgm:pt>
    <dgm:pt modelId="{E319377D-569A-4F66-B3EB-3F1D3DB0E8FA}" type="pres">
      <dgm:prSet presAssocID="{3F800F9A-6DCD-4F6A-A1D9-5AB3B4E59046}" presName="hierRoot1" presStyleCnt="0">
        <dgm:presLayoutVars>
          <dgm:hierBranch val="init"/>
        </dgm:presLayoutVars>
      </dgm:prSet>
      <dgm:spPr/>
    </dgm:pt>
    <dgm:pt modelId="{FC415838-2973-41FF-80CA-F42E531B8B09}" type="pres">
      <dgm:prSet presAssocID="{3F800F9A-6DCD-4F6A-A1D9-5AB3B4E59046}" presName="rootComposite1" presStyleCnt="0"/>
      <dgm:spPr/>
    </dgm:pt>
    <dgm:pt modelId="{49332BAE-25C6-45E5-9D4F-40AE165B1DC0}" type="pres">
      <dgm:prSet presAssocID="{3F800F9A-6DCD-4F6A-A1D9-5AB3B4E59046}" presName="rootText1" presStyleLbl="node0" presStyleIdx="1" presStyleCnt="2">
        <dgm:presLayoutVars>
          <dgm:chPref val="3"/>
        </dgm:presLayoutVars>
      </dgm:prSet>
      <dgm:spPr/>
    </dgm:pt>
    <dgm:pt modelId="{A9B36725-4710-4711-95AD-377578D13FBE}" type="pres">
      <dgm:prSet presAssocID="{3F800F9A-6DCD-4F6A-A1D9-5AB3B4E59046}" presName="rootConnector1" presStyleLbl="node1" presStyleIdx="0" presStyleCnt="0"/>
      <dgm:spPr/>
    </dgm:pt>
    <dgm:pt modelId="{87989D22-07FB-416D-A45C-07300076DB18}" type="pres">
      <dgm:prSet presAssocID="{3F800F9A-6DCD-4F6A-A1D9-5AB3B4E59046}" presName="hierChild2" presStyleCnt="0"/>
      <dgm:spPr/>
    </dgm:pt>
    <dgm:pt modelId="{84C46E6A-7B95-4C94-893E-77D899D28EC7}" type="pres">
      <dgm:prSet presAssocID="{3F800F9A-6DCD-4F6A-A1D9-5AB3B4E59046}" presName="hierChild3" presStyleCnt="0"/>
      <dgm:spPr/>
    </dgm:pt>
  </dgm:ptLst>
  <dgm:cxnLst>
    <dgm:cxn modelId="{C568691F-714E-477E-B357-FFA108A9A807}" srcId="{A7FD7791-A0A8-44DF-8B5C-B0AE9F3D4B8A}" destId="{3F800F9A-6DCD-4F6A-A1D9-5AB3B4E59046}" srcOrd="1" destOrd="0" parTransId="{1A72CFE6-8EBF-4036-B909-9C6021547235}" sibTransId="{44057CB6-6B12-4A12-939A-9FFE68349B9C}"/>
    <dgm:cxn modelId="{07511244-8CE7-486E-8AA2-B2604FEFDB10}" type="presOf" srcId="{A390ACC3-DE76-4A26-9424-3A362861D73D}" destId="{46FC71F4-040B-475A-917D-D7F5ADF3744F}" srcOrd="1" destOrd="0" presId="urn:microsoft.com/office/officeart/2005/8/layout/orgChart1"/>
    <dgm:cxn modelId="{FD4A8A74-06E5-4FE6-80DA-79DF6BFC20F4}" type="presOf" srcId="{A390ACC3-DE76-4A26-9424-3A362861D73D}" destId="{DB4C3268-3A30-4EA5-8989-66E654A7B410}" srcOrd="0" destOrd="0" presId="urn:microsoft.com/office/officeart/2005/8/layout/orgChart1"/>
    <dgm:cxn modelId="{1B8C9279-4ECF-4903-BD18-67E937D9DF5F}" type="presOf" srcId="{A7FD7791-A0A8-44DF-8B5C-B0AE9F3D4B8A}" destId="{83355B59-F4D0-4B11-A9E6-FA0763F204D9}" srcOrd="0" destOrd="0" presId="urn:microsoft.com/office/officeart/2005/8/layout/orgChart1"/>
    <dgm:cxn modelId="{5C1CBB99-C718-46CB-B94D-0FBF52104F20}" type="presOf" srcId="{3F800F9A-6DCD-4F6A-A1D9-5AB3B4E59046}" destId="{49332BAE-25C6-45E5-9D4F-40AE165B1DC0}" srcOrd="0" destOrd="0" presId="urn:microsoft.com/office/officeart/2005/8/layout/orgChart1"/>
    <dgm:cxn modelId="{F14497B3-E202-4CBD-A116-DCEA553DCD87}" srcId="{A7FD7791-A0A8-44DF-8B5C-B0AE9F3D4B8A}" destId="{A390ACC3-DE76-4A26-9424-3A362861D73D}" srcOrd="0" destOrd="0" parTransId="{5C8D9291-23F6-497B-9C15-C85AF2E64A79}" sibTransId="{A370DC41-4CC7-4E1A-B6F9-1BEA329C04AD}"/>
    <dgm:cxn modelId="{6371FAE5-093C-476D-8145-2CEA16160BAB}" type="presOf" srcId="{3F800F9A-6DCD-4F6A-A1D9-5AB3B4E59046}" destId="{A9B36725-4710-4711-95AD-377578D13FBE}" srcOrd="1" destOrd="0" presId="urn:microsoft.com/office/officeart/2005/8/layout/orgChart1"/>
    <dgm:cxn modelId="{04297989-14A6-479E-B9E2-22446572A4CF}" type="presParOf" srcId="{83355B59-F4D0-4B11-A9E6-FA0763F204D9}" destId="{5EE5B322-5FEB-4D24-AF8D-98FA27354B9B}" srcOrd="0" destOrd="0" presId="urn:microsoft.com/office/officeart/2005/8/layout/orgChart1"/>
    <dgm:cxn modelId="{896BC860-1A2C-4101-B6AF-1476B6A923CC}" type="presParOf" srcId="{5EE5B322-5FEB-4D24-AF8D-98FA27354B9B}" destId="{25D528DB-3AC9-49AC-A76A-55C5BC3F96B4}" srcOrd="0" destOrd="0" presId="urn:microsoft.com/office/officeart/2005/8/layout/orgChart1"/>
    <dgm:cxn modelId="{E87C191D-05B6-46DD-B53C-41F7DCD1772B}" type="presParOf" srcId="{25D528DB-3AC9-49AC-A76A-55C5BC3F96B4}" destId="{DB4C3268-3A30-4EA5-8989-66E654A7B410}" srcOrd="0" destOrd="0" presId="urn:microsoft.com/office/officeart/2005/8/layout/orgChart1"/>
    <dgm:cxn modelId="{28BC15FB-7971-4530-86F8-248FA9E8F762}" type="presParOf" srcId="{25D528DB-3AC9-49AC-A76A-55C5BC3F96B4}" destId="{46FC71F4-040B-475A-917D-D7F5ADF3744F}" srcOrd="1" destOrd="0" presId="urn:microsoft.com/office/officeart/2005/8/layout/orgChart1"/>
    <dgm:cxn modelId="{3D8D272A-CBA2-49CB-A917-8096315B614C}" type="presParOf" srcId="{5EE5B322-5FEB-4D24-AF8D-98FA27354B9B}" destId="{B6B6DFE2-312C-41F2-861B-75F34CF2CFD2}" srcOrd="1" destOrd="0" presId="urn:microsoft.com/office/officeart/2005/8/layout/orgChart1"/>
    <dgm:cxn modelId="{D2A8DE23-9C54-4270-85BF-6723518C3718}" type="presParOf" srcId="{5EE5B322-5FEB-4D24-AF8D-98FA27354B9B}" destId="{7D308C57-B2E6-4213-B2E8-AB3E998B179F}" srcOrd="2" destOrd="0" presId="urn:microsoft.com/office/officeart/2005/8/layout/orgChart1"/>
    <dgm:cxn modelId="{8DEBEB5D-25F2-48A6-8BD8-A6542D049FB6}" type="presParOf" srcId="{83355B59-F4D0-4B11-A9E6-FA0763F204D9}" destId="{E319377D-569A-4F66-B3EB-3F1D3DB0E8FA}" srcOrd="1" destOrd="0" presId="urn:microsoft.com/office/officeart/2005/8/layout/orgChart1"/>
    <dgm:cxn modelId="{021BE6F7-EB0D-4D09-8C6B-023870438A25}" type="presParOf" srcId="{E319377D-569A-4F66-B3EB-3F1D3DB0E8FA}" destId="{FC415838-2973-41FF-80CA-F42E531B8B09}" srcOrd="0" destOrd="0" presId="urn:microsoft.com/office/officeart/2005/8/layout/orgChart1"/>
    <dgm:cxn modelId="{280DFAA5-5BF3-4950-A4E4-660949C2CC98}" type="presParOf" srcId="{FC415838-2973-41FF-80CA-F42E531B8B09}" destId="{49332BAE-25C6-45E5-9D4F-40AE165B1DC0}" srcOrd="0" destOrd="0" presId="urn:microsoft.com/office/officeart/2005/8/layout/orgChart1"/>
    <dgm:cxn modelId="{BCE1EDE3-13F0-4F2A-A558-F1548185066A}" type="presParOf" srcId="{FC415838-2973-41FF-80CA-F42E531B8B09}" destId="{A9B36725-4710-4711-95AD-377578D13FBE}" srcOrd="1" destOrd="0" presId="urn:microsoft.com/office/officeart/2005/8/layout/orgChart1"/>
    <dgm:cxn modelId="{EA13F4E7-7F40-4782-B26B-91D6011CD2B5}" type="presParOf" srcId="{E319377D-569A-4F66-B3EB-3F1D3DB0E8FA}" destId="{87989D22-07FB-416D-A45C-07300076DB18}" srcOrd="1" destOrd="0" presId="urn:microsoft.com/office/officeart/2005/8/layout/orgChart1"/>
    <dgm:cxn modelId="{E6973A48-3B56-4DB4-A47A-FCDE5D715EAC}" type="presParOf" srcId="{E319377D-569A-4F66-B3EB-3F1D3DB0E8FA}" destId="{84C46E6A-7B95-4C94-893E-77D899D28E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E29B903-E3A8-46DE-B13C-9F92167C6B8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7973187-8122-4AD0-98F6-DD805F2A9C13}">
      <dgm:prSet/>
      <dgm:spPr/>
      <dgm:t>
        <a:bodyPr/>
        <a:lstStyle/>
        <a:p>
          <a:r>
            <a:rPr lang="en-US"/>
            <a:t>Python is a multi-paradigm programming language. It supports different programming approaches.</a:t>
          </a:r>
        </a:p>
      </dgm:t>
    </dgm:pt>
    <dgm:pt modelId="{C2AC97B2-FF3A-4BDC-8C18-D60D77866430}" type="parTrans" cxnId="{CF8B0594-EC8E-4455-85F8-CCAAE32E36E6}">
      <dgm:prSet/>
      <dgm:spPr/>
      <dgm:t>
        <a:bodyPr/>
        <a:lstStyle/>
        <a:p>
          <a:endParaRPr lang="en-US"/>
        </a:p>
      </dgm:t>
    </dgm:pt>
    <dgm:pt modelId="{0364275B-49F4-46F3-B928-F18B76532CE6}" type="sibTrans" cxnId="{CF8B0594-EC8E-4455-85F8-CCAAE32E36E6}">
      <dgm:prSet/>
      <dgm:spPr/>
      <dgm:t>
        <a:bodyPr/>
        <a:lstStyle/>
        <a:p>
          <a:endParaRPr lang="en-US"/>
        </a:p>
      </dgm:t>
    </dgm:pt>
    <dgm:pt modelId="{7CCE1793-C809-446C-8603-2F53BEAD83E7}">
      <dgm:prSet/>
      <dgm:spPr/>
      <dgm:t>
        <a:bodyPr/>
        <a:lstStyle/>
        <a:p>
          <a:r>
            <a:rPr lang="en-US"/>
            <a:t>One of the popular approaches to solve a programming problem is by creating objects. This is known as Object-Oriented Programming (OOP).</a:t>
          </a:r>
        </a:p>
      </dgm:t>
    </dgm:pt>
    <dgm:pt modelId="{FFF1EF94-8AF8-4051-BD05-D615786C07F5}" type="parTrans" cxnId="{B6F3A4EA-5E59-489D-9851-F2D10E1E8591}">
      <dgm:prSet/>
      <dgm:spPr/>
      <dgm:t>
        <a:bodyPr/>
        <a:lstStyle/>
        <a:p>
          <a:endParaRPr lang="en-US"/>
        </a:p>
      </dgm:t>
    </dgm:pt>
    <dgm:pt modelId="{E853E01C-92EF-4E35-BC60-AC129DF670CF}" type="sibTrans" cxnId="{B6F3A4EA-5E59-489D-9851-F2D10E1E8591}">
      <dgm:prSet/>
      <dgm:spPr/>
      <dgm:t>
        <a:bodyPr/>
        <a:lstStyle/>
        <a:p>
          <a:endParaRPr lang="en-US"/>
        </a:p>
      </dgm:t>
    </dgm:pt>
    <dgm:pt modelId="{789B2B99-C1B4-4F46-99B7-3D67B80CF1EF}">
      <dgm:prSet/>
      <dgm:spPr/>
      <dgm:t>
        <a:bodyPr/>
        <a:lstStyle/>
        <a:p>
          <a:r>
            <a:rPr lang="en-US"/>
            <a:t>An object has two characteristics:</a:t>
          </a:r>
        </a:p>
      </dgm:t>
    </dgm:pt>
    <dgm:pt modelId="{C27FD960-C001-4AA0-87CC-97857C018C03}" type="parTrans" cxnId="{029D96F8-541E-4693-ACA6-E0DE3FFF36C7}">
      <dgm:prSet/>
      <dgm:spPr/>
      <dgm:t>
        <a:bodyPr/>
        <a:lstStyle/>
        <a:p>
          <a:endParaRPr lang="en-US"/>
        </a:p>
      </dgm:t>
    </dgm:pt>
    <dgm:pt modelId="{BDFE2547-D267-4808-80DC-11D899EA7516}" type="sibTrans" cxnId="{029D96F8-541E-4693-ACA6-E0DE3FFF36C7}">
      <dgm:prSet/>
      <dgm:spPr/>
      <dgm:t>
        <a:bodyPr/>
        <a:lstStyle/>
        <a:p>
          <a:endParaRPr lang="en-US"/>
        </a:p>
      </dgm:t>
    </dgm:pt>
    <dgm:pt modelId="{BD2EF6E4-0045-4862-B9DF-A654BDD96CDB}">
      <dgm:prSet/>
      <dgm:spPr/>
      <dgm:t>
        <a:bodyPr/>
        <a:lstStyle/>
        <a:p>
          <a:r>
            <a:rPr lang="en-US"/>
            <a:t>attributes</a:t>
          </a:r>
        </a:p>
      </dgm:t>
    </dgm:pt>
    <dgm:pt modelId="{C3398AF9-BC33-4CE0-947C-0DE4EBDF6DC3}" type="parTrans" cxnId="{A52C7F7C-9A33-43A0-9BED-F8B201051E15}">
      <dgm:prSet/>
      <dgm:spPr/>
      <dgm:t>
        <a:bodyPr/>
        <a:lstStyle/>
        <a:p>
          <a:endParaRPr lang="en-US"/>
        </a:p>
      </dgm:t>
    </dgm:pt>
    <dgm:pt modelId="{8C879634-1503-460D-AD61-2A5560C6A169}" type="sibTrans" cxnId="{A52C7F7C-9A33-43A0-9BED-F8B201051E15}">
      <dgm:prSet/>
      <dgm:spPr/>
      <dgm:t>
        <a:bodyPr/>
        <a:lstStyle/>
        <a:p>
          <a:endParaRPr lang="en-US"/>
        </a:p>
      </dgm:t>
    </dgm:pt>
    <dgm:pt modelId="{AD5AFD87-7378-4750-B96F-6BF72E32B847}">
      <dgm:prSet/>
      <dgm:spPr/>
      <dgm:t>
        <a:bodyPr/>
        <a:lstStyle/>
        <a:p>
          <a:r>
            <a:rPr lang="en-US"/>
            <a:t>behavior</a:t>
          </a:r>
        </a:p>
      </dgm:t>
    </dgm:pt>
    <dgm:pt modelId="{A484E968-681B-4220-AD63-BFE127813E23}" type="parTrans" cxnId="{5A5FB184-31B8-4763-B821-306948ABAE5E}">
      <dgm:prSet/>
      <dgm:spPr/>
      <dgm:t>
        <a:bodyPr/>
        <a:lstStyle/>
        <a:p>
          <a:endParaRPr lang="en-US"/>
        </a:p>
      </dgm:t>
    </dgm:pt>
    <dgm:pt modelId="{E20FC0E7-320C-4F5A-B37A-A6EC382C9FA2}" type="sibTrans" cxnId="{5A5FB184-31B8-4763-B821-306948ABAE5E}">
      <dgm:prSet/>
      <dgm:spPr/>
      <dgm:t>
        <a:bodyPr/>
        <a:lstStyle/>
        <a:p>
          <a:endParaRPr lang="en-US"/>
        </a:p>
      </dgm:t>
    </dgm:pt>
    <dgm:pt modelId="{A482B5C0-8ADD-4219-A787-C7121D027F55}">
      <dgm:prSet/>
      <dgm:spPr/>
      <dgm:t>
        <a:bodyPr/>
        <a:lstStyle/>
        <a:p>
          <a:r>
            <a:rPr lang="en-US"/>
            <a:t>The concept of OOP in Python focuses on creating reusable code. This concept is also known as DRY (Don't Repeat Yourself).</a:t>
          </a:r>
        </a:p>
      </dgm:t>
    </dgm:pt>
    <dgm:pt modelId="{1A37088A-CA81-4F70-A240-9C911ADE6D8E}" type="parTrans" cxnId="{F5EF3638-C5C3-48FF-8C6D-D8CCCFA8DEA2}">
      <dgm:prSet/>
      <dgm:spPr/>
      <dgm:t>
        <a:bodyPr/>
        <a:lstStyle/>
        <a:p>
          <a:endParaRPr lang="en-US"/>
        </a:p>
      </dgm:t>
    </dgm:pt>
    <dgm:pt modelId="{60D386B9-9322-4F94-BC18-F546244ECCFA}" type="sibTrans" cxnId="{F5EF3638-C5C3-48FF-8C6D-D8CCCFA8DEA2}">
      <dgm:prSet/>
      <dgm:spPr/>
      <dgm:t>
        <a:bodyPr/>
        <a:lstStyle/>
        <a:p>
          <a:endParaRPr lang="en-US"/>
        </a:p>
      </dgm:t>
    </dgm:pt>
    <dgm:pt modelId="{B331A7C0-BF7D-4CD8-9803-61D4C20E3A71}" type="pres">
      <dgm:prSet presAssocID="{5E29B903-E3A8-46DE-B13C-9F92167C6B82}" presName="linear" presStyleCnt="0">
        <dgm:presLayoutVars>
          <dgm:animLvl val="lvl"/>
          <dgm:resizeHandles val="exact"/>
        </dgm:presLayoutVars>
      </dgm:prSet>
      <dgm:spPr/>
    </dgm:pt>
    <dgm:pt modelId="{CDE04F86-A3F4-4262-90D7-24088ABA0BD1}" type="pres">
      <dgm:prSet presAssocID="{E7973187-8122-4AD0-98F6-DD805F2A9C1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C0F7BE0-B105-469F-8D12-AA6EE07CC563}" type="pres">
      <dgm:prSet presAssocID="{0364275B-49F4-46F3-B928-F18B76532CE6}" presName="spacer" presStyleCnt="0"/>
      <dgm:spPr/>
    </dgm:pt>
    <dgm:pt modelId="{8026ED47-7B8D-4D40-89D9-A5091ED11738}" type="pres">
      <dgm:prSet presAssocID="{7CCE1793-C809-446C-8603-2F53BEAD83E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C53951B-2CC9-4F2C-ADA5-F06A447BB231}" type="pres">
      <dgm:prSet presAssocID="{E853E01C-92EF-4E35-BC60-AC129DF670CF}" presName="spacer" presStyleCnt="0"/>
      <dgm:spPr/>
    </dgm:pt>
    <dgm:pt modelId="{4E021BF2-08D2-4880-9E6F-AEB6B0E791E1}" type="pres">
      <dgm:prSet presAssocID="{789B2B99-C1B4-4F46-99B7-3D67B80CF1E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E5464E6-E36A-493F-9EF0-4F2101CB8BB0}" type="pres">
      <dgm:prSet presAssocID="{789B2B99-C1B4-4F46-99B7-3D67B80CF1EF}" presName="childText" presStyleLbl="revTx" presStyleIdx="0" presStyleCnt="1">
        <dgm:presLayoutVars>
          <dgm:bulletEnabled val="1"/>
        </dgm:presLayoutVars>
      </dgm:prSet>
      <dgm:spPr/>
    </dgm:pt>
    <dgm:pt modelId="{5700ACAB-C753-466F-A8B2-26F8BF71D777}" type="pres">
      <dgm:prSet presAssocID="{A482B5C0-8ADD-4219-A787-C7121D027F5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CE8491C-91EB-49B3-9787-77D7F498FB9C}" type="presOf" srcId="{A482B5C0-8ADD-4219-A787-C7121D027F55}" destId="{5700ACAB-C753-466F-A8B2-26F8BF71D777}" srcOrd="0" destOrd="0" presId="urn:microsoft.com/office/officeart/2005/8/layout/vList2"/>
    <dgm:cxn modelId="{F250672D-02D0-4CEF-9F13-4BE6349F730A}" type="presOf" srcId="{7CCE1793-C809-446C-8603-2F53BEAD83E7}" destId="{8026ED47-7B8D-4D40-89D9-A5091ED11738}" srcOrd="0" destOrd="0" presId="urn:microsoft.com/office/officeart/2005/8/layout/vList2"/>
    <dgm:cxn modelId="{F5EF3638-C5C3-48FF-8C6D-D8CCCFA8DEA2}" srcId="{5E29B903-E3A8-46DE-B13C-9F92167C6B82}" destId="{A482B5C0-8ADD-4219-A787-C7121D027F55}" srcOrd="3" destOrd="0" parTransId="{1A37088A-CA81-4F70-A240-9C911ADE6D8E}" sibTransId="{60D386B9-9322-4F94-BC18-F546244ECCFA}"/>
    <dgm:cxn modelId="{ECCCB96A-EC70-4AD0-8CDA-1A17879746FA}" type="presOf" srcId="{BD2EF6E4-0045-4862-B9DF-A654BDD96CDB}" destId="{9E5464E6-E36A-493F-9EF0-4F2101CB8BB0}" srcOrd="0" destOrd="0" presId="urn:microsoft.com/office/officeart/2005/8/layout/vList2"/>
    <dgm:cxn modelId="{A52C7F7C-9A33-43A0-9BED-F8B201051E15}" srcId="{789B2B99-C1B4-4F46-99B7-3D67B80CF1EF}" destId="{BD2EF6E4-0045-4862-B9DF-A654BDD96CDB}" srcOrd="0" destOrd="0" parTransId="{C3398AF9-BC33-4CE0-947C-0DE4EBDF6DC3}" sibTransId="{8C879634-1503-460D-AD61-2A5560C6A169}"/>
    <dgm:cxn modelId="{5A5FB184-31B8-4763-B821-306948ABAE5E}" srcId="{789B2B99-C1B4-4F46-99B7-3D67B80CF1EF}" destId="{AD5AFD87-7378-4750-B96F-6BF72E32B847}" srcOrd="1" destOrd="0" parTransId="{A484E968-681B-4220-AD63-BFE127813E23}" sibTransId="{E20FC0E7-320C-4F5A-B37A-A6EC382C9FA2}"/>
    <dgm:cxn modelId="{CF8B0594-EC8E-4455-85F8-CCAAE32E36E6}" srcId="{5E29B903-E3A8-46DE-B13C-9F92167C6B82}" destId="{E7973187-8122-4AD0-98F6-DD805F2A9C13}" srcOrd="0" destOrd="0" parTransId="{C2AC97B2-FF3A-4BDC-8C18-D60D77866430}" sibTransId="{0364275B-49F4-46F3-B928-F18B76532CE6}"/>
    <dgm:cxn modelId="{C33367AA-97C1-4992-AB90-C0EA4C881D9B}" type="presOf" srcId="{E7973187-8122-4AD0-98F6-DD805F2A9C13}" destId="{CDE04F86-A3F4-4262-90D7-24088ABA0BD1}" srcOrd="0" destOrd="0" presId="urn:microsoft.com/office/officeart/2005/8/layout/vList2"/>
    <dgm:cxn modelId="{500BA4BE-C308-4E8A-80B5-29C2D080ED8F}" type="presOf" srcId="{5E29B903-E3A8-46DE-B13C-9F92167C6B82}" destId="{B331A7C0-BF7D-4CD8-9803-61D4C20E3A71}" srcOrd="0" destOrd="0" presId="urn:microsoft.com/office/officeart/2005/8/layout/vList2"/>
    <dgm:cxn modelId="{0888E4DE-49B7-44C8-B4F1-E97ABCB9ADC9}" type="presOf" srcId="{789B2B99-C1B4-4F46-99B7-3D67B80CF1EF}" destId="{4E021BF2-08D2-4880-9E6F-AEB6B0E791E1}" srcOrd="0" destOrd="0" presId="urn:microsoft.com/office/officeart/2005/8/layout/vList2"/>
    <dgm:cxn modelId="{B6F3A4EA-5E59-489D-9851-F2D10E1E8591}" srcId="{5E29B903-E3A8-46DE-B13C-9F92167C6B82}" destId="{7CCE1793-C809-446C-8603-2F53BEAD83E7}" srcOrd="1" destOrd="0" parTransId="{FFF1EF94-8AF8-4051-BD05-D615786C07F5}" sibTransId="{E853E01C-92EF-4E35-BC60-AC129DF670CF}"/>
    <dgm:cxn modelId="{F5D2E7F7-DDDE-4FD8-A9B1-8754750AF970}" type="presOf" srcId="{AD5AFD87-7378-4750-B96F-6BF72E32B847}" destId="{9E5464E6-E36A-493F-9EF0-4F2101CB8BB0}" srcOrd="0" destOrd="1" presId="urn:microsoft.com/office/officeart/2005/8/layout/vList2"/>
    <dgm:cxn modelId="{029D96F8-541E-4693-ACA6-E0DE3FFF36C7}" srcId="{5E29B903-E3A8-46DE-B13C-9F92167C6B82}" destId="{789B2B99-C1B4-4F46-99B7-3D67B80CF1EF}" srcOrd="2" destOrd="0" parTransId="{C27FD960-C001-4AA0-87CC-97857C018C03}" sibTransId="{BDFE2547-D267-4808-80DC-11D899EA7516}"/>
    <dgm:cxn modelId="{C91901EC-D6A1-460A-8808-5BADAAD8DBB9}" type="presParOf" srcId="{B331A7C0-BF7D-4CD8-9803-61D4C20E3A71}" destId="{CDE04F86-A3F4-4262-90D7-24088ABA0BD1}" srcOrd="0" destOrd="0" presId="urn:microsoft.com/office/officeart/2005/8/layout/vList2"/>
    <dgm:cxn modelId="{13B2228C-C757-449A-BA2B-EE193671E1BF}" type="presParOf" srcId="{B331A7C0-BF7D-4CD8-9803-61D4C20E3A71}" destId="{1C0F7BE0-B105-469F-8D12-AA6EE07CC563}" srcOrd="1" destOrd="0" presId="urn:microsoft.com/office/officeart/2005/8/layout/vList2"/>
    <dgm:cxn modelId="{1D8218AD-8DAC-4506-BD92-8056B0C88411}" type="presParOf" srcId="{B331A7C0-BF7D-4CD8-9803-61D4C20E3A71}" destId="{8026ED47-7B8D-4D40-89D9-A5091ED11738}" srcOrd="2" destOrd="0" presId="urn:microsoft.com/office/officeart/2005/8/layout/vList2"/>
    <dgm:cxn modelId="{3C2F46B3-47C2-424B-B4BE-1C484E569B3F}" type="presParOf" srcId="{B331A7C0-BF7D-4CD8-9803-61D4C20E3A71}" destId="{0C53951B-2CC9-4F2C-ADA5-F06A447BB231}" srcOrd="3" destOrd="0" presId="urn:microsoft.com/office/officeart/2005/8/layout/vList2"/>
    <dgm:cxn modelId="{CD450511-5F95-4F44-9120-93A7971E7F59}" type="presParOf" srcId="{B331A7C0-BF7D-4CD8-9803-61D4C20E3A71}" destId="{4E021BF2-08D2-4880-9E6F-AEB6B0E791E1}" srcOrd="4" destOrd="0" presId="urn:microsoft.com/office/officeart/2005/8/layout/vList2"/>
    <dgm:cxn modelId="{24059D81-7A2D-47B4-92D4-716739006CC5}" type="presParOf" srcId="{B331A7C0-BF7D-4CD8-9803-61D4C20E3A71}" destId="{9E5464E6-E36A-493F-9EF0-4F2101CB8BB0}" srcOrd="5" destOrd="0" presId="urn:microsoft.com/office/officeart/2005/8/layout/vList2"/>
    <dgm:cxn modelId="{D4ABFE23-645C-4C4A-8A3A-712E2AC5557B}" type="presParOf" srcId="{B331A7C0-BF7D-4CD8-9803-61D4C20E3A71}" destId="{5700ACAB-C753-466F-A8B2-26F8BF71D77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D4AA6B6-8DF8-4DBF-9213-58286A75E6B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EE8B6E9-9386-4F76-89AD-EEFCEBA39831}">
      <dgm:prSet/>
      <dgm:spPr/>
      <dgm:t>
        <a:bodyPr/>
        <a:lstStyle/>
        <a:p>
          <a:r>
            <a:rPr lang="en-US" b="0" i="0" baseline="0"/>
            <a:t>A class is a blueprint for the object.</a:t>
          </a:r>
          <a:endParaRPr lang="en-US"/>
        </a:p>
      </dgm:t>
    </dgm:pt>
    <dgm:pt modelId="{8859FAB9-A127-4F76-A623-AC2E612FD9F4}" type="parTrans" cxnId="{B4869FE3-BB65-4A4B-A293-9387991E6B9D}">
      <dgm:prSet/>
      <dgm:spPr/>
      <dgm:t>
        <a:bodyPr/>
        <a:lstStyle/>
        <a:p>
          <a:endParaRPr lang="en-US"/>
        </a:p>
      </dgm:t>
    </dgm:pt>
    <dgm:pt modelId="{7695363E-77A4-438C-A057-67EF15F568FD}" type="sibTrans" cxnId="{B4869FE3-BB65-4A4B-A293-9387991E6B9D}">
      <dgm:prSet/>
      <dgm:spPr/>
      <dgm:t>
        <a:bodyPr/>
        <a:lstStyle/>
        <a:p>
          <a:endParaRPr lang="en-US"/>
        </a:p>
      </dgm:t>
    </dgm:pt>
    <dgm:pt modelId="{6D5C2F88-E13B-4993-A6ED-B090022E91AA}">
      <dgm:prSet/>
      <dgm:spPr/>
      <dgm:t>
        <a:bodyPr/>
        <a:lstStyle/>
        <a:p>
          <a:r>
            <a:rPr lang="en-US" b="0" i="0" baseline="0"/>
            <a:t>We can think of class as a sketch of a parrot with labels. It contains all the details about the name, colors, size etc. Based on these descriptions, we can study about the parrot. Here, a parrot is an object.</a:t>
          </a:r>
          <a:endParaRPr lang="en-US"/>
        </a:p>
      </dgm:t>
    </dgm:pt>
    <dgm:pt modelId="{4EAED660-31D1-48C9-97FF-29E4AC0E734F}" type="parTrans" cxnId="{C68178C0-C6B3-462D-809D-F228CD4210A2}">
      <dgm:prSet/>
      <dgm:spPr/>
      <dgm:t>
        <a:bodyPr/>
        <a:lstStyle/>
        <a:p>
          <a:endParaRPr lang="en-US"/>
        </a:p>
      </dgm:t>
    </dgm:pt>
    <dgm:pt modelId="{E3F016D2-7EEC-4C3C-A78E-F6B87C09AB40}" type="sibTrans" cxnId="{C68178C0-C6B3-462D-809D-F228CD4210A2}">
      <dgm:prSet/>
      <dgm:spPr/>
      <dgm:t>
        <a:bodyPr/>
        <a:lstStyle/>
        <a:p>
          <a:endParaRPr lang="en-US"/>
        </a:p>
      </dgm:t>
    </dgm:pt>
    <dgm:pt modelId="{5594F63B-CD86-4078-B4C7-4BB35405196B}">
      <dgm:prSet/>
      <dgm:spPr/>
      <dgm:t>
        <a:bodyPr/>
        <a:lstStyle/>
        <a:p>
          <a:r>
            <a:rPr lang="en-US" b="0" i="0" baseline="0"/>
            <a:t>The example for class of parrot can be :</a:t>
          </a:r>
          <a:endParaRPr lang="en-US"/>
        </a:p>
      </dgm:t>
    </dgm:pt>
    <dgm:pt modelId="{CB8F8EFD-DA72-4628-B47B-54C66B967CDE}" type="parTrans" cxnId="{66B1E2B4-2D13-47D8-8AD2-E80FACCB02D2}">
      <dgm:prSet/>
      <dgm:spPr/>
      <dgm:t>
        <a:bodyPr/>
        <a:lstStyle/>
        <a:p>
          <a:endParaRPr lang="en-US"/>
        </a:p>
      </dgm:t>
    </dgm:pt>
    <dgm:pt modelId="{D3833099-974F-4F04-9C36-20775385E836}" type="sibTrans" cxnId="{66B1E2B4-2D13-47D8-8AD2-E80FACCB02D2}">
      <dgm:prSet/>
      <dgm:spPr/>
      <dgm:t>
        <a:bodyPr/>
        <a:lstStyle/>
        <a:p>
          <a:endParaRPr lang="en-US"/>
        </a:p>
      </dgm:t>
    </dgm:pt>
    <dgm:pt modelId="{54CE6402-4184-4AFA-BE1D-5D1EAA7FF1C7}">
      <dgm:prSet/>
      <dgm:spPr/>
      <dgm:t>
        <a:bodyPr/>
        <a:lstStyle/>
        <a:p>
          <a:r>
            <a:rPr lang="en-US" b="0" i="0" baseline="0"/>
            <a:t>class Parrot: pass</a:t>
          </a:r>
          <a:endParaRPr lang="en-US"/>
        </a:p>
      </dgm:t>
    </dgm:pt>
    <dgm:pt modelId="{30487FEC-DC5A-4F58-83F4-91C55512980D}" type="parTrans" cxnId="{B57229D9-2B28-4109-993A-3C0BF3640BBA}">
      <dgm:prSet/>
      <dgm:spPr/>
      <dgm:t>
        <a:bodyPr/>
        <a:lstStyle/>
        <a:p>
          <a:endParaRPr lang="en-US"/>
        </a:p>
      </dgm:t>
    </dgm:pt>
    <dgm:pt modelId="{5896C995-6092-4DD3-84CC-F57082CD6C85}" type="sibTrans" cxnId="{B57229D9-2B28-4109-993A-3C0BF3640BBA}">
      <dgm:prSet/>
      <dgm:spPr/>
      <dgm:t>
        <a:bodyPr/>
        <a:lstStyle/>
        <a:p>
          <a:endParaRPr lang="en-US"/>
        </a:p>
      </dgm:t>
    </dgm:pt>
    <dgm:pt modelId="{4558790B-4E1F-408A-8B9F-1D2283B88624}">
      <dgm:prSet/>
      <dgm:spPr/>
      <dgm:t>
        <a:bodyPr/>
        <a:lstStyle/>
        <a:p>
          <a:r>
            <a:rPr lang="en-US" b="0" i="0" baseline="0"/>
            <a:t>Here, we use the class keyword to define an empty class Parrot. From class, we construct instances. An instance is a specific object created from a particular class.</a:t>
          </a:r>
          <a:endParaRPr lang="en-US"/>
        </a:p>
      </dgm:t>
    </dgm:pt>
    <dgm:pt modelId="{D027CA10-341F-4E00-9C26-30D6B521B424}" type="parTrans" cxnId="{D6B1943A-FD54-4CCD-988B-BE86FFD9052C}">
      <dgm:prSet/>
      <dgm:spPr/>
      <dgm:t>
        <a:bodyPr/>
        <a:lstStyle/>
        <a:p>
          <a:endParaRPr lang="en-US"/>
        </a:p>
      </dgm:t>
    </dgm:pt>
    <dgm:pt modelId="{0EBF2BAF-B670-435C-9379-4C6AF08F7F74}" type="sibTrans" cxnId="{D6B1943A-FD54-4CCD-988B-BE86FFD9052C}">
      <dgm:prSet/>
      <dgm:spPr/>
      <dgm:t>
        <a:bodyPr/>
        <a:lstStyle/>
        <a:p>
          <a:endParaRPr lang="en-US"/>
        </a:p>
      </dgm:t>
    </dgm:pt>
    <dgm:pt modelId="{8F1A662A-50C1-4C87-9219-15087B9DF157}" type="pres">
      <dgm:prSet presAssocID="{AD4AA6B6-8DF8-4DBF-9213-58286A75E6B9}" presName="linear" presStyleCnt="0">
        <dgm:presLayoutVars>
          <dgm:animLvl val="lvl"/>
          <dgm:resizeHandles val="exact"/>
        </dgm:presLayoutVars>
      </dgm:prSet>
      <dgm:spPr/>
    </dgm:pt>
    <dgm:pt modelId="{5BFE98F9-DEE9-444D-A92E-77CE5C926F5B}" type="pres">
      <dgm:prSet presAssocID="{BEE8B6E9-9386-4F76-89AD-EEFCEBA3983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01EAB7E-9B33-4838-8BC1-41B9586421B6}" type="pres">
      <dgm:prSet presAssocID="{7695363E-77A4-438C-A057-67EF15F568FD}" presName="spacer" presStyleCnt="0"/>
      <dgm:spPr/>
    </dgm:pt>
    <dgm:pt modelId="{F91D806D-D219-4257-8FE6-4596D4FD943F}" type="pres">
      <dgm:prSet presAssocID="{6D5C2F88-E13B-4993-A6ED-B090022E91A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49B585D-37CD-4386-805A-864612C6CCAD}" type="pres">
      <dgm:prSet presAssocID="{E3F016D2-7EEC-4C3C-A78E-F6B87C09AB40}" presName="spacer" presStyleCnt="0"/>
      <dgm:spPr/>
    </dgm:pt>
    <dgm:pt modelId="{BB417F84-FF29-4071-B353-D3E9FD9A92FC}" type="pres">
      <dgm:prSet presAssocID="{5594F63B-CD86-4078-B4C7-4BB35405196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E4F07B6-CEF5-4230-B7C5-512649404F6A}" type="pres">
      <dgm:prSet presAssocID="{D3833099-974F-4F04-9C36-20775385E836}" presName="spacer" presStyleCnt="0"/>
      <dgm:spPr/>
    </dgm:pt>
    <dgm:pt modelId="{36137630-7122-48A0-8DB4-6DDE52ACF7E3}" type="pres">
      <dgm:prSet presAssocID="{54CE6402-4184-4AFA-BE1D-5D1EAA7FF1C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35518AE-1AFE-403A-85E5-3E42D3C6F359}" type="pres">
      <dgm:prSet presAssocID="{5896C995-6092-4DD3-84CC-F57082CD6C85}" presName="spacer" presStyleCnt="0"/>
      <dgm:spPr/>
    </dgm:pt>
    <dgm:pt modelId="{F402360D-162A-4F6B-A974-8F151068AECD}" type="pres">
      <dgm:prSet presAssocID="{4558790B-4E1F-408A-8B9F-1D2283B8862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D6B1943A-FD54-4CCD-988B-BE86FFD9052C}" srcId="{AD4AA6B6-8DF8-4DBF-9213-58286A75E6B9}" destId="{4558790B-4E1F-408A-8B9F-1D2283B88624}" srcOrd="4" destOrd="0" parTransId="{D027CA10-341F-4E00-9C26-30D6B521B424}" sibTransId="{0EBF2BAF-B670-435C-9379-4C6AF08F7F74}"/>
    <dgm:cxn modelId="{86C04A5D-4DB1-4AED-A946-D97BDC509564}" type="presOf" srcId="{5594F63B-CD86-4078-B4C7-4BB35405196B}" destId="{BB417F84-FF29-4071-B353-D3E9FD9A92FC}" srcOrd="0" destOrd="0" presId="urn:microsoft.com/office/officeart/2005/8/layout/vList2"/>
    <dgm:cxn modelId="{3888AF41-B1F1-4A10-A697-CF4A1E003A7F}" type="presOf" srcId="{4558790B-4E1F-408A-8B9F-1D2283B88624}" destId="{F402360D-162A-4F6B-A974-8F151068AECD}" srcOrd="0" destOrd="0" presId="urn:microsoft.com/office/officeart/2005/8/layout/vList2"/>
    <dgm:cxn modelId="{66E94D4A-A0AB-47CA-A2EE-D7512A15434C}" type="presOf" srcId="{AD4AA6B6-8DF8-4DBF-9213-58286A75E6B9}" destId="{8F1A662A-50C1-4C87-9219-15087B9DF157}" srcOrd="0" destOrd="0" presId="urn:microsoft.com/office/officeart/2005/8/layout/vList2"/>
    <dgm:cxn modelId="{66B1E2B4-2D13-47D8-8AD2-E80FACCB02D2}" srcId="{AD4AA6B6-8DF8-4DBF-9213-58286A75E6B9}" destId="{5594F63B-CD86-4078-B4C7-4BB35405196B}" srcOrd="2" destOrd="0" parTransId="{CB8F8EFD-DA72-4628-B47B-54C66B967CDE}" sibTransId="{D3833099-974F-4F04-9C36-20775385E836}"/>
    <dgm:cxn modelId="{9200EDB6-F9C0-43D3-BB54-BC18BED5109E}" type="presOf" srcId="{BEE8B6E9-9386-4F76-89AD-EEFCEBA39831}" destId="{5BFE98F9-DEE9-444D-A92E-77CE5C926F5B}" srcOrd="0" destOrd="0" presId="urn:microsoft.com/office/officeart/2005/8/layout/vList2"/>
    <dgm:cxn modelId="{C68178C0-C6B3-462D-809D-F228CD4210A2}" srcId="{AD4AA6B6-8DF8-4DBF-9213-58286A75E6B9}" destId="{6D5C2F88-E13B-4993-A6ED-B090022E91AA}" srcOrd="1" destOrd="0" parTransId="{4EAED660-31D1-48C9-97FF-29E4AC0E734F}" sibTransId="{E3F016D2-7EEC-4C3C-A78E-F6B87C09AB40}"/>
    <dgm:cxn modelId="{03AB57D1-B0FC-40A8-A491-B1C9DB7444F7}" type="presOf" srcId="{6D5C2F88-E13B-4993-A6ED-B090022E91AA}" destId="{F91D806D-D219-4257-8FE6-4596D4FD943F}" srcOrd="0" destOrd="0" presId="urn:microsoft.com/office/officeart/2005/8/layout/vList2"/>
    <dgm:cxn modelId="{B57229D9-2B28-4109-993A-3C0BF3640BBA}" srcId="{AD4AA6B6-8DF8-4DBF-9213-58286A75E6B9}" destId="{54CE6402-4184-4AFA-BE1D-5D1EAA7FF1C7}" srcOrd="3" destOrd="0" parTransId="{30487FEC-DC5A-4F58-83F4-91C55512980D}" sibTransId="{5896C995-6092-4DD3-84CC-F57082CD6C85}"/>
    <dgm:cxn modelId="{ACD6E3D9-1653-4D06-9BFD-D5271180C140}" type="presOf" srcId="{54CE6402-4184-4AFA-BE1D-5D1EAA7FF1C7}" destId="{36137630-7122-48A0-8DB4-6DDE52ACF7E3}" srcOrd="0" destOrd="0" presId="urn:microsoft.com/office/officeart/2005/8/layout/vList2"/>
    <dgm:cxn modelId="{B4869FE3-BB65-4A4B-A293-9387991E6B9D}" srcId="{AD4AA6B6-8DF8-4DBF-9213-58286A75E6B9}" destId="{BEE8B6E9-9386-4F76-89AD-EEFCEBA39831}" srcOrd="0" destOrd="0" parTransId="{8859FAB9-A127-4F76-A623-AC2E612FD9F4}" sibTransId="{7695363E-77A4-438C-A057-67EF15F568FD}"/>
    <dgm:cxn modelId="{98F12E7E-8AAF-4EAB-A6CF-B28566DFC649}" type="presParOf" srcId="{8F1A662A-50C1-4C87-9219-15087B9DF157}" destId="{5BFE98F9-DEE9-444D-A92E-77CE5C926F5B}" srcOrd="0" destOrd="0" presId="urn:microsoft.com/office/officeart/2005/8/layout/vList2"/>
    <dgm:cxn modelId="{D92D151A-FA8B-441D-B45B-8D8B3161F50B}" type="presParOf" srcId="{8F1A662A-50C1-4C87-9219-15087B9DF157}" destId="{501EAB7E-9B33-4838-8BC1-41B9586421B6}" srcOrd="1" destOrd="0" presId="urn:microsoft.com/office/officeart/2005/8/layout/vList2"/>
    <dgm:cxn modelId="{D266DC83-390F-424C-904D-1006D79FDA71}" type="presParOf" srcId="{8F1A662A-50C1-4C87-9219-15087B9DF157}" destId="{F91D806D-D219-4257-8FE6-4596D4FD943F}" srcOrd="2" destOrd="0" presId="urn:microsoft.com/office/officeart/2005/8/layout/vList2"/>
    <dgm:cxn modelId="{3A0D30F8-5241-4B3C-B489-2F05F92B5D1C}" type="presParOf" srcId="{8F1A662A-50C1-4C87-9219-15087B9DF157}" destId="{F49B585D-37CD-4386-805A-864612C6CCAD}" srcOrd="3" destOrd="0" presId="urn:microsoft.com/office/officeart/2005/8/layout/vList2"/>
    <dgm:cxn modelId="{C9C56AC4-C049-4746-A519-1A4F5F103C0D}" type="presParOf" srcId="{8F1A662A-50C1-4C87-9219-15087B9DF157}" destId="{BB417F84-FF29-4071-B353-D3E9FD9A92FC}" srcOrd="4" destOrd="0" presId="urn:microsoft.com/office/officeart/2005/8/layout/vList2"/>
    <dgm:cxn modelId="{3092FFED-A8D2-4EE1-B30D-A6BFBC229C48}" type="presParOf" srcId="{8F1A662A-50C1-4C87-9219-15087B9DF157}" destId="{5E4F07B6-CEF5-4230-B7C5-512649404F6A}" srcOrd="5" destOrd="0" presId="urn:microsoft.com/office/officeart/2005/8/layout/vList2"/>
    <dgm:cxn modelId="{25D4C462-AD28-43D5-9345-FB6A67C11894}" type="presParOf" srcId="{8F1A662A-50C1-4C87-9219-15087B9DF157}" destId="{36137630-7122-48A0-8DB4-6DDE52ACF7E3}" srcOrd="6" destOrd="0" presId="urn:microsoft.com/office/officeart/2005/8/layout/vList2"/>
    <dgm:cxn modelId="{A32B79B8-EE5B-4490-8E96-D46B4F966264}" type="presParOf" srcId="{8F1A662A-50C1-4C87-9219-15087B9DF157}" destId="{335518AE-1AFE-403A-85E5-3E42D3C6F359}" srcOrd="7" destOrd="0" presId="urn:microsoft.com/office/officeart/2005/8/layout/vList2"/>
    <dgm:cxn modelId="{03275A03-4442-4C35-9802-B842644C1FE8}" type="presParOf" srcId="{8F1A662A-50C1-4C87-9219-15087B9DF157}" destId="{F402360D-162A-4F6B-A974-8F151068AEC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55DEB5A-3417-4640-9C3B-7172D800C72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D911F8-4357-4287-93CF-0F4D44C1054C}">
      <dgm:prSet/>
      <dgm:spPr/>
      <dgm:t>
        <a:bodyPr/>
        <a:lstStyle/>
        <a:p>
          <a:r>
            <a:rPr lang="en-US" b="0" i="0" baseline="0"/>
            <a:t>An object (instance) is an instantiation of a class. When class is defined, only the description for the object is defined. Therefore, no memory or storage is allocated.</a:t>
          </a:r>
          <a:endParaRPr lang="en-US"/>
        </a:p>
      </dgm:t>
    </dgm:pt>
    <dgm:pt modelId="{F6B25DB4-C731-40AF-8DFA-384CC1E30008}" type="parTrans" cxnId="{2FE12E9D-682D-4A0A-9C6C-B7271C5750CE}">
      <dgm:prSet/>
      <dgm:spPr/>
      <dgm:t>
        <a:bodyPr/>
        <a:lstStyle/>
        <a:p>
          <a:endParaRPr lang="en-US"/>
        </a:p>
      </dgm:t>
    </dgm:pt>
    <dgm:pt modelId="{DC8AB2F0-7E6C-46B7-BEC5-05FC42AA830C}" type="sibTrans" cxnId="{2FE12E9D-682D-4A0A-9C6C-B7271C5750CE}">
      <dgm:prSet/>
      <dgm:spPr/>
      <dgm:t>
        <a:bodyPr/>
        <a:lstStyle/>
        <a:p>
          <a:endParaRPr lang="en-US"/>
        </a:p>
      </dgm:t>
    </dgm:pt>
    <dgm:pt modelId="{C4985D4B-6D62-4417-87D7-56A0561A91C6}">
      <dgm:prSet/>
      <dgm:spPr/>
      <dgm:t>
        <a:bodyPr/>
        <a:lstStyle/>
        <a:p>
          <a:r>
            <a:rPr lang="en-US" b="0" i="0" baseline="0"/>
            <a:t>The example for object of parrot class can be:</a:t>
          </a:r>
          <a:endParaRPr lang="en-US"/>
        </a:p>
      </dgm:t>
    </dgm:pt>
    <dgm:pt modelId="{C346F379-E901-479B-AE8A-104D583CEDA8}" type="parTrans" cxnId="{D80C9B6A-EA15-47AB-935A-4FB7D1B41249}">
      <dgm:prSet/>
      <dgm:spPr/>
      <dgm:t>
        <a:bodyPr/>
        <a:lstStyle/>
        <a:p>
          <a:endParaRPr lang="en-US"/>
        </a:p>
      </dgm:t>
    </dgm:pt>
    <dgm:pt modelId="{7501C68A-96D6-4A2C-AA78-C3DA77AC6591}" type="sibTrans" cxnId="{D80C9B6A-EA15-47AB-935A-4FB7D1B41249}">
      <dgm:prSet/>
      <dgm:spPr/>
      <dgm:t>
        <a:bodyPr/>
        <a:lstStyle/>
        <a:p>
          <a:endParaRPr lang="en-US"/>
        </a:p>
      </dgm:t>
    </dgm:pt>
    <dgm:pt modelId="{15F62BBD-55EB-484D-9CD0-992F75ADC20E}">
      <dgm:prSet/>
      <dgm:spPr/>
      <dgm:t>
        <a:bodyPr/>
        <a:lstStyle/>
        <a:p>
          <a:r>
            <a:rPr lang="en-US" b="0" i="0" baseline="0"/>
            <a:t>obj = Parrot()</a:t>
          </a:r>
          <a:endParaRPr lang="en-US"/>
        </a:p>
      </dgm:t>
    </dgm:pt>
    <dgm:pt modelId="{14E44BD9-2518-441B-8B8D-3610C2DDCA08}" type="parTrans" cxnId="{8E2DE648-D623-407D-A2DA-AF1416AC9159}">
      <dgm:prSet/>
      <dgm:spPr/>
      <dgm:t>
        <a:bodyPr/>
        <a:lstStyle/>
        <a:p>
          <a:endParaRPr lang="en-US"/>
        </a:p>
      </dgm:t>
    </dgm:pt>
    <dgm:pt modelId="{17DD0B71-180C-4298-BEBF-C7B8228A9480}" type="sibTrans" cxnId="{8E2DE648-D623-407D-A2DA-AF1416AC9159}">
      <dgm:prSet/>
      <dgm:spPr/>
      <dgm:t>
        <a:bodyPr/>
        <a:lstStyle/>
        <a:p>
          <a:endParaRPr lang="en-US"/>
        </a:p>
      </dgm:t>
    </dgm:pt>
    <dgm:pt modelId="{BE3E74EA-3063-467F-8F3C-AC1853FA38DB}">
      <dgm:prSet/>
      <dgm:spPr/>
      <dgm:t>
        <a:bodyPr/>
        <a:lstStyle/>
        <a:p>
          <a:r>
            <a:rPr lang="en-US" b="0" i="0" baseline="0"/>
            <a:t>Here, obj is an object of class Parrot.</a:t>
          </a:r>
          <a:endParaRPr lang="en-US"/>
        </a:p>
      </dgm:t>
    </dgm:pt>
    <dgm:pt modelId="{160B9D5C-E307-447F-BB6F-09B3AA044812}" type="parTrans" cxnId="{3197EA6F-4302-446A-9F7F-1ABCDF2F4D1F}">
      <dgm:prSet/>
      <dgm:spPr/>
      <dgm:t>
        <a:bodyPr/>
        <a:lstStyle/>
        <a:p>
          <a:endParaRPr lang="en-US"/>
        </a:p>
      </dgm:t>
    </dgm:pt>
    <dgm:pt modelId="{9716A3D9-9102-4B8E-8DA8-76B2A39A5C6B}" type="sibTrans" cxnId="{3197EA6F-4302-446A-9F7F-1ABCDF2F4D1F}">
      <dgm:prSet/>
      <dgm:spPr/>
      <dgm:t>
        <a:bodyPr/>
        <a:lstStyle/>
        <a:p>
          <a:endParaRPr lang="en-US"/>
        </a:p>
      </dgm:t>
    </dgm:pt>
    <dgm:pt modelId="{E1D020B6-A684-4B67-9E8A-20678FF89D15}" type="pres">
      <dgm:prSet presAssocID="{A55DEB5A-3417-4640-9C3B-7172D800C72C}" presName="linear" presStyleCnt="0">
        <dgm:presLayoutVars>
          <dgm:animLvl val="lvl"/>
          <dgm:resizeHandles val="exact"/>
        </dgm:presLayoutVars>
      </dgm:prSet>
      <dgm:spPr/>
    </dgm:pt>
    <dgm:pt modelId="{A9EEBEC1-7518-46B1-820B-B8E820AEAF3C}" type="pres">
      <dgm:prSet presAssocID="{9FD911F8-4357-4287-93CF-0F4D44C1054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265977-A1CD-4BDA-92B6-5D48F67AD636}" type="pres">
      <dgm:prSet presAssocID="{DC8AB2F0-7E6C-46B7-BEC5-05FC42AA830C}" presName="spacer" presStyleCnt="0"/>
      <dgm:spPr/>
    </dgm:pt>
    <dgm:pt modelId="{9F6BC57F-D0E4-4472-9356-4095BE946165}" type="pres">
      <dgm:prSet presAssocID="{C4985D4B-6D62-4417-87D7-56A0561A91C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467633-F561-4E2E-83DD-DEDAC5EE5DB2}" type="pres">
      <dgm:prSet presAssocID="{7501C68A-96D6-4A2C-AA78-C3DA77AC6591}" presName="spacer" presStyleCnt="0"/>
      <dgm:spPr/>
    </dgm:pt>
    <dgm:pt modelId="{11AA4C8A-4DA5-49D7-A38E-E0198EC3C43C}" type="pres">
      <dgm:prSet presAssocID="{15F62BBD-55EB-484D-9CD0-992F75ADC20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237483-B831-43BC-8F18-2E9FB54B696B}" type="pres">
      <dgm:prSet presAssocID="{17DD0B71-180C-4298-BEBF-C7B8228A9480}" presName="spacer" presStyleCnt="0"/>
      <dgm:spPr/>
    </dgm:pt>
    <dgm:pt modelId="{45AFF7B1-E0E1-4BCA-82ED-D3DF5BC906E6}" type="pres">
      <dgm:prSet presAssocID="{BE3E74EA-3063-467F-8F3C-AC1853FA38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107E81F-4290-4F7C-8828-C89BCCF164A7}" type="presOf" srcId="{15F62BBD-55EB-484D-9CD0-992F75ADC20E}" destId="{11AA4C8A-4DA5-49D7-A38E-E0198EC3C43C}" srcOrd="0" destOrd="0" presId="urn:microsoft.com/office/officeart/2005/8/layout/vList2"/>
    <dgm:cxn modelId="{858D5E37-C7D9-4D94-9D6C-9C53D1CE82A6}" type="presOf" srcId="{BE3E74EA-3063-467F-8F3C-AC1853FA38DB}" destId="{45AFF7B1-E0E1-4BCA-82ED-D3DF5BC906E6}" srcOrd="0" destOrd="0" presId="urn:microsoft.com/office/officeart/2005/8/layout/vList2"/>
    <dgm:cxn modelId="{79A9D53E-D855-4DCA-A750-9D3B9500FC7C}" type="presOf" srcId="{9FD911F8-4357-4287-93CF-0F4D44C1054C}" destId="{A9EEBEC1-7518-46B1-820B-B8E820AEAF3C}" srcOrd="0" destOrd="0" presId="urn:microsoft.com/office/officeart/2005/8/layout/vList2"/>
    <dgm:cxn modelId="{8E2DE648-D623-407D-A2DA-AF1416AC9159}" srcId="{A55DEB5A-3417-4640-9C3B-7172D800C72C}" destId="{15F62BBD-55EB-484D-9CD0-992F75ADC20E}" srcOrd="2" destOrd="0" parTransId="{14E44BD9-2518-441B-8B8D-3610C2DDCA08}" sibTransId="{17DD0B71-180C-4298-BEBF-C7B8228A9480}"/>
    <dgm:cxn modelId="{D80C9B6A-EA15-47AB-935A-4FB7D1B41249}" srcId="{A55DEB5A-3417-4640-9C3B-7172D800C72C}" destId="{C4985D4B-6D62-4417-87D7-56A0561A91C6}" srcOrd="1" destOrd="0" parTransId="{C346F379-E901-479B-AE8A-104D583CEDA8}" sibTransId="{7501C68A-96D6-4A2C-AA78-C3DA77AC6591}"/>
    <dgm:cxn modelId="{3197EA6F-4302-446A-9F7F-1ABCDF2F4D1F}" srcId="{A55DEB5A-3417-4640-9C3B-7172D800C72C}" destId="{BE3E74EA-3063-467F-8F3C-AC1853FA38DB}" srcOrd="3" destOrd="0" parTransId="{160B9D5C-E307-447F-BB6F-09B3AA044812}" sibTransId="{9716A3D9-9102-4B8E-8DA8-76B2A39A5C6B}"/>
    <dgm:cxn modelId="{01FA409A-51E7-48B5-BD86-B544F0639BE7}" type="presOf" srcId="{A55DEB5A-3417-4640-9C3B-7172D800C72C}" destId="{E1D020B6-A684-4B67-9E8A-20678FF89D15}" srcOrd="0" destOrd="0" presId="urn:microsoft.com/office/officeart/2005/8/layout/vList2"/>
    <dgm:cxn modelId="{2FE12E9D-682D-4A0A-9C6C-B7271C5750CE}" srcId="{A55DEB5A-3417-4640-9C3B-7172D800C72C}" destId="{9FD911F8-4357-4287-93CF-0F4D44C1054C}" srcOrd="0" destOrd="0" parTransId="{F6B25DB4-C731-40AF-8DFA-384CC1E30008}" sibTransId="{DC8AB2F0-7E6C-46B7-BEC5-05FC42AA830C}"/>
    <dgm:cxn modelId="{5C8BBDE9-F04E-4168-ACCF-4328FFA88290}" type="presOf" srcId="{C4985D4B-6D62-4417-87D7-56A0561A91C6}" destId="{9F6BC57F-D0E4-4472-9356-4095BE946165}" srcOrd="0" destOrd="0" presId="urn:microsoft.com/office/officeart/2005/8/layout/vList2"/>
    <dgm:cxn modelId="{95578FD7-C892-4803-861A-DA375FF9ABAE}" type="presParOf" srcId="{E1D020B6-A684-4B67-9E8A-20678FF89D15}" destId="{A9EEBEC1-7518-46B1-820B-B8E820AEAF3C}" srcOrd="0" destOrd="0" presId="urn:microsoft.com/office/officeart/2005/8/layout/vList2"/>
    <dgm:cxn modelId="{6990389F-5FAA-4EE0-8C9A-C63720D68086}" type="presParOf" srcId="{E1D020B6-A684-4B67-9E8A-20678FF89D15}" destId="{81265977-A1CD-4BDA-92B6-5D48F67AD636}" srcOrd="1" destOrd="0" presId="urn:microsoft.com/office/officeart/2005/8/layout/vList2"/>
    <dgm:cxn modelId="{5C1A152F-ACE0-49C7-B9B9-166BF2BB8EDC}" type="presParOf" srcId="{E1D020B6-A684-4B67-9E8A-20678FF89D15}" destId="{9F6BC57F-D0E4-4472-9356-4095BE946165}" srcOrd="2" destOrd="0" presId="urn:microsoft.com/office/officeart/2005/8/layout/vList2"/>
    <dgm:cxn modelId="{FF2816E0-B463-4F64-B04E-3A6ECCA0E9AF}" type="presParOf" srcId="{E1D020B6-A684-4B67-9E8A-20678FF89D15}" destId="{E9467633-F561-4E2E-83DD-DEDAC5EE5DB2}" srcOrd="3" destOrd="0" presId="urn:microsoft.com/office/officeart/2005/8/layout/vList2"/>
    <dgm:cxn modelId="{84C651D4-4073-49BF-A104-064D97882780}" type="presParOf" srcId="{E1D020B6-A684-4B67-9E8A-20678FF89D15}" destId="{11AA4C8A-4DA5-49D7-A38E-E0198EC3C43C}" srcOrd="4" destOrd="0" presId="urn:microsoft.com/office/officeart/2005/8/layout/vList2"/>
    <dgm:cxn modelId="{807697E3-CC0B-49EA-9093-BA4AC76B0721}" type="presParOf" srcId="{E1D020B6-A684-4B67-9E8A-20678FF89D15}" destId="{47237483-B831-43BC-8F18-2E9FB54B696B}" srcOrd="5" destOrd="0" presId="urn:microsoft.com/office/officeart/2005/8/layout/vList2"/>
    <dgm:cxn modelId="{165B9BD5-E656-4A3B-B043-3E04C6355741}" type="presParOf" srcId="{E1D020B6-A684-4B67-9E8A-20678FF89D15}" destId="{45AFF7B1-E0E1-4BCA-82ED-D3DF5BC906E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BAE456-2C3F-41BB-92FD-2A28279C5BE3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E0A589C-74E8-43B2-BBE0-444BF59C6DA1}">
      <dgm:prSet/>
      <dgm:spPr/>
      <dgm:t>
        <a:bodyPr/>
        <a:lstStyle/>
        <a:p>
          <a:r>
            <a:rPr lang="en-US"/>
            <a:t>Every variable is associated with a data type.</a:t>
          </a:r>
        </a:p>
      </dgm:t>
    </dgm:pt>
    <dgm:pt modelId="{A3A3D5BB-2ECF-4369-A4A4-8FF4F2EF59D7}" type="parTrans" cxnId="{62F015F2-09F1-4B08-B9D1-DD3FAF1F555C}">
      <dgm:prSet/>
      <dgm:spPr/>
      <dgm:t>
        <a:bodyPr/>
        <a:lstStyle/>
        <a:p>
          <a:endParaRPr lang="en-US"/>
        </a:p>
      </dgm:t>
    </dgm:pt>
    <dgm:pt modelId="{AF7B9FA0-39C7-464C-80DF-AA5BC3B0AE4A}" type="sibTrans" cxnId="{62F015F2-09F1-4B08-B9D1-DD3FAF1F555C}">
      <dgm:prSet/>
      <dgm:spPr/>
      <dgm:t>
        <a:bodyPr/>
        <a:lstStyle/>
        <a:p>
          <a:endParaRPr lang="en-US"/>
        </a:p>
      </dgm:t>
    </dgm:pt>
    <dgm:pt modelId="{8F83141B-9636-4D19-9AF7-19200F08AA2D}">
      <dgm:prSet/>
      <dgm:spPr/>
      <dgm:t>
        <a:bodyPr/>
        <a:lstStyle/>
        <a:p>
          <a:r>
            <a:rPr lang="en-US"/>
            <a:t>Int (10,500)</a:t>
          </a:r>
        </a:p>
      </dgm:t>
    </dgm:pt>
    <dgm:pt modelId="{E759B8CC-1D82-4B03-811B-F705395C04E2}" type="parTrans" cxnId="{AFFA3D26-C9DA-4E10-B770-94009359C667}">
      <dgm:prSet/>
      <dgm:spPr/>
      <dgm:t>
        <a:bodyPr/>
        <a:lstStyle/>
        <a:p>
          <a:endParaRPr lang="en-US"/>
        </a:p>
      </dgm:t>
    </dgm:pt>
    <dgm:pt modelId="{50A1A1E9-34C7-4A07-93F6-6DE7E1DC18D9}" type="sibTrans" cxnId="{AFFA3D26-C9DA-4E10-B770-94009359C667}">
      <dgm:prSet/>
      <dgm:spPr/>
      <dgm:t>
        <a:bodyPr/>
        <a:lstStyle/>
        <a:p>
          <a:endParaRPr lang="en-US"/>
        </a:p>
      </dgm:t>
    </dgm:pt>
    <dgm:pt modelId="{A1C45915-2259-479A-8E17-4B29411C654A}">
      <dgm:prSet/>
      <dgm:spPr/>
      <dgm:t>
        <a:bodyPr/>
        <a:lstStyle/>
        <a:p>
          <a:r>
            <a:rPr lang="en-US"/>
            <a:t>Float (3.14,1.97)</a:t>
          </a:r>
        </a:p>
      </dgm:t>
    </dgm:pt>
    <dgm:pt modelId="{F67EF693-042D-4110-828E-1FD04BC02862}" type="parTrans" cxnId="{C6EE883E-2AB0-45E9-8794-2466957FF150}">
      <dgm:prSet/>
      <dgm:spPr/>
      <dgm:t>
        <a:bodyPr/>
        <a:lstStyle/>
        <a:p>
          <a:endParaRPr lang="en-US"/>
        </a:p>
      </dgm:t>
    </dgm:pt>
    <dgm:pt modelId="{759A72F8-332D-4AEF-B8B2-55569CEA828A}" type="sibTrans" cxnId="{C6EE883E-2AB0-45E9-8794-2466957FF150}">
      <dgm:prSet/>
      <dgm:spPr/>
      <dgm:t>
        <a:bodyPr/>
        <a:lstStyle/>
        <a:p>
          <a:endParaRPr lang="en-US"/>
        </a:p>
      </dgm:t>
    </dgm:pt>
    <dgm:pt modelId="{241B43F0-AE4D-48A5-8362-3E5EB5A5990F}">
      <dgm:prSet/>
      <dgm:spPr/>
      <dgm:t>
        <a:bodyPr/>
        <a:lstStyle/>
        <a:p>
          <a:r>
            <a:rPr lang="en-US"/>
            <a:t>Boolean(True,False)</a:t>
          </a:r>
        </a:p>
      </dgm:t>
    </dgm:pt>
    <dgm:pt modelId="{B6DB937D-ECA5-4566-B772-AF2545252E83}" type="parTrans" cxnId="{325BBD91-8576-45FE-9498-25048B4DB8DD}">
      <dgm:prSet/>
      <dgm:spPr/>
      <dgm:t>
        <a:bodyPr/>
        <a:lstStyle/>
        <a:p>
          <a:endParaRPr lang="en-US"/>
        </a:p>
      </dgm:t>
    </dgm:pt>
    <dgm:pt modelId="{2EEFB8E3-60CF-49A8-B302-068208EAC92C}" type="sibTrans" cxnId="{325BBD91-8576-45FE-9498-25048B4DB8DD}">
      <dgm:prSet/>
      <dgm:spPr/>
      <dgm:t>
        <a:bodyPr/>
        <a:lstStyle/>
        <a:p>
          <a:endParaRPr lang="en-US"/>
        </a:p>
      </dgm:t>
    </dgm:pt>
    <dgm:pt modelId="{564F93E6-0CD1-48F6-A3B9-5459748C5F88}">
      <dgm:prSet/>
      <dgm:spPr/>
      <dgm:t>
        <a:bodyPr/>
        <a:lstStyle/>
        <a:p>
          <a:r>
            <a:rPr lang="en-US"/>
            <a:t>String(“Baburao”,”raju”)</a:t>
          </a:r>
        </a:p>
      </dgm:t>
    </dgm:pt>
    <dgm:pt modelId="{D05271DC-EC87-4234-9A17-77F347BC2990}" type="parTrans" cxnId="{B6CFFA1A-A060-4D44-BC7B-807A81476B81}">
      <dgm:prSet/>
      <dgm:spPr/>
      <dgm:t>
        <a:bodyPr/>
        <a:lstStyle/>
        <a:p>
          <a:endParaRPr lang="en-US"/>
        </a:p>
      </dgm:t>
    </dgm:pt>
    <dgm:pt modelId="{202A0258-A4BB-4FA1-94EC-5714B67FDCD8}" type="sibTrans" cxnId="{B6CFFA1A-A060-4D44-BC7B-807A81476B81}">
      <dgm:prSet/>
      <dgm:spPr/>
      <dgm:t>
        <a:bodyPr/>
        <a:lstStyle/>
        <a:p>
          <a:endParaRPr lang="en-US"/>
        </a:p>
      </dgm:t>
    </dgm:pt>
    <dgm:pt modelId="{732B5D47-D1D6-45E4-B106-4520310DCAB0}" type="pres">
      <dgm:prSet presAssocID="{0BBAE456-2C3F-41BB-92FD-2A28279C5BE3}" presName="Name0" presStyleCnt="0">
        <dgm:presLayoutVars>
          <dgm:dir/>
          <dgm:animLvl val="lvl"/>
          <dgm:resizeHandles val="exact"/>
        </dgm:presLayoutVars>
      </dgm:prSet>
      <dgm:spPr/>
    </dgm:pt>
    <dgm:pt modelId="{973CD278-29DD-41D9-9034-341FF36D0667}" type="pres">
      <dgm:prSet presAssocID="{0E0A589C-74E8-43B2-BBE0-444BF59C6DA1}" presName="linNode" presStyleCnt="0"/>
      <dgm:spPr/>
    </dgm:pt>
    <dgm:pt modelId="{67EBD5D8-8645-43BD-990B-6F2352358162}" type="pres">
      <dgm:prSet presAssocID="{0E0A589C-74E8-43B2-BBE0-444BF59C6DA1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9D6C5402-4537-4163-B270-B4EDDD02A4B6}" type="pres">
      <dgm:prSet presAssocID="{AF7B9FA0-39C7-464C-80DF-AA5BC3B0AE4A}" presName="sp" presStyleCnt="0"/>
      <dgm:spPr/>
    </dgm:pt>
    <dgm:pt modelId="{1B9C164F-D678-41D9-8235-D598B185AD4F}" type="pres">
      <dgm:prSet presAssocID="{8F83141B-9636-4D19-9AF7-19200F08AA2D}" presName="linNode" presStyleCnt="0"/>
      <dgm:spPr/>
    </dgm:pt>
    <dgm:pt modelId="{CB38CEBE-93D1-4815-B0CF-729CF51EC51A}" type="pres">
      <dgm:prSet presAssocID="{8F83141B-9636-4D19-9AF7-19200F08AA2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58CB4254-2B98-49B9-A3C6-65FE77A2E60A}" type="pres">
      <dgm:prSet presAssocID="{50A1A1E9-34C7-4A07-93F6-6DE7E1DC18D9}" presName="sp" presStyleCnt="0"/>
      <dgm:spPr/>
    </dgm:pt>
    <dgm:pt modelId="{8B1988ED-1AFD-41ED-9F8D-0B63CCFA2981}" type="pres">
      <dgm:prSet presAssocID="{A1C45915-2259-479A-8E17-4B29411C654A}" presName="linNode" presStyleCnt="0"/>
      <dgm:spPr/>
    </dgm:pt>
    <dgm:pt modelId="{FA3CFB42-B3DC-47BC-88AF-93B5136F64B5}" type="pres">
      <dgm:prSet presAssocID="{A1C45915-2259-479A-8E17-4B29411C654A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D61FD51-DD29-4FDE-BCB4-52DD9ED51CE0}" type="pres">
      <dgm:prSet presAssocID="{759A72F8-332D-4AEF-B8B2-55569CEA828A}" presName="sp" presStyleCnt="0"/>
      <dgm:spPr/>
    </dgm:pt>
    <dgm:pt modelId="{8724D75C-93BA-4573-A516-86E5B0B41476}" type="pres">
      <dgm:prSet presAssocID="{241B43F0-AE4D-48A5-8362-3E5EB5A5990F}" presName="linNode" presStyleCnt="0"/>
      <dgm:spPr/>
    </dgm:pt>
    <dgm:pt modelId="{42096E27-BC1E-4B2A-9C71-6E7FC4398427}" type="pres">
      <dgm:prSet presAssocID="{241B43F0-AE4D-48A5-8362-3E5EB5A5990F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E73DF4D-7131-48EA-81EA-99791939191A}" type="pres">
      <dgm:prSet presAssocID="{2EEFB8E3-60CF-49A8-B302-068208EAC92C}" presName="sp" presStyleCnt="0"/>
      <dgm:spPr/>
    </dgm:pt>
    <dgm:pt modelId="{841A4E97-67FE-4878-AE7A-5ED7096A7BDD}" type="pres">
      <dgm:prSet presAssocID="{564F93E6-0CD1-48F6-A3B9-5459748C5F88}" presName="linNode" presStyleCnt="0"/>
      <dgm:spPr/>
    </dgm:pt>
    <dgm:pt modelId="{2054585B-6C01-4406-B78C-D68EAC70547B}" type="pres">
      <dgm:prSet presAssocID="{564F93E6-0CD1-48F6-A3B9-5459748C5F88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BB0E7501-6D2C-4A9F-BF4C-A58316EB584C}" type="presOf" srcId="{0BBAE456-2C3F-41BB-92FD-2A28279C5BE3}" destId="{732B5D47-D1D6-45E4-B106-4520310DCAB0}" srcOrd="0" destOrd="0" presId="urn:microsoft.com/office/officeart/2005/8/layout/vList5"/>
    <dgm:cxn modelId="{B6CFFA1A-A060-4D44-BC7B-807A81476B81}" srcId="{0BBAE456-2C3F-41BB-92FD-2A28279C5BE3}" destId="{564F93E6-0CD1-48F6-A3B9-5459748C5F88}" srcOrd="4" destOrd="0" parTransId="{D05271DC-EC87-4234-9A17-77F347BC2990}" sibTransId="{202A0258-A4BB-4FA1-94EC-5714B67FDCD8}"/>
    <dgm:cxn modelId="{D8B29D21-D6D6-497D-8A36-D15778C66972}" type="presOf" srcId="{0E0A589C-74E8-43B2-BBE0-444BF59C6DA1}" destId="{67EBD5D8-8645-43BD-990B-6F2352358162}" srcOrd="0" destOrd="0" presId="urn:microsoft.com/office/officeart/2005/8/layout/vList5"/>
    <dgm:cxn modelId="{AFFA3D26-C9DA-4E10-B770-94009359C667}" srcId="{0BBAE456-2C3F-41BB-92FD-2A28279C5BE3}" destId="{8F83141B-9636-4D19-9AF7-19200F08AA2D}" srcOrd="1" destOrd="0" parTransId="{E759B8CC-1D82-4B03-811B-F705395C04E2}" sibTransId="{50A1A1E9-34C7-4A07-93F6-6DE7E1DC18D9}"/>
    <dgm:cxn modelId="{72CAD436-7FE5-4A06-8376-9F9089B4723F}" type="presOf" srcId="{241B43F0-AE4D-48A5-8362-3E5EB5A5990F}" destId="{42096E27-BC1E-4B2A-9C71-6E7FC4398427}" srcOrd="0" destOrd="0" presId="urn:microsoft.com/office/officeart/2005/8/layout/vList5"/>
    <dgm:cxn modelId="{C6EE883E-2AB0-45E9-8794-2466957FF150}" srcId="{0BBAE456-2C3F-41BB-92FD-2A28279C5BE3}" destId="{A1C45915-2259-479A-8E17-4B29411C654A}" srcOrd="2" destOrd="0" parTransId="{F67EF693-042D-4110-828E-1FD04BC02862}" sibTransId="{759A72F8-332D-4AEF-B8B2-55569CEA828A}"/>
    <dgm:cxn modelId="{084C9B52-F5E0-4D4E-80C6-E84021F905DD}" type="presOf" srcId="{8F83141B-9636-4D19-9AF7-19200F08AA2D}" destId="{CB38CEBE-93D1-4815-B0CF-729CF51EC51A}" srcOrd="0" destOrd="0" presId="urn:microsoft.com/office/officeart/2005/8/layout/vList5"/>
    <dgm:cxn modelId="{C3FB8A7F-CADB-4C7A-A7BD-944ADA41BB4B}" type="presOf" srcId="{564F93E6-0CD1-48F6-A3B9-5459748C5F88}" destId="{2054585B-6C01-4406-B78C-D68EAC70547B}" srcOrd="0" destOrd="0" presId="urn:microsoft.com/office/officeart/2005/8/layout/vList5"/>
    <dgm:cxn modelId="{325BBD91-8576-45FE-9498-25048B4DB8DD}" srcId="{0BBAE456-2C3F-41BB-92FD-2A28279C5BE3}" destId="{241B43F0-AE4D-48A5-8362-3E5EB5A5990F}" srcOrd="3" destOrd="0" parTransId="{B6DB937D-ECA5-4566-B772-AF2545252E83}" sibTransId="{2EEFB8E3-60CF-49A8-B302-068208EAC92C}"/>
    <dgm:cxn modelId="{015A22EE-6FF6-45DC-ACCA-F994EE0B53E2}" type="presOf" srcId="{A1C45915-2259-479A-8E17-4B29411C654A}" destId="{FA3CFB42-B3DC-47BC-88AF-93B5136F64B5}" srcOrd="0" destOrd="0" presId="urn:microsoft.com/office/officeart/2005/8/layout/vList5"/>
    <dgm:cxn modelId="{62F015F2-09F1-4B08-B9D1-DD3FAF1F555C}" srcId="{0BBAE456-2C3F-41BB-92FD-2A28279C5BE3}" destId="{0E0A589C-74E8-43B2-BBE0-444BF59C6DA1}" srcOrd="0" destOrd="0" parTransId="{A3A3D5BB-2ECF-4369-A4A4-8FF4F2EF59D7}" sibTransId="{AF7B9FA0-39C7-464C-80DF-AA5BC3B0AE4A}"/>
    <dgm:cxn modelId="{64E80CD9-A23F-46A4-A878-AF13E0D40749}" type="presParOf" srcId="{732B5D47-D1D6-45E4-B106-4520310DCAB0}" destId="{973CD278-29DD-41D9-9034-341FF36D0667}" srcOrd="0" destOrd="0" presId="urn:microsoft.com/office/officeart/2005/8/layout/vList5"/>
    <dgm:cxn modelId="{433F9490-737F-4535-9B5A-AB2B1A480790}" type="presParOf" srcId="{973CD278-29DD-41D9-9034-341FF36D0667}" destId="{67EBD5D8-8645-43BD-990B-6F2352358162}" srcOrd="0" destOrd="0" presId="urn:microsoft.com/office/officeart/2005/8/layout/vList5"/>
    <dgm:cxn modelId="{1399818A-EB03-4D83-90F1-5D6EC203B9DC}" type="presParOf" srcId="{732B5D47-D1D6-45E4-B106-4520310DCAB0}" destId="{9D6C5402-4537-4163-B270-B4EDDD02A4B6}" srcOrd="1" destOrd="0" presId="urn:microsoft.com/office/officeart/2005/8/layout/vList5"/>
    <dgm:cxn modelId="{A0A2435C-556B-4B04-807A-F0C695D50B59}" type="presParOf" srcId="{732B5D47-D1D6-45E4-B106-4520310DCAB0}" destId="{1B9C164F-D678-41D9-8235-D598B185AD4F}" srcOrd="2" destOrd="0" presId="urn:microsoft.com/office/officeart/2005/8/layout/vList5"/>
    <dgm:cxn modelId="{F0CEAB47-4F2D-42F0-A616-80D1643841F2}" type="presParOf" srcId="{1B9C164F-D678-41D9-8235-D598B185AD4F}" destId="{CB38CEBE-93D1-4815-B0CF-729CF51EC51A}" srcOrd="0" destOrd="0" presId="urn:microsoft.com/office/officeart/2005/8/layout/vList5"/>
    <dgm:cxn modelId="{3E1D1152-A8BD-45D3-853F-BBFE7F04D402}" type="presParOf" srcId="{732B5D47-D1D6-45E4-B106-4520310DCAB0}" destId="{58CB4254-2B98-49B9-A3C6-65FE77A2E60A}" srcOrd="3" destOrd="0" presId="urn:microsoft.com/office/officeart/2005/8/layout/vList5"/>
    <dgm:cxn modelId="{2AB7D7FF-FB96-4D49-8413-391312F4B556}" type="presParOf" srcId="{732B5D47-D1D6-45E4-B106-4520310DCAB0}" destId="{8B1988ED-1AFD-41ED-9F8D-0B63CCFA2981}" srcOrd="4" destOrd="0" presId="urn:microsoft.com/office/officeart/2005/8/layout/vList5"/>
    <dgm:cxn modelId="{10BA4173-F935-4742-9863-A5C1D0A27187}" type="presParOf" srcId="{8B1988ED-1AFD-41ED-9F8D-0B63CCFA2981}" destId="{FA3CFB42-B3DC-47BC-88AF-93B5136F64B5}" srcOrd="0" destOrd="0" presId="urn:microsoft.com/office/officeart/2005/8/layout/vList5"/>
    <dgm:cxn modelId="{A867315C-C625-43D4-BAB4-81A61B7B7214}" type="presParOf" srcId="{732B5D47-D1D6-45E4-B106-4520310DCAB0}" destId="{7D61FD51-DD29-4FDE-BCB4-52DD9ED51CE0}" srcOrd="5" destOrd="0" presId="urn:microsoft.com/office/officeart/2005/8/layout/vList5"/>
    <dgm:cxn modelId="{79E98890-479B-436F-9800-B257624225FA}" type="presParOf" srcId="{732B5D47-D1D6-45E4-B106-4520310DCAB0}" destId="{8724D75C-93BA-4573-A516-86E5B0B41476}" srcOrd="6" destOrd="0" presId="urn:microsoft.com/office/officeart/2005/8/layout/vList5"/>
    <dgm:cxn modelId="{E19BD711-4ED3-4BBB-901E-9FEF2C1DAD38}" type="presParOf" srcId="{8724D75C-93BA-4573-A516-86E5B0B41476}" destId="{42096E27-BC1E-4B2A-9C71-6E7FC4398427}" srcOrd="0" destOrd="0" presId="urn:microsoft.com/office/officeart/2005/8/layout/vList5"/>
    <dgm:cxn modelId="{BD18BEA7-FD9D-4EE4-90FA-5F52487B92C4}" type="presParOf" srcId="{732B5D47-D1D6-45E4-B106-4520310DCAB0}" destId="{0E73DF4D-7131-48EA-81EA-99791939191A}" srcOrd="7" destOrd="0" presId="urn:microsoft.com/office/officeart/2005/8/layout/vList5"/>
    <dgm:cxn modelId="{74BB5FB1-CD86-48BC-B32C-9AE8336DB67F}" type="presParOf" srcId="{732B5D47-D1D6-45E4-B106-4520310DCAB0}" destId="{841A4E97-67FE-4878-AE7A-5ED7096A7BDD}" srcOrd="8" destOrd="0" presId="urn:microsoft.com/office/officeart/2005/8/layout/vList5"/>
    <dgm:cxn modelId="{9E779D8C-492B-4BE6-85BF-C55322E6D1FD}" type="presParOf" srcId="{841A4E97-67FE-4878-AE7A-5ED7096A7BDD}" destId="{2054585B-6C01-4406-B78C-D68EAC70547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2176ED7-1FFE-4F6F-9A9B-7C432E7311AB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3CC0463-3287-4848-A482-80BC8E5397E2}">
      <dgm:prSet/>
      <dgm:spPr/>
      <dgm:t>
        <a:bodyPr/>
        <a:lstStyle/>
        <a:p>
          <a:r>
            <a:rPr lang="en-US"/>
            <a:t>Arithmetic operators</a:t>
          </a:r>
        </a:p>
      </dgm:t>
    </dgm:pt>
    <dgm:pt modelId="{5DDE7E4F-09CF-4940-89A0-35E150A26215}" type="parTrans" cxnId="{4FD49E68-50BD-49D9-A439-CC9FEC6DBCD1}">
      <dgm:prSet/>
      <dgm:spPr/>
      <dgm:t>
        <a:bodyPr/>
        <a:lstStyle/>
        <a:p>
          <a:endParaRPr lang="en-US"/>
        </a:p>
      </dgm:t>
    </dgm:pt>
    <dgm:pt modelId="{4C4309A5-A236-4CD3-B787-F5287395CFFD}" type="sibTrans" cxnId="{4FD49E68-50BD-49D9-A439-CC9FEC6DBCD1}">
      <dgm:prSet/>
      <dgm:spPr/>
      <dgm:t>
        <a:bodyPr/>
        <a:lstStyle/>
        <a:p>
          <a:endParaRPr lang="en-US"/>
        </a:p>
      </dgm:t>
    </dgm:pt>
    <dgm:pt modelId="{2ADA4755-DF92-4D17-B2D3-F8CB1C820436}">
      <dgm:prSet/>
      <dgm:spPr/>
      <dgm:t>
        <a:bodyPr/>
        <a:lstStyle/>
        <a:p>
          <a:r>
            <a:rPr lang="en-US"/>
            <a:t>Logical operators </a:t>
          </a:r>
        </a:p>
      </dgm:t>
    </dgm:pt>
    <dgm:pt modelId="{F74565F2-3DD4-4D01-AF4D-C9B0843B78A3}" type="parTrans" cxnId="{158708F5-B1FF-4178-AE65-FC7BD1B4127C}">
      <dgm:prSet/>
      <dgm:spPr/>
      <dgm:t>
        <a:bodyPr/>
        <a:lstStyle/>
        <a:p>
          <a:endParaRPr lang="en-US"/>
        </a:p>
      </dgm:t>
    </dgm:pt>
    <dgm:pt modelId="{A9D8164D-B0B2-4E48-A6A7-00B5ECF82CBF}" type="sibTrans" cxnId="{158708F5-B1FF-4178-AE65-FC7BD1B4127C}">
      <dgm:prSet/>
      <dgm:spPr/>
      <dgm:t>
        <a:bodyPr/>
        <a:lstStyle/>
        <a:p>
          <a:endParaRPr lang="en-US"/>
        </a:p>
      </dgm:t>
    </dgm:pt>
    <dgm:pt modelId="{7C8D37A1-FBAE-4C25-A8CB-20A82A7DB197}">
      <dgm:prSet/>
      <dgm:spPr/>
      <dgm:t>
        <a:bodyPr/>
        <a:lstStyle/>
        <a:p>
          <a:r>
            <a:rPr lang="en-US"/>
            <a:t>Relational operators</a:t>
          </a:r>
        </a:p>
      </dgm:t>
    </dgm:pt>
    <dgm:pt modelId="{A3B5C268-9CFF-45D3-AA5F-ED9743111178}" type="parTrans" cxnId="{69B07D10-7BAB-4D62-838C-AC261601D92D}">
      <dgm:prSet/>
      <dgm:spPr/>
      <dgm:t>
        <a:bodyPr/>
        <a:lstStyle/>
        <a:p>
          <a:endParaRPr lang="en-US"/>
        </a:p>
      </dgm:t>
    </dgm:pt>
    <dgm:pt modelId="{81D939B1-5547-4D46-968D-EC2C63681CF9}" type="sibTrans" cxnId="{69B07D10-7BAB-4D62-838C-AC261601D92D}">
      <dgm:prSet/>
      <dgm:spPr/>
      <dgm:t>
        <a:bodyPr/>
        <a:lstStyle/>
        <a:p>
          <a:endParaRPr lang="en-US"/>
        </a:p>
      </dgm:t>
    </dgm:pt>
    <dgm:pt modelId="{E10065F3-118B-44E2-A2B6-E3C9FD82E542}" type="pres">
      <dgm:prSet presAssocID="{A2176ED7-1FFE-4F6F-9A9B-7C432E7311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FCC013-E8B7-4247-8D22-E4E907648E1B}" type="pres">
      <dgm:prSet presAssocID="{73CC0463-3287-4848-A482-80BC8E5397E2}" presName="hierRoot1" presStyleCnt="0"/>
      <dgm:spPr/>
    </dgm:pt>
    <dgm:pt modelId="{DBD5CF90-FAB4-4D6E-AB0B-AAAFF80F7090}" type="pres">
      <dgm:prSet presAssocID="{73CC0463-3287-4848-A482-80BC8E5397E2}" presName="composite" presStyleCnt="0"/>
      <dgm:spPr/>
    </dgm:pt>
    <dgm:pt modelId="{2A4D2705-8D5F-4499-A51F-55AED5B525DD}" type="pres">
      <dgm:prSet presAssocID="{73CC0463-3287-4848-A482-80BC8E5397E2}" presName="background" presStyleLbl="node0" presStyleIdx="0" presStyleCnt="3"/>
      <dgm:spPr/>
    </dgm:pt>
    <dgm:pt modelId="{788E1B8A-94F9-4F1F-835E-ED9FE6AD1445}" type="pres">
      <dgm:prSet presAssocID="{73CC0463-3287-4848-A482-80BC8E5397E2}" presName="text" presStyleLbl="fgAcc0" presStyleIdx="0" presStyleCnt="3">
        <dgm:presLayoutVars>
          <dgm:chPref val="3"/>
        </dgm:presLayoutVars>
      </dgm:prSet>
      <dgm:spPr/>
    </dgm:pt>
    <dgm:pt modelId="{DB975538-6B8A-4490-81E0-40F53110E302}" type="pres">
      <dgm:prSet presAssocID="{73CC0463-3287-4848-A482-80BC8E5397E2}" presName="hierChild2" presStyleCnt="0"/>
      <dgm:spPr/>
    </dgm:pt>
    <dgm:pt modelId="{9647B4DC-3C0D-4946-92EA-B8ECDBACADCA}" type="pres">
      <dgm:prSet presAssocID="{2ADA4755-DF92-4D17-B2D3-F8CB1C820436}" presName="hierRoot1" presStyleCnt="0"/>
      <dgm:spPr/>
    </dgm:pt>
    <dgm:pt modelId="{D5E49DBC-D351-4212-B397-2E14F477098D}" type="pres">
      <dgm:prSet presAssocID="{2ADA4755-DF92-4D17-B2D3-F8CB1C820436}" presName="composite" presStyleCnt="0"/>
      <dgm:spPr/>
    </dgm:pt>
    <dgm:pt modelId="{C47E9A4B-68ED-4B84-89E0-776015CEE6E0}" type="pres">
      <dgm:prSet presAssocID="{2ADA4755-DF92-4D17-B2D3-F8CB1C820436}" presName="background" presStyleLbl="node0" presStyleIdx="1" presStyleCnt="3"/>
      <dgm:spPr/>
    </dgm:pt>
    <dgm:pt modelId="{054C478B-D8E4-4EA9-8737-5E67AC05D5B0}" type="pres">
      <dgm:prSet presAssocID="{2ADA4755-DF92-4D17-B2D3-F8CB1C820436}" presName="text" presStyleLbl="fgAcc0" presStyleIdx="1" presStyleCnt="3">
        <dgm:presLayoutVars>
          <dgm:chPref val="3"/>
        </dgm:presLayoutVars>
      </dgm:prSet>
      <dgm:spPr/>
    </dgm:pt>
    <dgm:pt modelId="{C55EE464-0E1F-4BA1-92C7-AC5BC9F57ADB}" type="pres">
      <dgm:prSet presAssocID="{2ADA4755-DF92-4D17-B2D3-F8CB1C820436}" presName="hierChild2" presStyleCnt="0"/>
      <dgm:spPr/>
    </dgm:pt>
    <dgm:pt modelId="{125997AF-E617-4F76-8B20-DC3B4FD39C94}" type="pres">
      <dgm:prSet presAssocID="{7C8D37A1-FBAE-4C25-A8CB-20A82A7DB197}" presName="hierRoot1" presStyleCnt="0"/>
      <dgm:spPr/>
    </dgm:pt>
    <dgm:pt modelId="{6FA9110E-20AC-4FC9-B9A1-D3178CA3F855}" type="pres">
      <dgm:prSet presAssocID="{7C8D37A1-FBAE-4C25-A8CB-20A82A7DB197}" presName="composite" presStyleCnt="0"/>
      <dgm:spPr/>
    </dgm:pt>
    <dgm:pt modelId="{97180A29-E3AD-4C68-9C61-F7056E765A74}" type="pres">
      <dgm:prSet presAssocID="{7C8D37A1-FBAE-4C25-A8CB-20A82A7DB197}" presName="background" presStyleLbl="node0" presStyleIdx="2" presStyleCnt="3"/>
      <dgm:spPr/>
    </dgm:pt>
    <dgm:pt modelId="{0FE3C1DB-3B47-4B90-B012-E942B025650C}" type="pres">
      <dgm:prSet presAssocID="{7C8D37A1-FBAE-4C25-A8CB-20A82A7DB197}" presName="text" presStyleLbl="fgAcc0" presStyleIdx="2" presStyleCnt="3">
        <dgm:presLayoutVars>
          <dgm:chPref val="3"/>
        </dgm:presLayoutVars>
      </dgm:prSet>
      <dgm:spPr/>
    </dgm:pt>
    <dgm:pt modelId="{AE2E85B2-8BB4-4978-B98E-D02BC5775C2D}" type="pres">
      <dgm:prSet presAssocID="{7C8D37A1-FBAE-4C25-A8CB-20A82A7DB197}" presName="hierChild2" presStyleCnt="0"/>
      <dgm:spPr/>
    </dgm:pt>
  </dgm:ptLst>
  <dgm:cxnLst>
    <dgm:cxn modelId="{69B07D10-7BAB-4D62-838C-AC261601D92D}" srcId="{A2176ED7-1FFE-4F6F-9A9B-7C432E7311AB}" destId="{7C8D37A1-FBAE-4C25-A8CB-20A82A7DB197}" srcOrd="2" destOrd="0" parTransId="{A3B5C268-9CFF-45D3-AA5F-ED9743111178}" sibTransId="{81D939B1-5547-4D46-968D-EC2C63681CF9}"/>
    <dgm:cxn modelId="{78524D12-952D-44F6-ACD6-24CC5972877B}" type="presOf" srcId="{2ADA4755-DF92-4D17-B2D3-F8CB1C820436}" destId="{054C478B-D8E4-4EA9-8737-5E67AC05D5B0}" srcOrd="0" destOrd="0" presId="urn:microsoft.com/office/officeart/2005/8/layout/hierarchy1"/>
    <dgm:cxn modelId="{3E30F518-16E1-40D2-8EFF-E4520D0B65F7}" type="presOf" srcId="{73CC0463-3287-4848-A482-80BC8E5397E2}" destId="{788E1B8A-94F9-4F1F-835E-ED9FE6AD1445}" srcOrd="0" destOrd="0" presId="urn:microsoft.com/office/officeart/2005/8/layout/hierarchy1"/>
    <dgm:cxn modelId="{4FD49E68-50BD-49D9-A439-CC9FEC6DBCD1}" srcId="{A2176ED7-1FFE-4F6F-9A9B-7C432E7311AB}" destId="{73CC0463-3287-4848-A482-80BC8E5397E2}" srcOrd="0" destOrd="0" parTransId="{5DDE7E4F-09CF-4940-89A0-35E150A26215}" sibTransId="{4C4309A5-A236-4CD3-B787-F5287395CFFD}"/>
    <dgm:cxn modelId="{1808BEC2-4D2C-41D5-B613-8F86737B8DBF}" type="presOf" srcId="{7C8D37A1-FBAE-4C25-A8CB-20A82A7DB197}" destId="{0FE3C1DB-3B47-4B90-B012-E942B025650C}" srcOrd="0" destOrd="0" presId="urn:microsoft.com/office/officeart/2005/8/layout/hierarchy1"/>
    <dgm:cxn modelId="{158708F5-B1FF-4178-AE65-FC7BD1B4127C}" srcId="{A2176ED7-1FFE-4F6F-9A9B-7C432E7311AB}" destId="{2ADA4755-DF92-4D17-B2D3-F8CB1C820436}" srcOrd="1" destOrd="0" parTransId="{F74565F2-3DD4-4D01-AF4D-C9B0843B78A3}" sibTransId="{A9D8164D-B0B2-4E48-A6A7-00B5ECF82CBF}"/>
    <dgm:cxn modelId="{767443FF-E017-4F73-B807-16C01B8D1EBD}" type="presOf" srcId="{A2176ED7-1FFE-4F6F-9A9B-7C432E7311AB}" destId="{E10065F3-118B-44E2-A2B6-E3C9FD82E542}" srcOrd="0" destOrd="0" presId="urn:microsoft.com/office/officeart/2005/8/layout/hierarchy1"/>
    <dgm:cxn modelId="{F5BB3E09-2D28-41CC-86B2-793B73A5B151}" type="presParOf" srcId="{E10065F3-118B-44E2-A2B6-E3C9FD82E542}" destId="{2AFCC013-E8B7-4247-8D22-E4E907648E1B}" srcOrd="0" destOrd="0" presId="urn:microsoft.com/office/officeart/2005/8/layout/hierarchy1"/>
    <dgm:cxn modelId="{DDD0D38A-7320-4E7D-BB96-AA719EEBECE0}" type="presParOf" srcId="{2AFCC013-E8B7-4247-8D22-E4E907648E1B}" destId="{DBD5CF90-FAB4-4D6E-AB0B-AAAFF80F7090}" srcOrd="0" destOrd="0" presId="urn:microsoft.com/office/officeart/2005/8/layout/hierarchy1"/>
    <dgm:cxn modelId="{F924642D-15F8-4639-97EE-02D7E453D8A7}" type="presParOf" srcId="{DBD5CF90-FAB4-4D6E-AB0B-AAAFF80F7090}" destId="{2A4D2705-8D5F-4499-A51F-55AED5B525DD}" srcOrd="0" destOrd="0" presId="urn:microsoft.com/office/officeart/2005/8/layout/hierarchy1"/>
    <dgm:cxn modelId="{29603F8D-161E-44EA-BD6A-E91F0EC36179}" type="presParOf" srcId="{DBD5CF90-FAB4-4D6E-AB0B-AAAFF80F7090}" destId="{788E1B8A-94F9-4F1F-835E-ED9FE6AD1445}" srcOrd="1" destOrd="0" presId="urn:microsoft.com/office/officeart/2005/8/layout/hierarchy1"/>
    <dgm:cxn modelId="{CCCCA477-E4FC-45A0-A86D-A08AB41C5DE8}" type="presParOf" srcId="{2AFCC013-E8B7-4247-8D22-E4E907648E1B}" destId="{DB975538-6B8A-4490-81E0-40F53110E302}" srcOrd="1" destOrd="0" presId="urn:microsoft.com/office/officeart/2005/8/layout/hierarchy1"/>
    <dgm:cxn modelId="{3FE332B5-ED16-46B5-97C9-5191C55ABBAD}" type="presParOf" srcId="{E10065F3-118B-44E2-A2B6-E3C9FD82E542}" destId="{9647B4DC-3C0D-4946-92EA-B8ECDBACADCA}" srcOrd="1" destOrd="0" presId="urn:microsoft.com/office/officeart/2005/8/layout/hierarchy1"/>
    <dgm:cxn modelId="{E38DA009-1DCE-4A79-A9AD-78E9DE12F536}" type="presParOf" srcId="{9647B4DC-3C0D-4946-92EA-B8ECDBACADCA}" destId="{D5E49DBC-D351-4212-B397-2E14F477098D}" srcOrd="0" destOrd="0" presId="urn:microsoft.com/office/officeart/2005/8/layout/hierarchy1"/>
    <dgm:cxn modelId="{8E061C75-D295-4EC7-9B6C-FE9E452E1E3A}" type="presParOf" srcId="{D5E49DBC-D351-4212-B397-2E14F477098D}" destId="{C47E9A4B-68ED-4B84-89E0-776015CEE6E0}" srcOrd="0" destOrd="0" presId="urn:microsoft.com/office/officeart/2005/8/layout/hierarchy1"/>
    <dgm:cxn modelId="{A5235B91-7227-48FF-835B-4A093C4728B3}" type="presParOf" srcId="{D5E49DBC-D351-4212-B397-2E14F477098D}" destId="{054C478B-D8E4-4EA9-8737-5E67AC05D5B0}" srcOrd="1" destOrd="0" presId="urn:microsoft.com/office/officeart/2005/8/layout/hierarchy1"/>
    <dgm:cxn modelId="{A2FA2D76-EE74-4705-A010-F533B819B441}" type="presParOf" srcId="{9647B4DC-3C0D-4946-92EA-B8ECDBACADCA}" destId="{C55EE464-0E1F-4BA1-92C7-AC5BC9F57ADB}" srcOrd="1" destOrd="0" presId="urn:microsoft.com/office/officeart/2005/8/layout/hierarchy1"/>
    <dgm:cxn modelId="{322D93F9-A0E4-48C1-A6E9-4D924D745A4D}" type="presParOf" srcId="{E10065F3-118B-44E2-A2B6-E3C9FD82E542}" destId="{125997AF-E617-4F76-8B20-DC3B4FD39C94}" srcOrd="2" destOrd="0" presId="urn:microsoft.com/office/officeart/2005/8/layout/hierarchy1"/>
    <dgm:cxn modelId="{DA1453EF-49EE-4856-8352-16CB3FB991FB}" type="presParOf" srcId="{125997AF-E617-4F76-8B20-DC3B4FD39C94}" destId="{6FA9110E-20AC-4FC9-B9A1-D3178CA3F855}" srcOrd="0" destOrd="0" presId="urn:microsoft.com/office/officeart/2005/8/layout/hierarchy1"/>
    <dgm:cxn modelId="{A190BF3A-B130-447D-A938-25800AB10D44}" type="presParOf" srcId="{6FA9110E-20AC-4FC9-B9A1-D3178CA3F855}" destId="{97180A29-E3AD-4C68-9C61-F7056E765A74}" srcOrd="0" destOrd="0" presId="urn:microsoft.com/office/officeart/2005/8/layout/hierarchy1"/>
    <dgm:cxn modelId="{A9303E7C-C8F9-401C-B0E7-F0E922D4A7D9}" type="presParOf" srcId="{6FA9110E-20AC-4FC9-B9A1-D3178CA3F855}" destId="{0FE3C1DB-3B47-4B90-B012-E942B025650C}" srcOrd="1" destOrd="0" presId="urn:microsoft.com/office/officeart/2005/8/layout/hierarchy1"/>
    <dgm:cxn modelId="{24707846-688A-4163-B748-5F65BCF1F351}" type="presParOf" srcId="{125997AF-E617-4F76-8B20-DC3B4FD39C94}" destId="{AE2E85B2-8BB4-4978-B98E-D02BC5775C2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62EE37-E109-458C-A1DF-0CF8031FEEF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A710A8B-6109-49A9-8B89-236785CAF4FE}">
      <dgm:prSet/>
      <dgm:spPr/>
      <dgm:t>
        <a:bodyPr/>
        <a:lstStyle/>
        <a:p>
          <a:r>
            <a:rPr lang="en-US"/>
            <a:t>Strings in python are surrounded by either single quotation marks, or double quotation marks.</a:t>
          </a:r>
        </a:p>
      </dgm:t>
    </dgm:pt>
    <dgm:pt modelId="{DC272EF3-807B-4988-8F18-00E2A891D07D}" type="parTrans" cxnId="{6B003AC0-DD47-4D57-BEBE-B59DC8CCA487}">
      <dgm:prSet/>
      <dgm:spPr/>
      <dgm:t>
        <a:bodyPr/>
        <a:lstStyle/>
        <a:p>
          <a:endParaRPr lang="en-US"/>
        </a:p>
      </dgm:t>
    </dgm:pt>
    <dgm:pt modelId="{77A8379A-C583-4F32-9EB9-AB4AD9EBCCDA}" type="sibTrans" cxnId="{6B003AC0-DD47-4D57-BEBE-B59DC8CCA487}">
      <dgm:prSet/>
      <dgm:spPr/>
      <dgm:t>
        <a:bodyPr/>
        <a:lstStyle/>
        <a:p>
          <a:endParaRPr lang="en-US"/>
        </a:p>
      </dgm:t>
    </dgm:pt>
    <dgm:pt modelId="{26100B6D-BBB5-4A0E-9DA8-210D24A97D0C}">
      <dgm:prSet/>
      <dgm:spPr/>
      <dgm:t>
        <a:bodyPr/>
        <a:lstStyle/>
        <a:p>
          <a:r>
            <a:rPr lang="en-US"/>
            <a:t>'hello' is the same as "hello".</a:t>
          </a:r>
        </a:p>
      </dgm:t>
    </dgm:pt>
    <dgm:pt modelId="{7E14B386-649D-4D60-91AD-7BF60E3BD487}" type="parTrans" cxnId="{F3EF89C8-2F11-4769-9E77-EC5F1B1B55EA}">
      <dgm:prSet/>
      <dgm:spPr/>
      <dgm:t>
        <a:bodyPr/>
        <a:lstStyle/>
        <a:p>
          <a:endParaRPr lang="en-US"/>
        </a:p>
      </dgm:t>
    </dgm:pt>
    <dgm:pt modelId="{ADE59FAF-396C-4DDA-8867-BD9D8BD366E1}" type="sibTrans" cxnId="{F3EF89C8-2F11-4769-9E77-EC5F1B1B55EA}">
      <dgm:prSet/>
      <dgm:spPr/>
      <dgm:t>
        <a:bodyPr/>
        <a:lstStyle/>
        <a:p>
          <a:endParaRPr lang="en-US"/>
        </a:p>
      </dgm:t>
    </dgm:pt>
    <dgm:pt modelId="{0D1525D4-6B0D-432C-A63A-0622C8FA7040}" type="pres">
      <dgm:prSet presAssocID="{D562EE37-E109-458C-A1DF-0CF8031FEE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C4F904-7799-483E-AF78-E3E963350B5B}" type="pres">
      <dgm:prSet presAssocID="{CA710A8B-6109-49A9-8B89-236785CAF4FE}" presName="hierRoot1" presStyleCnt="0"/>
      <dgm:spPr/>
    </dgm:pt>
    <dgm:pt modelId="{31EE9AD0-8135-46EA-BE6E-FAA2E4BA25BB}" type="pres">
      <dgm:prSet presAssocID="{CA710A8B-6109-49A9-8B89-236785CAF4FE}" presName="composite" presStyleCnt="0"/>
      <dgm:spPr/>
    </dgm:pt>
    <dgm:pt modelId="{B73E7652-29E9-4022-9B53-36A1DD1B4AEB}" type="pres">
      <dgm:prSet presAssocID="{CA710A8B-6109-49A9-8B89-236785CAF4FE}" presName="background" presStyleLbl="node0" presStyleIdx="0" presStyleCnt="2"/>
      <dgm:spPr/>
    </dgm:pt>
    <dgm:pt modelId="{A55AAFB7-3CD3-4ECB-8B0C-99297C69BDB8}" type="pres">
      <dgm:prSet presAssocID="{CA710A8B-6109-49A9-8B89-236785CAF4FE}" presName="text" presStyleLbl="fgAcc0" presStyleIdx="0" presStyleCnt="2">
        <dgm:presLayoutVars>
          <dgm:chPref val="3"/>
        </dgm:presLayoutVars>
      </dgm:prSet>
      <dgm:spPr/>
    </dgm:pt>
    <dgm:pt modelId="{9767248C-579F-4999-9442-E7F3F68BE333}" type="pres">
      <dgm:prSet presAssocID="{CA710A8B-6109-49A9-8B89-236785CAF4FE}" presName="hierChild2" presStyleCnt="0"/>
      <dgm:spPr/>
    </dgm:pt>
    <dgm:pt modelId="{5179AA85-3C5F-43C0-9B73-82A177C42724}" type="pres">
      <dgm:prSet presAssocID="{26100B6D-BBB5-4A0E-9DA8-210D24A97D0C}" presName="hierRoot1" presStyleCnt="0"/>
      <dgm:spPr/>
    </dgm:pt>
    <dgm:pt modelId="{4F8DC8B6-F390-4980-A198-A584764970CB}" type="pres">
      <dgm:prSet presAssocID="{26100B6D-BBB5-4A0E-9DA8-210D24A97D0C}" presName="composite" presStyleCnt="0"/>
      <dgm:spPr/>
    </dgm:pt>
    <dgm:pt modelId="{CDB4C298-2014-43F8-8CE3-4B2B8002BFA2}" type="pres">
      <dgm:prSet presAssocID="{26100B6D-BBB5-4A0E-9DA8-210D24A97D0C}" presName="background" presStyleLbl="node0" presStyleIdx="1" presStyleCnt="2"/>
      <dgm:spPr/>
    </dgm:pt>
    <dgm:pt modelId="{5B1022A2-E765-4889-B658-D238D0EBF09B}" type="pres">
      <dgm:prSet presAssocID="{26100B6D-BBB5-4A0E-9DA8-210D24A97D0C}" presName="text" presStyleLbl="fgAcc0" presStyleIdx="1" presStyleCnt="2">
        <dgm:presLayoutVars>
          <dgm:chPref val="3"/>
        </dgm:presLayoutVars>
      </dgm:prSet>
      <dgm:spPr/>
    </dgm:pt>
    <dgm:pt modelId="{FEF8A3BB-9642-49AE-9E9D-4A04EF2EB00E}" type="pres">
      <dgm:prSet presAssocID="{26100B6D-BBB5-4A0E-9DA8-210D24A97D0C}" presName="hierChild2" presStyleCnt="0"/>
      <dgm:spPr/>
    </dgm:pt>
  </dgm:ptLst>
  <dgm:cxnLst>
    <dgm:cxn modelId="{ACA6DC0D-F01C-4367-9CE7-A98D387791E5}" type="presOf" srcId="{D562EE37-E109-458C-A1DF-0CF8031FEEF5}" destId="{0D1525D4-6B0D-432C-A63A-0622C8FA7040}" srcOrd="0" destOrd="0" presId="urn:microsoft.com/office/officeart/2005/8/layout/hierarchy1"/>
    <dgm:cxn modelId="{347BE668-A3DA-4D08-9377-9E72D92BF1D2}" type="presOf" srcId="{CA710A8B-6109-49A9-8B89-236785CAF4FE}" destId="{A55AAFB7-3CD3-4ECB-8B0C-99297C69BDB8}" srcOrd="0" destOrd="0" presId="urn:microsoft.com/office/officeart/2005/8/layout/hierarchy1"/>
    <dgm:cxn modelId="{869804BD-A8F2-4931-B5D9-D005B96007FC}" type="presOf" srcId="{26100B6D-BBB5-4A0E-9DA8-210D24A97D0C}" destId="{5B1022A2-E765-4889-B658-D238D0EBF09B}" srcOrd="0" destOrd="0" presId="urn:microsoft.com/office/officeart/2005/8/layout/hierarchy1"/>
    <dgm:cxn modelId="{6B003AC0-DD47-4D57-BEBE-B59DC8CCA487}" srcId="{D562EE37-E109-458C-A1DF-0CF8031FEEF5}" destId="{CA710A8B-6109-49A9-8B89-236785CAF4FE}" srcOrd="0" destOrd="0" parTransId="{DC272EF3-807B-4988-8F18-00E2A891D07D}" sibTransId="{77A8379A-C583-4F32-9EB9-AB4AD9EBCCDA}"/>
    <dgm:cxn modelId="{F3EF89C8-2F11-4769-9E77-EC5F1B1B55EA}" srcId="{D562EE37-E109-458C-A1DF-0CF8031FEEF5}" destId="{26100B6D-BBB5-4A0E-9DA8-210D24A97D0C}" srcOrd="1" destOrd="0" parTransId="{7E14B386-649D-4D60-91AD-7BF60E3BD487}" sibTransId="{ADE59FAF-396C-4DDA-8867-BD9D8BD366E1}"/>
    <dgm:cxn modelId="{12A8D669-C313-4845-8F66-6F1ADF386280}" type="presParOf" srcId="{0D1525D4-6B0D-432C-A63A-0622C8FA7040}" destId="{51C4F904-7799-483E-AF78-E3E963350B5B}" srcOrd="0" destOrd="0" presId="urn:microsoft.com/office/officeart/2005/8/layout/hierarchy1"/>
    <dgm:cxn modelId="{D100B079-038E-42F2-B1EF-FDEADC8A7A8F}" type="presParOf" srcId="{51C4F904-7799-483E-AF78-E3E963350B5B}" destId="{31EE9AD0-8135-46EA-BE6E-FAA2E4BA25BB}" srcOrd="0" destOrd="0" presId="urn:microsoft.com/office/officeart/2005/8/layout/hierarchy1"/>
    <dgm:cxn modelId="{4B38DA1C-F97D-4466-9729-643B35C8DFE9}" type="presParOf" srcId="{31EE9AD0-8135-46EA-BE6E-FAA2E4BA25BB}" destId="{B73E7652-29E9-4022-9B53-36A1DD1B4AEB}" srcOrd="0" destOrd="0" presId="urn:microsoft.com/office/officeart/2005/8/layout/hierarchy1"/>
    <dgm:cxn modelId="{88554866-6299-4DE4-9371-EBFEC2336560}" type="presParOf" srcId="{31EE9AD0-8135-46EA-BE6E-FAA2E4BA25BB}" destId="{A55AAFB7-3CD3-4ECB-8B0C-99297C69BDB8}" srcOrd="1" destOrd="0" presId="urn:microsoft.com/office/officeart/2005/8/layout/hierarchy1"/>
    <dgm:cxn modelId="{66F6E4EB-A38C-4B88-8149-AF6939B4D265}" type="presParOf" srcId="{51C4F904-7799-483E-AF78-E3E963350B5B}" destId="{9767248C-579F-4999-9442-E7F3F68BE333}" srcOrd="1" destOrd="0" presId="urn:microsoft.com/office/officeart/2005/8/layout/hierarchy1"/>
    <dgm:cxn modelId="{64962DD5-4092-4ABE-9094-0A5E71E71A22}" type="presParOf" srcId="{0D1525D4-6B0D-432C-A63A-0622C8FA7040}" destId="{5179AA85-3C5F-43C0-9B73-82A177C42724}" srcOrd="1" destOrd="0" presId="urn:microsoft.com/office/officeart/2005/8/layout/hierarchy1"/>
    <dgm:cxn modelId="{015460B8-BA35-4073-B121-00B59F506251}" type="presParOf" srcId="{5179AA85-3C5F-43C0-9B73-82A177C42724}" destId="{4F8DC8B6-F390-4980-A198-A584764970CB}" srcOrd="0" destOrd="0" presId="urn:microsoft.com/office/officeart/2005/8/layout/hierarchy1"/>
    <dgm:cxn modelId="{7822C4B6-0653-4D68-80F3-799B7DF8C9DE}" type="presParOf" srcId="{4F8DC8B6-F390-4980-A198-A584764970CB}" destId="{CDB4C298-2014-43F8-8CE3-4B2B8002BFA2}" srcOrd="0" destOrd="0" presId="urn:microsoft.com/office/officeart/2005/8/layout/hierarchy1"/>
    <dgm:cxn modelId="{FF46ABAD-C29C-41CE-A5FB-BA6B62C877AE}" type="presParOf" srcId="{4F8DC8B6-F390-4980-A198-A584764970CB}" destId="{5B1022A2-E765-4889-B658-D238D0EBF09B}" srcOrd="1" destOrd="0" presId="urn:microsoft.com/office/officeart/2005/8/layout/hierarchy1"/>
    <dgm:cxn modelId="{D00724B4-357F-4CD2-AB5E-3EE3423BE4A0}" type="presParOf" srcId="{5179AA85-3C5F-43C0-9B73-82A177C42724}" destId="{FEF8A3BB-9642-49AE-9E9D-4A04EF2EB00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F1771-FD55-4B45-9826-306A721CDC7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BFF6A2-5EB5-49DE-BD4C-A39AE48B003D}">
      <dgm:prSet/>
      <dgm:spPr/>
      <dgm:t>
        <a:bodyPr/>
        <a:lstStyle/>
        <a:p>
          <a:r>
            <a:rPr lang="en-US"/>
            <a:t>Tuple</a:t>
          </a:r>
        </a:p>
      </dgm:t>
    </dgm:pt>
    <dgm:pt modelId="{45B38AA1-C107-43F6-B29F-DF26B1D85200}" type="parTrans" cxnId="{0737AC52-CE30-4C56-A147-6BA9B6C04958}">
      <dgm:prSet/>
      <dgm:spPr/>
      <dgm:t>
        <a:bodyPr/>
        <a:lstStyle/>
        <a:p>
          <a:endParaRPr lang="en-US"/>
        </a:p>
      </dgm:t>
    </dgm:pt>
    <dgm:pt modelId="{4129277B-9639-4DC2-B2F5-ABAE5862478C}" type="sibTrans" cxnId="{0737AC52-CE30-4C56-A147-6BA9B6C04958}">
      <dgm:prSet/>
      <dgm:spPr/>
      <dgm:t>
        <a:bodyPr/>
        <a:lstStyle/>
        <a:p>
          <a:endParaRPr lang="en-US"/>
        </a:p>
      </dgm:t>
    </dgm:pt>
    <dgm:pt modelId="{A97C4556-8224-4826-AEE3-D82207EF0725}">
      <dgm:prSet/>
      <dgm:spPr/>
      <dgm:t>
        <a:bodyPr/>
        <a:lstStyle/>
        <a:p>
          <a:r>
            <a:rPr lang="en-US"/>
            <a:t>Lists</a:t>
          </a:r>
        </a:p>
      </dgm:t>
    </dgm:pt>
    <dgm:pt modelId="{88B94442-1327-4BD0-BAC4-D02501B4A04E}" type="parTrans" cxnId="{EE343882-5A34-4490-9114-4CD94C016EAD}">
      <dgm:prSet/>
      <dgm:spPr/>
      <dgm:t>
        <a:bodyPr/>
        <a:lstStyle/>
        <a:p>
          <a:endParaRPr lang="en-US"/>
        </a:p>
      </dgm:t>
    </dgm:pt>
    <dgm:pt modelId="{B965F60D-8DB0-40C7-833E-FC063532C7E4}" type="sibTrans" cxnId="{EE343882-5A34-4490-9114-4CD94C016EAD}">
      <dgm:prSet/>
      <dgm:spPr/>
      <dgm:t>
        <a:bodyPr/>
        <a:lstStyle/>
        <a:p>
          <a:endParaRPr lang="en-US"/>
        </a:p>
      </dgm:t>
    </dgm:pt>
    <dgm:pt modelId="{5B72CB60-DC74-43B4-8D3A-EA07459117E1}">
      <dgm:prSet/>
      <dgm:spPr/>
      <dgm:t>
        <a:bodyPr/>
        <a:lstStyle/>
        <a:p>
          <a:r>
            <a:rPr lang="en-US"/>
            <a:t>Dictionary </a:t>
          </a:r>
        </a:p>
      </dgm:t>
    </dgm:pt>
    <dgm:pt modelId="{FA8D8745-DF03-4289-91A0-752DBAD67660}" type="parTrans" cxnId="{26849D0C-3C72-41DF-88E4-5276F93702C8}">
      <dgm:prSet/>
      <dgm:spPr/>
      <dgm:t>
        <a:bodyPr/>
        <a:lstStyle/>
        <a:p>
          <a:endParaRPr lang="en-US"/>
        </a:p>
      </dgm:t>
    </dgm:pt>
    <dgm:pt modelId="{CF5620BC-E470-47C7-82ED-C907861971BF}" type="sibTrans" cxnId="{26849D0C-3C72-41DF-88E4-5276F93702C8}">
      <dgm:prSet/>
      <dgm:spPr/>
      <dgm:t>
        <a:bodyPr/>
        <a:lstStyle/>
        <a:p>
          <a:endParaRPr lang="en-US"/>
        </a:p>
      </dgm:t>
    </dgm:pt>
    <dgm:pt modelId="{3F06E0BF-3BE1-4827-899D-AA9E7C52C4F6}">
      <dgm:prSet/>
      <dgm:spPr/>
      <dgm:t>
        <a:bodyPr/>
        <a:lstStyle/>
        <a:p>
          <a:r>
            <a:rPr lang="en-US"/>
            <a:t>Set</a:t>
          </a:r>
        </a:p>
      </dgm:t>
    </dgm:pt>
    <dgm:pt modelId="{D8803F6E-51EF-487E-A6D1-C4ECB9D6A3FA}" type="parTrans" cxnId="{E85BDF2D-4B88-4269-926C-521E9178F9DA}">
      <dgm:prSet/>
      <dgm:spPr/>
      <dgm:t>
        <a:bodyPr/>
        <a:lstStyle/>
        <a:p>
          <a:endParaRPr lang="en-US"/>
        </a:p>
      </dgm:t>
    </dgm:pt>
    <dgm:pt modelId="{A4E784F2-C12F-4A62-B28B-E0F9769EF9B3}" type="sibTrans" cxnId="{E85BDF2D-4B88-4269-926C-521E9178F9DA}">
      <dgm:prSet/>
      <dgm:spPr/>
      <dgm:t>
        <a:bodyPr/>
        <a:lstStyle/>
        <a:p>
          <a:endParaRPr lang="en-US"/>
        </a:p>
      </dgm:t>
    </dgm:pt>
    <dgm:pt modelId="{761D6947-8672-4379-A795-D61CDFD7F886}" type="pres">
      <dgm:prSet presAssocID="{737F1771-FD55-4B45-9826-306A721CDC7A}" presName="matrix" presStyleCnt="0">
        <dgm:presLayoutVars>
          <dgm:chMax val="1"/>
          <dgm:dir/>
          <dgm:resizeHandles val="exact"/>
        </dgm:presLayoutVars>
      </dgm:prSet>
      <dgm:spPr/>
    </dgm:pt>
    <dgm:pt modelId="{5EBAFADC-B68C-4012-AC47-EE31B9544027}" type="pres">
      <dgm:prSet presAssocID="{737F1771-FD55-4B45-9826-306A721CDC7A}" presName="diamond" presStyleLbl="bgShp" presStyleIdx="0" presStyleCnt="1"/>
      <dgm:spPr/>
    </dgm:pt>
    <dgm:pt modelId="{67DAC6D6-410B-4278-9E72-33AA421399E5}" type="pres">
      <dgm:prSet presAssocID="{737F1771-FD55-4B45-9826-306A721CDC7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28E633D-6C32-4B95-9343-71BD6784BA3D}" type="pres">
      <dgm:prSet presAssocID="{737F1771-FD55-4B45-9826-306A721CDC7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507404C-8E34-41E7-8893-86AE9B9E5BB3}" type="pres">
      <dgm:prSet presAssocID="{737F1771-FD55-4B45-9826-306A721CDC7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75BAFD0-B9A9-431F-8E1C-AA2619F1C7C8}" type="pres">
      <dgm:prSet presAssocID="{737F1771-FD55-4B45-9826-306A721CDC7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6849D0C-3C72-41DF-88E4-5276F93702C8}" srcId="{737F1771-FD55-4B45-9826-306A721CDC7A}" destId="{5B72CB60-DC74-43B4-8D3A-EA07459117E1}" srcOrd="2" destOrd="0" parTransId="{FA8D8745-DF03-4289-91A0-752DBAD67660}" sibTransId="{CF5620BC-E470-47C7-82ED-C907861971BF}"/>
    <dgm:cxn modelId="{E2A0EE0E-87A4-47B3-92D4-776DBE930ECC}" type="presOf" srcId="{06BFF6A2-5EB5-49DE-BD4C-A39AE48B003D}" destId="{67DAC6D6-410B-4278-9E72-33AA421399E5}" srcOrd="0" destOrd="0" presId="urn:microsoft.com/office/officeart/2005/8/layout/matrix3"/>
    <dgm:cxn modelId="{E85BDF2D-4B88-4269-926C-521E9178F9DA}" srcId="{737F1771-FD55-4B45-9826-306A721CDC7A}" destId="{3F06E0BF-3BE1-4827-899D-AA9E7C52C4F6}" srcOrd="3" destOrd="0" parTransId="{D8803F6E-51EF-487E-A6D1-C4ECB9D6A3FA}" sibTransId="{A4E784F2-C12F-4A62-B28B-E0F9769EF9B3}"/>
    <dgm:cxn modelId="{A63E9746-14EA-419B-85E3-EE73CD93BC11}" type="presOf" srcId="{A97C4556-8224-4826-AEE3-D82207EF0725}" destId="{F28E633D-6C32-4B95-9343-71BD6784BA3D}" srcOrd="0" destOrd="0" presId="urn:microsoft.com/office/officeart/2005/8/layout/matrix3"/>
    <dgm:cxn modelId="{0737AC52-CE30-4C56-A147-6BA9B6C04958}" srcId="{737F1771-FD55-4B45-9826-306A721CDC7A}" destId="{06BFF6A2-5EB5-49DE-BD4C-A39AE48B003D}" srcOrd="0" destOrd="0" parTransId="{45B38AA1-C107-43F6-B29F-DF26B1D85200}" sibTransId="{4129277B-9639-4DC2-B2F5-ABAE5862478C}"/>
    <dgm:cxn modelId="{EE343882-5A34-4490-9114-4CD94C016EAD}" srcId="{737F1771-FD55-4B45-9826-306A721CDC7A}" destId="{A97C4556-8224-4826-AEE3-D82207EF0725}" srcOrd="1" destOrd="0" parTransId="{88B94442-1327-4BD0-BAC4-D02501B4A04E}" sibTransId="{B965F60D-8DB0-40C7-833E-FC063532C7E4}"/>
    <dgm:cxn modelId="{C8A9D0CB-2AA2-4986-BFBE-D568910C8164}" type="presOf" srcId="{3F06E0BF-3BE1-4827-899D-AA9E7C52C4F6}" destId="{F75BAFD0-B9A9-431F-8E1C-AA2619F1C7C8}" srcOrd="0" destOrd="0" presId="urn:microsoft.com/office/officeart/2005/8/layout/matrix3"/>
    <dgm:cxn modelId="{F95DCDE9-1109-4964-9ED0-4C29B92CC622}" type="presOf" srcId="{737F1771-FD55-4B45-9826-306A721CDC7A}" destId="{761D6947-8672-4379-A795-D61CDFD7F886}" srcOrd="0" destOrd="0" presId="urn:microsoft.com/office/officeart/2005/8/layout/matrix3"/>
    <dgm:cxn modelId="{9AC9CBF0-09F6-4F8C-8497-67387BA37303}" type="presOf" srcId="{5B72CB60-DC74-43B4-8D3A-EA07459117E1}" destId="{2507404C-8E34-41E7-8893-86AE9B9E5BB3}" srcOrd="0" destOrd="0" presId="urn:microsoft.com/office/officeart/2005/8/layout/matrix3"/>
    <dgm:cxn modelId="{512BA8B4-1F7A-4657-B476-096FDC65EA98}" type="presParOf" srcId="{761D6947-8672-4379-A795-D61CDFD7F886}" destId="{5EBAFADC-B68C-4012-AC47-EE31B9544027}" srcOrd="0" destOrd="0" presId="urn:microsoft.com/office/officeart/2005/8/layout/matrix3"/>
    <dgm:cxn modelId="{8A708874-D087-4554-8621-EC83B78EC522}" type="presParOf" srcId="{761D6947-8672-4379-A795-D61CDFD7F886}" destId="{67DAC6D6-410B-4278-9E72-33AA421399E5}" srcOrd="1" destOrd="0" presId="urn:microsoft.com/office/officeart/2005/8/layout/matrix3"/>
    <dgm:cxn modelId="{B97A21B6-8C51-4385-9CC5-C4CAAA935FE9}" type="presParOf" srcId="{761D6947-8672-4379-A795-D61CDFD7F886}" destId="{F28E633D-6C32-4B95-9343-71BD6784BA3D}" srcOrd="2" destOrd="0" presId="urn:microsoft.com/office/officeart/2005/8/layout/matrix3"/>
    <dgm:cxn modelId="{BE819253-9B32-478D-98C7-15C912460B90}" type="presParOf" srcId="{761D6947-8672-4379-A795-D61CDFD7F886}" destId="{2507404C-8E34-41E7-8893-86AE9B9E5BB3}" srcOrd="3" destOrd="0" presId="urn:microsoft.com/office/officeart/2005/8/layout/matrix3"/>
    <dgm:cxn modelId="{59F6992B-DD35-48EF-84E9-A39F1DE881A7}" type="presParOf" srcId="{761D6947-8672-4379-A795-D61CDFD7F886}" destId="{F75BAFD0-B9A9-431F-8E1C-AA2619F1C7C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E528ED0-72FB-4601-A53B-A8D01C49B5B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65F5B56-D926-43C0-A6FD-0C3EAC0C6162}">
      <dgm:prSet/>
      <dgm:spPr/>
      <dgm:t>
        <a:bodyPr/>
        <a:lstStyle/>
        <a:p>
          <a:r>
            <a:rPr lang="en-US" b="0" i="0" baseline="0"/>
            <a:t>Lists are data structures that can hold a sequence of values of any data types. They are mutable (update-able).</a:t>
          </a:r>
          <a:endParaRPr lang="en-US"/>
        </a:p>
      </dgm:t>
    </dgm:pt>
    <dgm:pt modelId="{C52ABE7C-A90E-4984-B288-A6D31AABB233}" type="parTrans" cxnId="{36781C77-8272-4A62-B62D-EC184113CD11}">
      <dgm:prSet/>
      <dgm:spPr/>
      <dgm:t>
        <a:bodyPr/>
        <a:lstStyle/>
        <a:p>
          <a:endParaRPr lang="en-US"/>
        </a:p>
      </dgm:t>
    </dgm:pt>
    <dgm:pt modelId="{3D028E3A-CBE7-4D5F-B4A7-EF0C32006879}" type="sibTrans" cxnId="{36781C77-8272-4A62-B62D-EC184113CD11}">
      <dgm:prSet/>
      <dgm:spPr/>
      <dgm:t>
        <a:bodyPr/>
        <a:lstStyle/>
        <a:p>
          <a:endParaRPr lang="en-US"/>
        </a:p>
      </dgm:t>
    </dgm:pt>
    <dgm:pt modelId="{F15866ED-E328-4952-99F4-67BCBF101693}">
      <dgm:prSet/>
      <dgm:spPr/>
      <dgm:t>
        <a:bodyPr/>
        <a:lstStyle/>
        <a:p>
          <a:r>
            <a:rPr lang="en-US" b="0" i="0" baseline="0"/>
            <a:t>Lists are indexed by integers.</a:t>
          </a:r>
          <a:endParaRPr lang="en-US"/>
        </a:p>
      </dgm:t>
    </dgm:pt>
    <dgm:pt modelId="{5293426D-37F1-469A-BFC4-90F91CDBF55E}" type="parTrans" cxnId="{5A3C1763-1174-4C70-A264-FC8A6870A509}">
      <dgm:prSet/>
      <dgm:spPr/>
      <dgm:t>
        <a:bodyPr/>
        <a:lstStyle/>
        <a:p>
          <a:endParaRPr lang="en-US"/>
        </a:p>
      </dgm:t>
    </dgm:pt>
    <dgm:pt modelId="{4D971558-9734-4816-8947-00913401F786}" type="sibTrans" cxnId="{5A3C1763-1174-4C70-A264-FC8A6870A509}">
      <dgm:prSet/>
      <dgm:spPr/>
      <dgm:t>
        <a:bodyPr/>
        <a:lstStyle/>
        <a:p>
          <a:endParaRPr lang="en-US"/>
        </a:p>
      </dgm:t>
    </dgm:pt>
    <dgm:pt modelId="{2108C233-3A42-471F-9525-2A1AB906D7FA}">
      <dgm:prSet/>
      <dgm:spPr/>
      <dgm:t>
        <a:bodyPr/>
        <a:lstStyle/>
        <a:p>
          <a:r>
            <a:rPr lang="en-US" b="0" i="0" baseline="0"/>
            <a:t>To create a list, use square brackets:</a:t>
          </a:r>
          <a:endParaRPr lang="en-US"/>
        </a:p>
      </dgm:t>
    </dgm:pt>
    <dgm:pt modelId="{354CB56F-8873-4959-95DE-9E0F661070DE}" type="parTrans" cxnId="{E9A92664-D067-4AB9-AC70-5AAF3165C33F}">
      <dgm:prSet/>
      <dgm:spPr/>
      <dgm:t>
        <a:bodyPr/>
        <a:lstStyle/>
        <a:p>
          <a:endParaRPr lang="en-US"/>
        </a:p>
      </dgm:t>
    </dgm:pt>
    <dgm:pt modelId="{21F8ECC7-B273-45EF-8915-08175F34464D}" type="sibTrans" cxnId="{E9A92664-D067-4AB9-AC70-5AAF3165C33F}">
      <dgm:prSet/>
      <dgm:spPr/>
      <dgm:t>
        <a:bodyPr/>
        <a:lstStyle/>
        <a:p>
          <a:endParaRPr lang="en-US"/>
        </a:p>
      </dgm:t>
    </dgm:pt>
    <dgm:pt modelId="{DE78B6A1-FAEC-4014-8A49-EB6A62643CE2}">
      <dgm:prSet/>
      <dgm:spPr/>
      <dgm:t>
        <a:bodyPr/>
        <a:lstStyle/>
        <a:p>
          <a:r>
            <a:rPr lang="en-US" b="0" i="0" baseline="0"/>
            <a:t>my_list = ['A', 'B']</a:t>
          </a:r>
          <a:endParaRPr lang="en-US"/>
        </a:p>
      </dgm:t>
    </dgm:pt>
    <dgm:pt modelId="{76815635-FDCA-42A1-BB6D-1074D82A2E66}" type="parTrans" cxnId="{B114B17C-0CCA-432E-8682-491B4BC4648D}">
      <dgm:prSet/>
      <dgm:spPr/>
      <dgm:t>
        <a:bodyPr/>
        <a:lstStyle/>
        <a:p>
          <a:endParaRPr lang="en-US"/>
        </a:p>
      </dgm:t>
    </dgm:pt>
    <dgm:pt modelId="{78310D98-A217-4C71-9B83-85CE3AA59AF9}" type="sibTrans" cxnId="{B114B17C-0CCA-432E-8682-491B4BC4648D}">
      <dgm:prSet/>
      <dgm:spPr/>
      <dgm:t>
        <a:bodyPr/>
        <a:lstStyle/>
        <a:p>
          <a:endParaRPr lang="en-US"/>
        </a:p>
      </dgm:t>
    </dgm:pt>
    <dgm:pt modelId="{C1564310-A6BF-4906-BFCF-1C7BDFFDEC32}">
      <dgm:prSet/>
      <dgm:spPr/>
      <dgm:t>
        <a:bodyPr/>
        <a:lstStyle/>
        <a:p>
          <a:r>
            <a:rPr lang="en-US" b="0" i="0" baseline="0"/>
            <a:t>To add/update/delete an item, use index:</a:t>
          </a:r>
          <a:endParaRPr lang="en-US"/>
        </a:p>
      </dgm:t>
    </dgm:pt>
    <dgm:pt modelId="{DF185E67-3CAA-456B-8E69-22A9F83A06EB}" type="parTrans" cxnId="{B0ACACA2-D774-43A0-8372-31A67399BE3E}">
      <dgm:prSet/>
      <dgm:spPr/>
      <dgm:t>
        <a:bodyPr/>
        <a:lstStyle/>
        <a:p>
          <a:endParaRPr lang="en-US"/>
        </a:p>
      </dgm:t>
    </dgm:pt>
    <dgm:pt modelId="{C6178825-C8EC-4886-B395-A99120A0B4CA}" type="sibTrans" cxnId="{B0ACACA2-D774-43A0-8372-31A67399BE3E}">
      <dgm:prSet/>
      <dgm:spPr/>
      <dgm:t>
        <a:bodyPr/>
        <a:lstStyle/>
        <a:p>
          <a:endParaRPr lang="en-US"/>
        </a:p>
      </dgm:t>
    </dgm:pt>
    <dgm:pt modelId="{67935B2E-05A9-4753-9174-B4BBEA3C6ADA}">
      <dgm:prSet/>
      <dgm:spPr/>
      <dgm:t>
        <a:bodyPr/>
        <a:lstStyle/>
        <a:p>
          <a:r>
            <a:rPr lang="en-US" b="0" i="0" baseline="0"/>
            <a:t>my_list.append('C') #adds at the end</a:t>
          </a:r>
          <a:br>
            <a:rPr lang="en-US" b="0" i="0" baseline="0"/>
          </a:br>
          <a:r>
            <a:rPr lang="en-US" b="0" i="0" baseline="0"/>
            <a:t>my_list[1] = 'D' #update</a:t>
          </a:r>
          <a:br>
            <a:rPr lang="en-US" b="0" i="0" baseline="0"/>
          </a:br>
          <a:r>
            <a:rPr lang="en-US" b="0" i="0" baseline="0"/>
            <a:t>my_list.pop(1) # removes</a:t>
          </a:r>
          <a:br>
            <a:rPr lang="en-US" b="0" i="0" baseline="0"/>
          </a:br>
          <a:endParaRPr lang="en-US"/>
        </a:p>
      </dgm:t>
    </dgm:pt>
    <dgm:pt modelId="{8909B138-B141-4760-AD1B-70EB035CB30A}" type="parTrans" cxnId="{6725262E-03E1-4FA0-9A43-C315396DBFA8}">
      <dgm:prSet/>
      <dgm:spPr/>
      <dgm:t>
        <a:bodyPr/>
        <a:lstStyle/>
        <a:p>
          <a:endParaRPr lang="en-US"/>
        </a:p>
      </dgm:t>
    </dgm:pt>
    <dgm:pt modelId="{FB5E0187-627F-42D9-8E0A-CB19CB4D2C77}" type="sibTrans" cxnId="{6725262E-03E1-4FA0-9A43-C315396DBFA8}">
      <dgm:prSet/>
      <dgm:spPr/>
      <dgm:t>
        <a:bodyPr/>
        <a:lstStyle/>
        <a:p>
          <a:endParaRPr lang="en-US"/>
        </a:p>
      </dgm:t>
    </dgm:pt>
    <dgm:pt modelId="{BB84F994-CE07-4219-89AB-ABF1ACB4D4FC}" type="pres">
      <dgm:prSet presAssocID="{7E528ED0-72FB-4601-A53B-A8D01C49B5B4}" presName="Name0" presStyleCnt="0">
        <dgm:presLayoutVars>
          <dgm:dir/>
          <dgm:resizeHandles val="exact"/>
        </dgm:presLayoutVars>
      </dgm:prSet>
      <dgm:spPr/>
    </dgm:pt>
    <dgm:pt modelId="{01F31206-6FFA-41FA-A951-C925A1911858}" type="pres">
      <dgm:prSet presAssocID="{A65F5B56-D926-43C0-A6FD-0C3EAC0C6162}" presName="node" presStyleLbl="node1" presStyleIdx="0" presStyleCnt="6">
        <dgm:presLayoutVars>
          <dgm:bulletEnabled val="1"/>
        </dgm:presLayoutVars>
      </dgm:prSet>
      <dgm:spPr/>
    </dgm:pt>
    <dgm:pt modelId="{2017CDA1-601B-4F8E-84E1-0DBF2A319037}" type="pres">
      <dgm:prSet presAssocID="{3D028E3A-CBE7-4D5F-B4A7-EF0C32006879}" presName="sibTrans" presStyleLbl="sibTrans1D1" presStyleIdx="0" presStyleCnt="5"/>
      <dgm:spPr/>
    </dgm:pt>
    <dgm:pt modelId="{7743DB87-40C9-495B-A40A-688D59AB4C7F}" type="pres">
      <dgm:prSet presAssocID="{3D028E3A-CBE7-4D5F-B4A7-EF0C32006879}" presName="connectorText" presStyleLbl="sibTrans1D1" presStyleIdx="0" presStyleCnt="5"/>
      <dgm:spPr/>
    </dgm:pt>
    <dgm:pt modelId="{89888385-9B9C-425B-8AA5-08F23ECAA35C}" type="pres">
      <dgm:prSet presAssocID="{F15866ED-E328-4952-99F4-67BCBF101693}" presName="node" presStyleLbl="node1" presStyleIdx="1" presStyleCnt="6">
        <dgm:presLayoutVars>
          <dgm:bulletEnabled val="1"/>
        </dgm:presLayoutVars>
      </dgm:prSet>
      <dgm:spPr/>
    </dgm:pt>
    <dgm:pt modelId="{E328426D-0991-4293-801E-D38A3FE0B53F}" type="pres">
      <dgm:prSet presAssocID="{4D971558-9734-4816-8947-00913401F786}" presName="sibTrans" presStyleLbl="sibTrans1D1" presStyleIdx="1" presStyleCnt="5"/>
      <dgm:spPr/>
    </dgm:pt>
    <dgm:pt modelId="{BE49079B-F470-46A7-85F0-18561369C116}" type="pres">
      <dgm:prSet presAssocID="{4D971558-9734-4816-8947-00913401F786}" presName="connectorText" presStyleLbl="sibTrans1D1" presStyleIdx="1" presStyleCnt="5"/>
      <dgm:spPr/>
    </dgm:pt>
    <dgm:pt modelId="{393E83E4-B83D-40A1-9B5A-D4224D458FDB}" type="pres">
      <dgm:prSet presAssocID="{2108C233-3A42-471F-9525-2A1AB906D7FA}" presName="node" presStyleLbl="node1" presStyleIdx="2" presStyleCnt="6">
        <dgm:presLayoutVars>
          <dgm:bulletEnabled val="1"/>
        </dgm:presLayoutVars>
      </dgm:prSet>
      <dgm:spPr/>
    </dgm:pt>
    <dgm:pt modelId="{FA539DF6-31B1-4A4F-AEA5-80C2C984C154}" type="pres">
      <dgm:prSet presAssocID="{21F8ECC7-B273-45EF-8915-08175F34464D}" presName="sibTrans" presStyleLbl="sibTrans1D1" presStyleIdx="2" presStyleCnt="5"/>
      <dgm:spPr/>
    </dgm:pt>
    <dgm:pt modelId="{21A0A6F2-AC5B-4F72-BAB4-9669FE0A2D02}" type="pres">
      <dgm:prSet presAssocID="{21F8ECC7-B273-45EF-8915-08175F34464D}" presName="connectorText" presStyleLbl="sibTrans1D1" presStyleIdx="2" presStyleCnt="5"/>
      <dgm:spPr/>
    </dgm:pt>
    <dgm:pt modelId="{6D8F838E-3E89-4714-9457-4B170713E29E}" type="pres">
      <dgm:prSet presAssocID="{DE78B6A1-FAEC-4014-8A49-EB6A62643CE2}" presName="node" presStyleLbl="node1" presStyleIdx="3" presStyleCnt="6">
        <dgm:presLayoutVars>
          <dgm:bulletEnabled val="1"/>
        </dgm:presLayoutVars>
      </dgm:prSet>
      <dgm:spPr/>
    </dgm:pt>
    <dgm:pt modelId="{9046C4A8-2F75-448A-9734-14D4ED85318C}" type="pres">
      <dgm:prSet presAssocID="{78310D98-A217-4C71-9B83-85CE3AA59AF9}" presName="sibTrans" presStyleLbl="sibTrans1D1" presStyleIdx="3" presStyleCnt="5"/>
      <dgm:spPr/>
    </dgm:pt>
    <dgm:pt modelId="{5D1D00D5-C4A7-43EB-A77A-3F11AC8E41DD}" type="pres">
      <dgm:prSet presAssocID="{78310D98-A217-4C71-9B83-85CE3AA59AF9}" presName="connectorText" presStyleLbl="sibTrans1D1" presStyleIdx="3" presStyleCnt="5"/>
      <dgm:spPr/>
    </dgm:pt>
    <dgm:pt modelId="{9C05AC41-BB56-4E10-8317-2E46797541AD}" type="pres">
      <dgm:prSet presAssocID="{C1564310-A6BF-4906-BFCF-1C7BDFFDEC32}" presName="node" presStyleLbl="node1" presStyleIdx="4" presStyleCnt="6">
        <dgm:presLayoutVars>
          <dgm:bulletEnabled val="1"/>
        </dgm:presLayoutVars>
      </dgm:prSet>
      <dgm:spPr/>
    </dgm:pt>
    <dgm:pt modelId="{B1BFFF51-0BEF-4D23-8FE2-0307FB498B17}" type="pres">
      <dgm:prSet presAssocID="{C6178825-C8EC-4886-B395-A99120A0B4CA}" presName="sibTrans" presStyleLbl="sibTrans1D1" presStyleIdx="4" presStyleCnt="5"/>
      <dgm:spPr/>
    </dgm:pt>
    <dgm:pt modelId="{E2B23891-6EA2-4FED-97E0-021466BBF512}" type="pres">
      <dgm:prSet presAssocID="{C6178825-C8EC-4886-B395-A99120A0B4CA}" presName="connectorText" presStyleLbl="sibTrans1D1" presStyleIdx="4" presStyleCnt="5"/>
      <dgm:spPr/>
    </dgm:pt>
    <dgm:pt modelId="{79EA76FB-DE13-4052-94D2-6D3C1BEFA447}" type="pres">
      <dgm:prSet presAssocID="{67935B2E-05A9-4753-9174-B4BBEA3C6ADA}" presName="node" presStyleLbl="node1" presStyleIdx="5" presStyleCnt="6">
        <dgm:presLayoutVars>
          <dgm:bulletEnabled val="1"/>
        </dgm:presLayoutVars>
      </dgm:prSet>
      <dgm:spPr/>
    </dgm:pt>
  </dgm:ptLst>
  <dgm:cxnLst>
    <dgm:cxn modelId="{F967AD06-AAA4-4DAF-AD76-457D8B659669}" type="presOf" srcId="{2108C233-3A42-471F-9525-2A1AB906D7FA}" destId="{393E83E4-B83D-40A1-9B5A-D4224D458FDB}" srcOrd="0" destOrd="0" presId="urn:microsoft.com/office/officeart/2016/7/layout/RepeatingBendingProcessNew"/>
    <dgm:cxn modelId="{CCCF2315-A8A5-455B-AD88-2CC5D07C73E4}" type="presOf" srcId="{3D028E3A-CBE7-4D5F-B4A7-EF0C32006879}" destId="{7743DB87-40C9-495B-A40A-688D59AB4C7F}" srcOrd="1" destOrd="0" presId="urn:microsoft.com/office/officeart/2016/7/layout/RepeatingBendingProcessNew"/>
    <dgm:cxn modelId="{E4622216-E1EA-4252-8DD4-98C5E97D3EA4}" type="presOf" srcId="{A65F5B56-D926-43C0-A6FD-0C3EAC0C6162}" destId="{01F31206-6FFA-41FA-A951-C925A1911858}" srcOrd="0" destOrd="0" presId="urn:microsoft.com/office/officeart/2016/7/layout/RepeatingBendingProcessNew"/>
    <dgm:cxn modelId="{35FA692B-4B88-4D40-BC45-967D30E0005B}" type="presOf" srcId="{F15866ED-E328-4952-99F4-67BCBF101693}" destId="{89888385-9B9C-425B-8AA5-08F23ECAA35C}" srcOrd="0" destOrd="0" presId="urn:microsoft.com/office/officeart/2016/7/layout/RepeatingBendingProcessNew"/>
    <dgm:cxn modelId="{6725262E-03E1-4FA0-9A43-C315396DBFA8}" srcId="{7E528ED0-72FB-4601-A53B-A8D01C49B5B4}" destId="{67935B2E-05A9-4753-9174-B4BBEA3C6ADA}" srcOrd="5" destOrd="0" parTransId="{8909B138-B141-4760-AD1B-70EB035CB30A}" sibTransId="{FB5E0187-627F-42D9-8E0A-CB19CB4D2C77}"/>
    <dgm:cxn modelId="{5A3C1763-1174-4C70-A264-FC8A6870A509}" srcId="{7E528ED0-72FB-4601-A53B-A8D01C49B5B4}" destId="{F15866ED-E328-4952-99F4-67BCBF101693}" srcOrd="1" destOrd="0" parTransId="{5293426D-37F1-469A-BFC4-90F91CDBF55E}" sibTransId="{4D971558-9734-4816-8947-00913401F786}"/>
    <dgm:cxn modelId="{E9A92664-D067-4AB9-AC70-5AAF3165C33F}" srcId="{7E528ED0-72FB-4601-A53B-A8D01C49B5B4}" destId="{2108C233-3A42-471F-9525-2A1AB906D7FA}" srcOrd="2" destOrd="0" parTransId="{354CB56F-8873-4959-95DE-9E0F661070DE}" sibTransId="{21F8ECC7-B273-45EF-8915-08175F34464D}"/>
    <dgm:cxn modelId="{CC78D276-598A-4797-B5A4-B11526C42CAF}" type="presOf" srcId="{21F8ECC7-B273-45EF-8915-08175F34464D}" destId="{21A0A6F2-AC5B-4F72-BAB4-9669FE0A2D02}" srcOrd="1" destOrd="0" presId="urn:microsoft.com/office/officeart/2016/7/layout/RepeatingBendingProcessNew"/>
    <dgm:cxn modelId="{36781C77-8272-4A62-B62D-EC184113CD11}" srcId="{7E528ED0-72FB-4601-A53B-A8D01C49B5B4}" destId="{A65F5B56-D926-43C0-A6FD-0C3EAC0C6162}" srcOrd="0" destOrd="0" parTransId="{C52ABE7C-A90E-4984-B288-A6D31AABB233}" sibTransId="{3D028E3A-CBE7-4D5F-B4A7-EF0C32006879}"/>
    <dgm:cxn modelId="{B114B17C-0CCA-432E-8682-491B4BC4648D}" srcId="{7E528ED0-72FB-4601-A53B-A8D01C49B5B4}" destId="{DE78B6A1-FAEC-4014-8A49-EB6A62643CE2}" srcOrd="3" destOrd="0" parTransId="{76815635-FDCA-42A1-BB6D-1074D82A2E66}" sibTransId="{78310D98-A217-4C71-9B83-85CE3AA59AF9}"/>
    <dgm:cxn modelId="{D513417D-E15D-486D-AFB6-A687EEFBD32E}" type="presOf" srcId="{78310D98-A217-4C71-9B83-85CE3AA59AF9}" destId="{5D1D00D5-C4A7-43EB-A77A-3F11AC8E41DD}" srcOrd="1" destOrd="0" presId="urn:microsoft.com/office/officeart/2016/7/layout/RepeatingBendingProcessNew"/>
    <dgm:cxn modelId="{CEA1A482-DF28-4CCB-B911-B6F0D2FE97E1}" type="presOf" srcId="{7E528ED0-72FB-4601-A53B-A8D01C49B5B4}" destId="{BB84F994-CE07-4219-89AB-ABF1ACB4D4FC}" srcOrd="0" destOrd="0" presId="urn:microsoft.com/office/officeart/2016/7/layout/RepeatingBendingProcessNew"/>
    <dgm:cxn modelId="{3CF3B284-AC0B-4D10-AC86-5F86CE4DD3E7}" type="presOf" srcId="{78310D98-A217-4C71-9B83-85CE3AA59AF9}" destId="{9046C4A8-2F75-448A-9734-14D4ED85318C}" srcOrd="0" destOrd="0" presId="urn:microsoft.com/office/officeart/2016/7/layout/RepeatingBendingProcessNew"/>
    <dgm:cxn modelId="{76D97F8B-5378-42C5-BF0D-7AA0478F6DF2}" type="presOf" srcId="{4D971558-9734-4816-8947-00913401F786}" destId="{E328426D-0991-4293-801E-D38A3FE0B53F}" srcOrd="0" destOrd="0" presId="urn:microsoft.com/office/officeart/2016/7/layout/RepeatingBendingProcessNew"/>
    <dgm:cxn modelId="{73D898A0-5020-4634-AB5D-9F88495FA5D9}" type="presOf" srcId="{21F8ECC7-B273-45EF-8915-08175F34464D}" destId="{FA539DF6-31B1-4A4F-AEA5-80C2C984C154}" srcOrd="0" destOrd="0" presId="urn:microsoft.com/office/officeart/2016/7/layout/RepeatingBendingProcessNew"/>
    <dgm:cxn modelId="{B0ACACA2-D774-43A0-8372-31A67399BE3E}" srcId="{7E528ED0-72FB-4601-A53B-A8D01C49B5B4}" destId="{C1564310-A6BF-4906-BFCF-1C7BDFFDEC32}" srcOrd="4" destOrd="0" parTransId="{DF185E67-3CAA-456B-8E69-22A9F83A06EB}" sibTransId="{C6178825-C8EC-4886-B395-A99120A0B4CA}"/>
    <dgm:cxn modelId="{4DCB97A9-7C72-4BAB-B8C3-A3AC70DA880C}" type="presOf" srcId="{DE78B6A1-FAEC-4014-8A49-EB6A62643CE2}" destId="{6D8F838E-3E89-4714-9457-4B170713E29E}" srcOrd="0" destOrd="0" presId="urn:microsoft.com/office/officeart/2016/7/layout/RepeatingBendingProcessNew"/>
    <dgm:cxn modelId="{E88103B4-33ED-42AA-B79F-157C9A518B2B}" type="presOf" srcId="{C1564310-A6BF-4906-BFCF-1C7BDFFDEC32}" destId="{9C05AC41-BB56-4E10-8317-2E46797541AD}" srcOrd="0" destOrd="0" presId="urn:microsoft.com/office/officeart/2016/7/layout/RepeatingBendingProcessNew"/>
    <dgm:cxn modelId="{AF17EFBD-D65D-4697-B37C-08695DAEC32A}" type="presOf" srcId="{C6178825-C8EC-4886-B395-A99120A0B4CA}" destId="{B1BFFF51-0BEF-4D23-8FE2-0307FB498B17}" srcOrd="0" destOrd="0" presId="urn:microsoft.com/office/officeart/2016/7/layout/RepeatingBendingProcessNew"/>
    <dgm:cxn modelId="{E3FB49CB-85F7-49EC-9F11-E3A9016BD8C7}" type="presOf" srcId="{67935B2E-05A9-4753-9174-B4BBEA3C6ADA}" destId="{79EA76FB-DE13-4052-94D2-6D3C1BEFA447}" srcOrd="0" destOrd="0" presId="urn:microsoft.com/office/officeart/2016/7/layout/RepeatingBendingProcessNew"/>
    <dgm:cxn modelId="{DD97FCCD-011E-45B1-91B1-9E8258E00FDA}" type="presOf" srcId="{C6178825-C8EC-4886-B395-A99120A0B4CA}" destId="{E2B23891-6EA2-4FED-97E0-021466BBF512}" srcOrd="1" destOrd="0" presId="urn:microsoft.com/office/officeart/2016/7/layout/RepeatingBendingProcessNew"/>
    <dgm:cxn modelId="{B7015ECF-1C63-4413-AE50-F13D5F2F2022}" type="presOf" srcId="{3D028E3A-CBE7-4D5F-B4A7-EF0C32006879}" destId="{2017CDA1-601B-4F8E-84E1-0DBF2A319037}" srcOrd="0" destOrd="0" presId="urn:microsoft.com/office/officeart/2016/7/layout/RepeatingBendingProcessNew"/>
    <dgm:cxn modelId="{0690D7FA-9E85-4101-B9A5-D1C2069EBE5E}" type="presOf" srcId="{4D971558-9734-4816-8947-00913401F786}" destId="{BE49079B-F470-46A7-85F0-18561369C116}" srcOrd="1" destOrd="0" presId="urn:microsoft.com/office/officeart/2016/7/layout/RepeatingBendingProcessNew"/>
    <dgm:cxn modelId="{5579D2D0-A688-465F-B059-14F2A64668CA}" type="presParOf" srcId="{BB84F994-CE07-4219-89AB-ABF1ACB4D4FC}" destId="{01F31206-6FFA-41FA-A951-C925A1911858}" srcOrd="0" destOrd="0" presId="urn:microsoft.com/office/officeart/2016/7/layout/RepeatingBendingProcessNew"/>
    <dgm:cxn modelId="{4A35C1C0-CABC-4CF5-8BA1-A1D956BF989D}" type="presParOf" srcId="{BB84F994-CE07-4219-89AB-ABF1ACB4D4FC}" destId="{2017CDA1-601B-4F8E-84E1-0DBF2A319037}" srcOrd="1" destOrd="0" presId="urn:microsoft.com/office/officeart/2016/7/layout/RepeatingBendingProcessNew"/>
    <dgm:cxn modelId="{9D82271D-339D-4504-99CE-4CBCCC13856A}" type="presParOf" srcId="{2017CDA1-601B-4F8E-84E1-0DBF2A319037}" destId="{7743DB87-40C9-495B-A40A-688D59AB4C7F}" srcOrd="0" destOrd="0" presId="urn:microsoft.com/office/officeart/2016/7/layout/RepeatingBendingProcessNew"/>
    <dgm:cxn modelId="{D009B19A-E3EC-461A-A1B4-FABC2FE3F268}" type="presParOf" srcId="{BB84F994-CE07-4219-89AB-ABF1ACB4D4FC}" destId="{89888385-9B9C-425B-8AA5-08F23ECAA35C}" srcOrd="2" destOrd="0" presId="urn:microsoft.com/office/officeart/2016/7/layout/RepeatingBendingProcessNew"/>
    <dgm:cxn modelId="{8636320C-C503-4745-9AFA-72BF1D0B02AC}" type="presParOf" srcId="{BB84F994-CE07-4219-89AB-ABF1ACB4D4FC}" destId="{E328426D-0991-4293-801E-D38A3FE0B53F}" srcOrd="3" destOrd="0" presId="urn:microsoft.com/office/officeart/2016/7/layout/RepeatingBendingProcessNew"/>
    <dgm:cxn modelId="{D3AEF2FE-42D0-446E-A027-87E4E0CB5692}" type="presParOf" srcId="{E328426D-0991-4293-801E-D38A3FE0B53F}" destId="{BE49079B-F470-46A7-85F0-18561369C116}" srcOrd="0" destOrd="0" presId="urn:microsoft.com/office/officeart/2016/7/layout/RepeatingBendingProcessNew"/>
    <dgm:cxn modelId="{8C8C98E7-50D9-48D3-A61A-FD0F83453327}" type="presParOf" srcId="{BB84F994-CE07-4219-89AB-ABF1ACB4D4FC}" destId="{393E83E4-B83D-40A1-9B5A-D4224D458FDB}" srcOrd="4" destOrd="0" presId="urn:microsoft.com/office/officeart/2016/7/layout/RepeatingBendingProcessNew"/>
    <dgm:cxn modelId="{E55D5D7B-E026-4219-8C29-8937EE31B320}" type="presParOf" srcId="{BB84F994-CE07-4219-89AB-ABF1ACB4D4FC}" destId="{FA539DF6-31B1-4A4F-AEA5-80C2C984C154}" srcOrd="5" destOrd="0" presId="urn:microsoft.com/office/officeart/2016/7/layout/RepeatingBendingProcessNew"/>
    <dgm:cxn modelId="{874283AB-91C8-4B02-ADC2-98C3D80D43AF}" type="presParOf" srcId="{FA539DF6-31B1-4A4F-AEA5-80C2C984C154}" destId="{21A0A6F2-AC5B-4F72-BAB4-9669FE0A2D02}" srcOrd="0" destOrd="0" presId="urn:microsoft.com/office/officeart/2016/7/layout/RepeatingBendingProcessNew"/>
    <dgm:cxn modelId="{EB880D4B-85E0-45B5-922B-A0D88EAD562F}" type="presParOf" srcId="{BB84F994-CE07-4219-89AB-ABF1ACB4D4FC}" destId="{6D8F838E-3E89-4714-9457-4B170713E29E}" srcOrd="6" destOrd="0" presId="urn:microsoft.com/office/officeart/2016/7/layout/RepeatingBendingProcessNew"/>
    <dgm:cxn modelId="{05B157E1-3067-43DE-9C46-1B646A3DCE1B}" type="presParOf" srcId="{BB84F994-CE07-4219-89AB-ABF1ACB4D4FC}" destId="{9046C4A8-2F75-448A-9734-14D4ED85318C}" srcOrd="7" destOrd="0" presId="urn:microsoft.com/office/officeart/2016/7/layout/RepeatingBendingProcessNew"/>
    <dgm:cxn modelId="{59C2AD90-274C-46D4-938E-66F790BE6F3D}" type="presParOf" srcId="{9046C4A8-2F75-448A-9734-14D4ED85318C}" destId="{5D1D00D5-C4A7-43EB-A77A-3F11AC8E41DD}" srcOrd="0" destOrd="0" presId="urn:microsoft.com/office/officeart/2016/7/layout/RepeatingBendingProcessNew"/>
    <dgm:cxn modelId="{9417B857-F8CB-41F0-8229-E0257BB12346}" type="presParOf" srcId="{BB84F994-CE07-4219-89AB-ABF1ACB4D4FC}" destId="{9C05AC41-BB56-4E10-8317-2E46797541AD}" srcOrd="8" destOrd="0" presId="urn:microsoft.com/office/officeart/2016/7/layout/RepeatingBendingProcessNew"/>
    <dgm:cxn modelId="{F1DAF11C-78C2-4011-BD55-8130F39639BF}" type="presParOf" srcId="{BB84F994-CE07-4219-89AB-ABF1ACB4D4FC}" destId="{B1BFFF51-0BEF-4D23-8FE2-0307FB498B17}" srcOrd="9" destOrd="0" presId="urn:microsoft.com/office/officeart/2016/7/layout/RepeatingBendingProcessNew"/>
    <dgm:cxn modelId="{C5F50580-94EC-4075-85C9-4C2644FEB5F6}" type="presParOf" srcId="{B1BFFF51-0BEF-4D23-8FE2-0307FB498B17}" destId="{E2B23891-6EA2-4FED-97E0-021466BBF512}" srcOrd="0" destOrd="0" presId="urn:microsoft.com/office/officeart/2016/7/layout/RepeatingBendingProcessNew"/>
    <dgm:cxn modelId="{9BB27F27-1EAE-41F8-8746-9D4F4A0B415C}" type="presParOf" srcId="{BB84F994-CE07-4219-89AB-ABF1ACB4D4FC}" destId="{79EA76FB-DE13-4052-94D2-6D3C1BEFA44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BE7ACAA-9D68-4FA4-B638-44AFDFB679E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16168D6-C800-474B-9E31-58FC99F88A7C}">
      <dgm:prSet/>
      <dgm:spPr/>
      <dgm:t>
        <a:bodyPr/>
        <a:lstStyle/>
        <a:p>
          <a:r>
            <a:rPr lang="en-US"/>
            <a:t>Tuples are like lists in the sense that they can store a sequence of objects. The objects, again, can be of any type.</a:t>
          </a:r>
        </a:p>
      </dgm:t>
    </dgm:pt>
    <dgm:pt modelId="{1C165A94-326C-4A19-8B43-3A7B1D26BFFA}" type="parTrans" cxnId="{3A8A9214-5B47-431D-A934-00E9E7714DE3}">
      <dgm:prSet/>
      <dgm:spPr/>
      <dgm:t>
        <a:bodyPr/>
        <a:lstStyle/>
        <a:p>
          <a:endParaRPr lang="en-US"/>
        </a:p>
      </dgm:t>
    </dgm:pt>
    <dgm:pt modelId="{09CF5245-DB01-4913-89AE-E91387FC199E}" type="sibTrans" cxnId="{3A8A9214-5B47-431D-A934-00E9E7714DE3}">
      <dgm:prSet/>
      <dgm:spPr/>
      <dgm:t>
        <a:bodyPr/>
        <a:lstStyle/>
        <a:p>
          <a:endParaRPr lang="en-US"/>
        </a:p>
      </dgm:t>
    </dgm:pt>
    <dgm:pt modelId="{B65952FF-DABD-4FE7-8FE1-89525AEFF2F1}">
      <dgm:prSet/>
      <dgm:spPr/>
      <dgm:t>
        <a:bodyPr/>
        <a:lstStyle/>
        <a:p>
          <a:r>
            <a:rPr lang="en-US"/>
            <a:t>Tuples are faster than lists.</a:t>
          </a:r>
        </a:p>
      </dgm:t>
    </dgm:pt>
    <dgm:pt modelId="{AF288163-868F-4C2A-8815-98F429E9314D}" type="parTrans" cxnId="{33AB13DE-6E90-4AD6-8251-66C330D91298}">
      <dgm:prSet/>
      <dgm:spPr/>
      <dgm:t>
        <a:bodyPr/>
        <a:lstStyle/>
        <a:p>
          <a:endParaRPr lang="en-US"/>
        </a:p>
      </dgm:t>
    </dgm:pt>
    <dgm:pt modelId="{5AEAF2A5-2297-45F4-9746-F564C389DB14}" type="sibTrans" cxnId="{33AB13DE-6E90-4AD6-8251-66C330D91298}">
      <dgm:prSet/>
      <dgm:spPr/>
      <dgm:t>
        <a:bodyPr/>
        <a:lstStyle/>
        <a:p>
          <a:endParaRPr lang="en-US"/>
        </a:p>
      </dgm:t>
    </dgm:pt>
    <dgm:pt modelId="{E8EB3AC5-B03C-4A39-88FC-6D755E6188A0}">
      <dgm:prSet/>
      <dgm:spPr/>
      <dgm:t>
        <a:bodyPr/>
        <a:lstStyle/>
        <a:p>
          <a:r>
            <a:rPr lang="en-US"/>
            <a:t>These collections are indexed by integers.</a:t>
          </a:r>
        </a:p>
      </dgm:t>
    </dgm:pt>
    <dgm:pt modelId="{1836F857-E404-44FB-BFA2-847C381378E1}" type="parTrans" cxnId="{0DBD3F9C-F1A7-4F52-B3D0-FBC2BA19C28F}">
      <dgm:prSet/>
      <dgm:spPr/>
      <dgm:t>
        <a:bodyPr/>
        <a:lstStyle/>
        <a:p>
          <a:endParaRPr lang="en-US"/>
        </a:p>
      </dgm:t>
    </dgm:pt>
    <dgm:pt modelId="{A62982D2-30E6-4F6D-A1F9-F73AEEDBBA21}" type="sibTrans" cxnId="{0DBD3F9C-F1A7-4F52-B3D0-FBC2BA19C28F}">
      <dgm:prSet/>
      <dgm:spPr/>
      <dgm:t>
        <a:bodyPr/>
        <a:lstStyle/>
        <a:p>
          <a:endParaRPr lang="en-US"/>
        </a:p>
      </dgm:t>
    </dgm:pt>
    <dgm:pt modelId="{6C4C48F4-FE48-4797-9D70-4D22BFB89E2E}">
      <dgm:prSet/>
      <dgm:spPr/>
      <dgm:t>
        <a:bodyPr/>
        <a:lstStyle/>
        <a:p>
          <a:r>
            <a:rPr lang="en-US"/>
            <a:t>Tuples are immutable (non-update-able)</a:t>
          </a:r>
        </a:p>
      </dgm:t>
    </dgm:pt>
    <dgm:pt modelId="{B22EB97F-D0D7-41ED-894A-210CA90A426D}" type="parTrans" cxnId="{055A503C-391F-4548-9700-ED4AA23B4BB0}">
      <dgm:prSet/>
      <dgm:spPr/>
      <dgm:t>
        <a:bodyPr/>
        <a:lstStyle/>
        <a:p>
          <a:endParaRPr lang="en-US"/>
        </a:p>
      </dgm:t>
    </dgm:pt>
    <dgm:pt modelId="{BD2B8082-BAC7-4AF0-B9B6-B9D79E0A0795}" type="sibTrans" cxnId="{055A503C-391F-4548-9700-ED4AA23B4BB0}">
      <dgm:prSet/>
      <dgm:spPr/>
      <dgm:t>
        <a:bodyPr/>
        <a:lstStyle/>
        <a:p>
          <a:endParaRPr lang="en-US"/>
        </a:p>
      </dgm:t>
    </dgm:pt>
    <dgm:pt modelId="{28C484E1-5BE8-4EB0-81D0-A8B0264B80B7}">
      <dgm:prSet/>
      <dgm:spPr/>
      <dgm:t>
        <a:bodyPr/>
        <a:lstStyle/>
        <a:p>
          <a:r>
            <a:rPr lang="en-US"/>
            <a:t>E.g:  my_tuple = tuple()</a:t>
          </a:r>
          <a:br>
            <a:rPr lang="en-US"/>
          </a:br>
          <a:r>
            <a:rPr lang="en-US"/>
            <a:t>or</a:t>
          </a:r>
          <a:br>
            <a:rPr lang="en-US"/>
          </a:br>
          <a:r>
            <a:rPr lang="en-US"/>
            <a:t>my_tuple = 'f','m'</a:t>
          </a:r>
          <a:br>
            <a:rPr lang="en-US"/>
          </a:br>
          <a:r>
            <a:rPr lang="en-US"/>
            <a:t>or</a:t>
          </a:r>
          <a:br>
            <a:rPr lang="en-US"/>
          </a:br>
          <a:r>
            <a:rPr lang="en-US"/>
            <a:t>my_tuple = ('f', 'm')</a:t>
          </a:r>
        </a:p>
      </dgm:t>
    </dgm:pt>
    <dgm:pt modelId="{129860DB-7F7F-422F-8028-FBE30BE00465}" type="parTrans" cxnId="{AE2331A7-B04E-4E43-929E-47ECC82C51E0}">
      <dgm:prSet/>
      <dgm:spPr/>
      <dgm:t>
        <a:bodyPr/>
        <a:lstStyle/>
        <a:p>
          <a:endParaRPr lang="en-US"/>
        </a:p>
      </dgm:t>
    </dgm:pt>
    <dgm:pt modelId="{B1F043BA-34D5-43F1-8173-1D10C482D1F5}" type="sibTrans" cxnId="{AE2331A7-B04E-4E43-929E-47ECC82C51E0}">
      <dgm:prSet/>
      <dgm:spPr/>
      <dgm:t>
        <a:bodyPr/>
        <a:lstStyle/>
        <a:p>
          <a:endParaRPr lang="en-US"/>
        </a:p>
      </dgm:t>
    </dgm:pt>
    <dgm:pt modelId="{1650264F-5339-415B-804C-01DEDD2E96A9}" type="pres">
      <dgm:prSet presAssocID="{6BE7ACAA-9D68-4FA4-B638-44AFDFB679E7}" presName="diagram" presStyleCnt="0">
        <dgm:presLayoutVars>
          <dgm:dir/>
          <dgm:resizeHandles val="exact"/>
        </dgm:presLayoutVars>
      </dgm:prSet>
      <dgm:spPr/>
    </dgm:pt>
    <dgm:pt modelId="{8C2BF71E-DD86-414C-A8F0-3B69187BFB2A}" type="pres">
      <dgm:prSet presAssocID="{F16168D6-C800-474B-9E31-58FC99F88A7C}" presName="node" presStyleLbl="node1" presStyleIdx="0" presStyleCnt="5">
        <dgm:presLayoutVars>
          <dgm:bulletEnabled val="1"/>
        </dgm:presLayoutVars>
      </dgm:prSet>
      <dgm:spPr/>
    </dgm:pt>
    <dgm:pt modelId="{A0F375F4-3C5C-4771-937F-D5AE05A4A4DC}" type="pres">
      <dgm:prSet presAssocID="{09CF5245-DB01-4913-89AE-E91387FC199E}" presName="sibTrans" presStyleCnt="0"/>
      <dgm:spPr/>
    </dgm:pt>
    <dgm:pt modelId="{6EC91CF2-D72C-4124-8703-5E0FA406CFAE}" type="pres">
      <dgm:prSet presAssocID="{B65952FF-DABD-4FE7-8FE1-89525AEFF2F1}" presName="node" presStyleLbl="node1" presStyleIdx="1" presStyleCnt="5">
        <dgm:presLayoutVars>
          <dgm:bulletEnabled val="1"/>
        </dgm:presLayoutVars>
      </dgm:prSet>
      <dgm:spPr/>
    </dgm:pt>
    <dgm:pt modelId="{F8151C9F-812B-475D-91D1-AF64E61C1F1B}" type="pres">
      <dgm:prSet presAssocID="{5AEAF2A5-2297-45F4-9746-F564C389DB14}" presName="sibTrans" presStyleCnt="0"/>
      <dgm:spPr/>
    </dgm:pt>
    <dgm:pt modelId="{B196EF09-772F-405F-A9C1-CCB9E93C6544}" type="pres">
      <dgm:prSet presAssocID="{E8EB3AC5-B03C-4A39-88FC-6D755E6188A0}" presName="node" presStyleLbl="node1" presStyleIdx="2" presStyleCnt="5">
        <dgm:presLayoutVars>
          <dgm:bulletEnabled val="1"/>
        </dgm:presLayoutVars>
      </dgm:prSet>
      <dgm:spPr/>
    </dgm:pt>
    <dgm:pt modelId="{4C5D92D6-1EB4-4BBA-B779-A2FB75985B48}" type="pres">
      <dgm:prSet presAssocID="{A62982D2-30E6-4F6D-A1F9-F73AEEDBBA21}" presName="sibTrans" presStyleCnt="0"/>
      <dgm:spPr/>
    </dgm:pt>
    <dgm:pt modelId="{01408B0B-8B72-42A0-9423-46C45EA08197}" type="pres">
      <dgm:prSet presAssocID="{6C4C48F4-FE48-4797-9D70-4D22BFB89E2E}" presName="node" presStyleLbl="node1" presStyleIdx="3" presStyleCnt="5">
        <dgm:presLayoutVars>
          <dgm:bulletEnabled val="1"/>
        </dgm:presLayoutVars>
      </dgm:prSet>
      <dgm:spPr/>
    </dgm:pt>
    <dgm:pt modelId="{7F2E2EAB-67EC-4DD6-9AC8-72425B1C8E3D}" type="pres">
      <dgm:prSet presAssocID="{BD2B8082-BAC7-4AF0-B9B6-B9D79E0A0795}" presName="sibTrans" presStyleCnt="0"/>
      <dgm:spPr/>
    </dgm:pt>
    <dgm:pt modelId="{C88AF6E5-0721-4D78-B804-236F99D7B0F6}" type="pres">
      <dgm:prSet presAssocID="{28C484E1-5BE8-4EB0-81D0-A8B0264B80B7}" presName="node" presStyleLbl="node1" presStyleIdx="4" presStyleCnt="5">
        <dgm:presLayoutVars>
          <dgm:bulletEnabled val="1"/>
        </dgm:presLayoutVars>
      </dgm:prSet>
      <dgm:spPr/>
    </dgm:pt>
  </dgm:ptLst>
  <dgm:cxnLst>
    <dgm:cxn modelId="{3A8A9214-5B47-431D-A934-00E9E7714DE3}" srcId="{6BE7ACAA-9D68-4FA4-B638-44AFDFB679E7}" destId="{F16168D6-C800-474B-9E31-58FC99F88A7C}" srcOrd="0" destOrd="0" parTransId="{1C165A94-326C-4A19-8B43-3A7B1D26BFFA}" sibTransId="{09CF5245-DB01-4913-89AE-E91387FC199E}"/>
    <dgm:cxn modelId="{055A503C-391F-4548-9700-ED4AA23B4BB0}" srcId="{6BE7ACAA-9D68-4FA4-B638-44AFDFB679E7}" destId="{6C4C48F4-FE48-4797-9D70-4D22BFB89E2E}" srcOrd="3" destOrd="0" parTransId="{B22EB97F-D0D7-41ED-894A-210CA90A426D}" sibTransId="{BD2B8082-BAC7-4AF0-B9B6-B9D79E0A0795}"/>
    <dgm:cxn modelId="{7954EF41-0023-4D0A-B2DB-9F3C76712DE3}" type="presOf" srcId="{28C484E1-5BE8-4EB0-81D0-A8B0264B80B7}" destId="{C88AF6E5-0721-4D78-B804-236F99D7B0F6}" srcOrd="0" destOrd="0" presId="urn:microsoft.com/office/officeart/2005/8/layout/default"/>
    <dgm:cxn modelId="{E4811279-3A35-4F59-8A40-7B84C7683B01}" type="presOf" srcId="{F16168D6-C800-474B-9E31-58FC99F88A7C}" destId="{8C2BF71E-DD86-414C-A8F0-3B69187BFB2A}" srcOrd="0" destOrd="0" presId="urn:microsoft.com/office/officeart/2005/8/layout/default"/>
    <dgm:cxn modelId="{9F641E85-35ED-4055-82CA-BA910AB0032E}" type="presOf" srcId="{6BE7ACAA-9D68-4FA4-B638-44AFDFB679E7}" destId="{1650264F-5339-415B-804C-01DEDD2E96A9}" srcOrd="0" destOrd="0" presId="urn:microsoft.com/office/officeart/2005/8/layout/default"/>
    <dgm:cxn modelId="{7962628E-949E-4272-B967-D6EC6BC2DC42}" type="presOf" srcId="{E8EB3AC5-B03C-4A39-88FC-6D755E6188A0}" destId="{B196EF09-772F-405F-A9C1-CCB9E93C6544}" srcOrd="0" destOrd="0" presId="urn:microsoft.com/office/officeart/2005/8/layout/default"/>
    <dgm:cxn modelId="{0DBD3F9C-F1A7-4F52-B3D0-FBC2BA19C28F}" srcId="{6BE7ACAA-9D68-4FA4-B638-44AFDFB679E7}" destId="{E8EB3AC5-B03C-4A39-88FC-6D755E6188A0}" srcOrd="2" destOrd="0" parTransId="{1836F857-E404-44FB-BFA2-847C381378E1}" sibTransId="{A62982D2-30E6-4F6D-A1F9-F73AEEDBBA21}"/>
    <dgm:cxn modelId="{528B97A4-BA83-4F6E-94C3-7080F4534932}" type="presOf" srcId="{B65952FF-DABD-4FE7-8FE1-89525AEFF2F1}" destId="{6EC91CF2-D72C-4124-8703-5E0FA406CFAE}" srcOrd="0" destOrd="0" presId="urn:microsoft.com/office/officeart/2005/8/layout/default"/>
    <dgm:cxn modelId="{AE2331A7-B04E-4E43-929E-47ECC82C51E0}" srcId="{6BE7ACAA-9D68-4FA4-B638-44AFDFB679E7}" destId="{28C484E1-5BE8-4EB0-81D0-A8B0264B80B7}" srcOrd="4" destOrd="0" parTransId="{129860DB-7F7F-422F-8028-FBE30BE00465}" sibTransId="{B1F043BA-34D5-43F1-8173-1D10C482D1F5}"/>
    <dgm:cxn modelId="{33AB13DE-6E90-4AD6-8251-66C330D91298}" srcId="{6BE7ACAA-9D68-4FA4-B638-44AFDFB679E7}" destId="{B65952FF-DABD-4FE7-8FE1-89525AEFF2F1}" srcOrd="1" destOrd="0" parTransId="{AF288163-868F-4C2A-8815-98F429E9314D}" sibTransId="{5AEAF2A5-2297-45F4-9746-F564C389DB14}"/>
    <dgm:cxn modelId="{87B5F5F9-CFC5-4DB4-851C-9C342C36C9A2}" type="presOf" srcId="{6C4C48F4-FE48-4797-9D70-4D22BFB89E2E}" destId="{01408B0B-8B72-42A0-9423-46C45EA08197}" srcOrd="0" destOrd="0" presId="urn:microsoft.com/office/officeart/2005/8/layout/default"/>
    <dgm:cxn modelId="{4FAA1DCD-ADEC-4DEB-A837-CEFD77159E5B}" type="presParOf" srcId="{1650264F-5339-415B-804C-01DEDD2E96A9}" destId="{8C2BF71E-DD86-414C-A8F0-3B69187BFB2A}" srcOrd="0" destOrd="0" presId="urn:microsoft.com/office/officeart/2005/8/layout/default"/>
    <dgm:cxn modelId="{7BCE9FA2-25DE-46A5-A14E-459CF3E6BCC5}" type="presParOf" srcId="{1650264F-5339-415B-804C-01DEDD2E96A9}" destId="{A0F375F4-3C5C-4771-937F-D5AE05A4A4DC}" srcOrd="1" destOrd="0" presId="urn:microsoft.com/office/officeart/2005/8/layout/default"/>
    <dgm:cxn modelId="{0656A1F3-80D1-4248-9ACB-2792AF9C110D}" type="presParOf" srcId="{1650264F-5339-415B-804C-01DEDD2E96A9}" destId="{6EC91CF2-D72C-4124-8703-5E0FA406CFAE}" srcOrd="2" destOrd="0" presId="urn:microsoft.com/office/officeart/2005/8/layout/default"/>
    <dgm:cxn modelId="{339B52E0-A62C-40E1-B56C-B3E545EB0C1B}" type="presParOf" srcId="{1650264F-5339-415B-804C-01DEDD2E96A9}" destId="{F8151C9F-812B-475D-91D1-AF64E61C1F1B}" srcOrd="3" destOrd="0" presId="urn:microsoft.com/office/officeart/2005/8/layout/default"/>
    <dgm:cxn modelId="{D0F9DC59-6BA4-4040-8731-B27ABB9FC182}" type="presParOf" srcId="{1650264F-5339-415B-804C-01DEDD2E96A9}" destId="{B196EF09-772F-405F-A9C1-CCB9E93C6544}" srcOrd="4" destOrd="0" presId="urn:microsoft.com/office/officeart/2005/8/layout/default"/>
    <dgm:cxn modelId="{5C3008C4-FC19-4EA4-AEFE-071575BE3E4B}" type="presParOf" srcId="{1650264F-5339-415B-804C-01DEDD2E96A9}" destId="{4C5D92D6-1EB4-4BBA-B779-A2FB75985B48}" srcOrd="5" destOrd="0" presId="urn:microsoft.com/office/officeart/2005/8/layout/default"/>
    <dgm:cxn modelId="{6A60A32F-635C-40B2-A0C0-FE372774D5F9}" type="presParOf" srcId="{1650264F-5339-415B-804C-01DEDD2E96A9}" destId="{01408B0B-8B72-42A0-9423-46C45EA08197}" srcOrd="6" destOrd="0" presId="urn:microsoft.com/office/officeart/2005/8/layout/default"/>
    <dgm:cxn modelId="{D44D4C60-D4F2-42BA-8F64-F564AA5522C8}" type="presParOf" srcId="{1650264F-5339-415B-804C-01DEDD2E96A9}" destId="{7F2E2EAB-67EC-4DD6-9AC8-72425B1C8E3D}" srcOrd="7" destOrd="0" presId="urn:microsoft.com/office/officeart/2005/8/layout/default"/>
    <dgm:cxn modelId="{9139172B-B1FC-420E-9377-553FDF8C88A8}" type="presParOf" srcId="{1650264F-5339-415B-804C-01DEDD2E96A9}" destId="{C88AF6E5-0721-4D78-B804-236F99D7B0F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49B05E5-B84E-4A67-827B-903C42D56F3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7D2263F-2EC9-4C4E-9080-75F2DF80709F}">
      <dgm:prSet/>
      <dgm:spPr/>
      <dgm:t>
        <a:bodyPr/>
        <a:lstStyle/>
        <a:p>
          <a:r>
            <a:rPr lang="en-US"/>
            <a:t>Dictionaries are used to store data values in key:value pairs.</a:t>
          </a:r>
        </a:p>
      </dgm:t>
    </dgm:pt>
    <dgm:pt modelId="{979DD16E-D63D-4B8E-B22D-2BBCA8F05239}" type="parTrans" cxnId="{3F3FEA7D-725C-4B48-BBCF-18471948BB47}">
      <dgm:prSet/>
      <dgm:spPr/>
      <dgm:t>
        <a:bodyPr/>
        <a:lstStyle/>
        <a:p>
          <a:endParaRPr lang="en-US"/>
        </a:p>
      </dgm:t>
    </dgm:pt>
    <dgm:pt modelId="{CF382813-0CEB-43F6-B0A5-F5A647B33F71}" type="sibTrans" cxnId="{3F3FEA7D-725C-4B48-BBCF-18471948BB47}">
      <dgm:prSet/>
      <dgm:spPr/>
      <dgm:t>
        <a:bodyPr/>
        <a:lstStyle/>
        <a:p>
          <a:endParaRPr lang="en-US"/>
        </a:p>
      </dgm:t>
    </dgm:pt>
    <dgm:pt modelId="{54995283-DF54-49DA-9DA5-11CF919E3D3B}">
      <dgm:prSet/>
      <dgm:spPr/>
      <dgm:t>
        <a:bodyPr/>
        <a:lstStyle/>
        <a:p>
          <a:r>
            <a:rPr lang="en-US"/>
            <a:t>A dictionary is a collection which is ordered*, changeable and does not allow duplicates.</a:t>
          </a:r>
        </a:p>
      </dgm:t>
    </dgm:pt>
    <dgm:pt modelId="{EB97ED65-8347-4F2E-8206-C5C29D995378}" type="parTrans" cxnId="{39159BBA-B868-4F76-BDF1-330706BDFF66}">
      <dgm:prSet/>
      <dgm:spPr/>
      <dgm:t>
        <a:bodyPr/>
        <a:lstStyle/>
        <a:p>
          <a:endParaRPr lang="en-US"/>
        </a:p>
      </dgm:t>
    </dgm:pt>
    <dgm:pt modelId="{81627681-1F6F-4F51-B72D-7BE80B116C07}" type="sibTrans" cxnId="{39159BBA-B868-4F76-BDF1-330706BDFF66}">
      <dgm:prSet/>
      <dgm:spPr/>
      <dgm:t>
        <a:bodyPr/>
        <a:lstStyle/>
        <a:p>
          <a:endParaRPr lang="en-US"/>
        </a:p>
      </dgm:t>
    </dgm:pt>
    <dgm:pt modelId="{81C5A858-7B77-46E0-A2AC-55C0FFCE87A9}">
      <dgm:prSet/>
      <dgm:spPr/>
      <dgm:t>
        <a:bodyPr/>
        <a:lstStyle/>
        <a:p>
          <a:r>
            <a:rPr lang="en-US"/>
            <a:t>Dictionaries are written with curly brackets, and have keys and values:</a:t>
          </a:r>
        </a:p>
      </dgm:t>
    </dgm:pt>
    <dgm:pt modelId="{DF52B8F4-E19A-40A6-B759-3CEEC691F18A}" type="parTrans" cxnId="{E02C142A-274E-4528-9D9D-21C64A0C5F9F}">
      <dgm:prSet/>
      <dgm:spPr/>
      <dgm:t>
        <a:bodyPr/>
        <a:lstStyle/>
        <a:p>
          <a:endParaRPr lang="en-US"/>
        </a:p>
      </dgm:t>
    </dgm:pt>
    <dgm:pt modelId="{B3E08A9B-DB1B-4A77-89EE-2134E1A9FE33}" type="sibTrans" cxnId="{E02C142A-274E-4528-9D9D-21C64A0C5F9F}">
      <dgm:prSet/>
      <dgm:spPr/>
      <dgm:t>
        <a:bodyPr/>
        <a:lstStyle/>
        <a:p>
          <a:endParaRPr lang="en-US"/>
        </a:p>
      </dgm:t>
    </dgm:pt>
    <dgm:pt modelId="{0A73E3D6-1A80-46D4-B959-16DDE77BC865}">
      <dgm:prSet/>
      <dgm:spPr/>
      <dgm:t>
        <a:bodyPr/>
        <a:lstStyle/>
        <a:p>
          <a:r>
            <a:rPr lang="en-US"/>
            <a:t>Example</a:t>
          </a:r>
        </a:p>
      </dgm:t>
    </dgm:pt>
    <dgm:pt modelId="{B5ACE1BF-412F-42F5-8DA1-0CBD1D63E7C5}" type="parTrans" cxnId="{274C435D-9A81-488D-A0BB-BE2776580498}">
      <dgm:prSet/>
      <dgm:spPr/>
      <dgm:t>
        <a:bodyPr/>
        <a:lstStyle/>
        <a:p>
          <a:endParaRPr lang="en-US"/>
        </a:p>
      </dgm:t>
    </dgm:pt>
    <dgm:pt modelId="{02F51ADE-9E9F-4C4C-AD07-48C1ED9889FF}" type="sibTrans" cxnId="{274C435D-9A81-488D-A0BB-BE2776580498}">
      <dgm:prSet/>
      <dgm:spPr/>
      <dgm:t>
        <a:bodyPr/>
        <a:lstStyle/>
        <a:p>
          <a:endParaRPr lang="en-US"/>
        </a:p>
      </dgm:t>
    </dgm:pt>
    <dgm:pt modelId="{4388E454-383F-4A4E-84E1-30B77E29E484}">
      <dgm:prSet/>
      <dgm:spPr/>
      <dgm:t>
        <a:bodyPr/>
        <a:lstStyle/>
        <a:p>
          <a:r>
            <a:rPr lang="en-US"/>
            <a:t>thisdict = {</a:t>
          </a:r>
          <a:br>
            <a:rPr lang="en-US"/>
          </a:br>
          <a:r>
            <a:rPr lang="en-US"/>
            <a:t>  "brand": "Ford",</a:t>
          </a:r>
          <a:br>
            <a:rPr lang="en-US"/>
          </a:br>
          <a:r>
            <a:rPr lang="en-US"/>
            <a:t>  "model": "Mustang",</a:t>
          </a:r>
          <a:br>
            <a:rPr lang="en-US"/>
          </a:br>
          <a:r>
            <a:rPr lang="en-US"/>
            <a:t>  "year": 1964</a:t>
          </a:r>
          <a:br>
            <a:rPr lang="en-US"/>
          </a:br>
          <a:r>
            <a:rPr lang="en-US"/>
            <a:t>}</a:t>
          </a:r>
          <a:br>
            <a:rPr lang="en-US"/>
          </a:br>
          <a:r>
            <a:rPr lang="en-US"/>
            <a:t>print(thisdict)</a:t>
          </a:r>
        </a:p>
      </dgm:t>
    </dgm:pt>
    <dgm:pt modelId="{6297F353-771C-4497-BE60-8F9A72CC528E}" type="parTrans" cxnId="{87E61B79-82A8-478B-A355-7945B060B99C}">
      <dgm:prSet/>
      <dgm:spPr/>
      <dgm:t>
        <a:bodyPr/>
        <a:lstStyle/>
        <a:p>
          <a:endParaRPr lang="en-US"/>
        </a:p>
      </dgm:t>
    </dgm:pt>
    <dgm:pt modelId="{D3F61269-7215-4FAA-8227-9ADCF685F3E7}" type="sibTrans" cxnId="{87E61B79-82A8-478B-A355-7945B060B99C}">
      <dgm:prSet/>
      <dgm:spPr/>
      <dgm:t>
        <a:bodyPr/>
        <a:lstStyle/>
        <a:p>
          <a:endParaRPr lang="en-US"/>
        </a:p>
      </dgm:t>
    </dgm:pt>
    <dgm:pt modelId="{EC657228-D058-4217-B246-4A8411222732}" type="pres">
      <dgm:prSet presAssocID="{649B05E5-B84E-4A67-827B-903C42D56F33}" presName="diagram" presStyleCnt="0">
        <dgm:presLayoutVars>
          <dgm:dir/>
          <dgm:resizeHandles val="exact"/>
        </dgm:presLayoutVars>
      </dgm:prSet>
      <dgm:spPr/>
    </dgm:pt>
    <dgm:pt modelId="{B46022E4-8C0F-4B3F-B6AD-54AF7EAA57E4}" type="pres">
      <dgm:prSet presAssocID="{37D2263F-2EC9-4C4E-9080-75F2DF80709F}" presName="node" presStyleLbl="node1" presStyleIdx="0" presStyleCnt="5">
        <dgm:presLayoutVars>
          <dgm:bulletEnabled val="1"/>
        </dgm:presLayoutVars>
      </dgm:prSet>
      <dgm:spPr/>
    </dgm:pt>
    <dgm:pt modelId="{EB0D385A-2F7C-4678-9D08-F494E05D6B7F}" type="pres">
      <dgm:prSet presAssocID="{CF382813-0CEB-43F6-B0A5-F5A647B33F71}" presName="sibTrans" presStyleCnt="0"/>
      <dgm:spPr/>
    </dgm:pt>
    <dgm:pt modelId="{47CA4C2F-2750-42DD-A8FD-2D10AC9DA4E3}" type="pres">
      <dgm:prSet presAssocID="{54995283-DF54-49DA-9DA5-11CF919E3D3B}" presName="node" presStyleLbl="node1" presStyleIdx="1" presStyleCnt="5">
        <dgm:presLayoutVars>
          <dgm:bulletEnabled val="1"/>
        </dgm:presLayoutVars>
      </dgm:prSet>
      <dgm:spPr/>
    </dgm:pt>
    <dgm:pt modelId="{2EC7C102-C5C5-46EB-9B5E-BE1D56B66F0F}" type="pres">
      <dgm:prSet presAssocID="{81627681-1F6F-4F51-B72D-7BE80B116C07}" presName="sibTrans" presStyleCnt="0"/>
      <dgm:spPr/>
    </dgm:pt>
    <dgm:pt modelId="{646E4C4C-811D-4993-91FD-7E1C5600E63C}" type="pres">
      <dgm:prSet presAssocID="{81C5A858-7B77-46E0-A2AC-55C0FFCE87A9}" presName="node" presStyleLbl="node1" presStyleIdx="2" presStyleCnt="5">
        <dgm:presLayoutVars>
          <dgm:bulletEnabled val="1"/>
        </dgm:presLayoutVars>
      </dgm:prSet>
      <dgm:spPr/>
    </dgm:pt>
    <dgm:pt modelId="{C741107B-1637-4D60-B213-A94CD0D26D37}" type="pres">
      <dgm:prSet presAssocID="{B3E08A9B-DB1B-4A77-89EE-2134E1A9FE33}" presName="sibTrans" presStyleCnt="0"/>
      <dgm:spPr/>
    </dgm:pt>
    <dgm:pt modelId="{52669227-F713-4FD4-8A30-6012090D501D}" type="pres">
      <dgm:prSet presAssocID="{0A73E3D6-1A80-46D4-B959-16DDE77BC865}" presName="node" presStyleLbl="node1" presStyleIdx="3" presStyleCnt="5">
        <dgm:presLayoutVars>
          <dgm:bulletEnabled val="1"/>
        </dgm:presLayoutVars>
      </dgm:prSet>
      <dgm:spPr/>
    </dgm:pt>
    <dgm:pt modelId="{C1E0C116-0102-4894-BA81-84B2CFE7CFBF}" type="pres">
      <dgm:prSet presAssocID="{02F51ADE-9E9F-4C4C-AD07-48C1ED9889FF}" presName="sibTrans" presStyleCnt="0"/>
      <dgm:spPr/>
    </dgm:pt>
    <dgm:pt modelId="{B9C61558-7BE9-4D78-8C5F-830F553698A1}" type="pres">
      <dgm:prSet presAssocID="{4388E454-383F-4A4E-84E1-30B77E29E484}" presName="node" presStyleLbl="node1" presStyleIdx="4" presStyleCnt="5">
        <dgm:presLayoutVars>
          <dgm:bulletEnabled val="1"/>
        </dgm:presLayoutVars>
      </dgm:prSet>
      <dgm:spPr/>
    </dgm:pt>
  </dgm:ptLst>
  <dgm:cxnLst>
    <dgm:cxn modelId="{3EBAE51A-CB85-49A9-BD9E-4280FEBA1F63}" type="presOf" srcId="{81C5A858-7B77-46E0-A2AC-55C0FFCE87A9}" destId="{646E4C4C-811D-4993-91FD-7E1C5600E63C}" srcOrd="0" destOrd="0" presId="urn:microsoft.com/office/officeart/2005/8/layout/default"/>
    <dgm:cxn modelId="{7048BE1B-8AD1-4875-BAE0-044521A60785}" type="presOf" srcId="{649B05E5-B84E-4A67-827B-903C42D56F33}" destId="{EC657228-D058-4217-B246-4A8411222732}" srcOrd="0" destOrd="0" presId="urn:microsoft.com/office/officeart/2005/8/layout/default"/>
    <dgm:cxn modelId="{E02C142A-274E-4528-9D9D-21C64A0C5F9F}" srcId="{649B05E5-B84E-4A67-827B-903C42D56F33}" destId="{81C5A858-7B77-46E0-A2AC-55C0FFCE87A9}" srcOrd="2" destOrd="0" parTransId="{DF52B8F4-E19A-40A6-B759-3CEEC691F18A}" sibTransId="{B3E08A9B-DB1B-4A77-89EE-2134E1A9FE33}"/>
    <dgm:cxn modelId="{274C435D-9A81-488D-A0BB-BE2776580498}" srcId="{649B05E5-B84E-4A67-827B-903C42D56F33}" destId="{0A73E3D6-1A80-46D4-B959-16DDE77BC865}" srcOrd="3" destOrd="0" parTransId="{B5ACE1BF-412F-42F5-8DA1-0CBD1D63E7C5}" sibTransId="{02F51ADE-9E9F-4C4C-AD07-48C1ED9889FF}"/>
    <dgm:cxn modelId="{87E61B79-82A8-478B-A355-7945B060B99C}" srcId="{649B05E5-B84E-4A67-827B-903C42D56F33}" destId="{4388E454-383F-4A4E-84E1-30B77E29E484}" srcOrd="4" destOrd="0" parTransId="{6297F353-771C-4497-BE60-8F9A72CC528E}" sibTransId="{D3F61269-7215-4FAA-8227-9ADCF685F3E7}"/>
    <dgm:cxn modelId="{3F3FEA7D-725C-4B48-BBCF-18471948BB47}" srcId="{649B05E5-B84E-4A67-827B-903C42D56F33}" destId="{37D2263F-2EC9-4C4E-9080-75F2DF80709F}" srcOrd="0" destOrd="0" parTransId="{979DD16E-D63D-4B8E-B22D-2BBCA8F05239}" sibTransId="{CF382813-0CEB-43F6-B0A5-F5A647B33F71}"/>
    <dgm:cxn modelId="{39159BBA-B868-4F76-BDF1-330706BDFF66}" srcId="{649B05E5-B84E-4A67-827B-903C42D56F33}" destId="{54995283-DF54-49DA-9DA5-11CF919E3D3B}" srcOrd="1" destOrd="0" parTransId="{EB97ED65-8347-4F2E-8206-C5C29D995378}" sibTransId="{81627681-1F6F-4F51-B72D-7BE80B116C07}"/>
    <dgm:cxn modelId="{511E59C2-A34B-419B-A2DE-64C35E4F9478}" type="presOf" srcId="{4388E454-383F-4A4E-84E1-30B77E29E484}" destId="{B9C61558-7BE9-4D78-8C5F-830F553698A1}" srcOrd="0" destOrd="0" presId="urn:microsoft.com/office/officeart/2005/8/layout/default"/>
    <dgm:cxn modelId="{2779DDE2-C5F9-4CE5-848E-562600DE9FFB}" type="presOf" srcId="{0A73E3D6-1A80-46D4-B959-16DDE77BC865}" destId="{52669227-F713-4FD4-8A30-6012090D501D}" srcOrd="0" destOrd="0" presId="urn:microsoft.com/office/officeart/2005/8/layout/default"/>
    <dgm:cxn modelId="{FB75A3E7-0DEE-40A9-A4E8-61C07622F4D9}" type="presOf" srcId="{54995283-DF54-49DA-9DA5-11CF919E3D3B}" destId="{47CA4C2F-2750-42DD-A8FD-2D10AC9DA4E3}" srcOrd="0" destOrd="0" presId="urn:microsoft.com/office/officeart/2005/8/layout/default"/>
    <dgm:cxn modelId="{53EDB7ED-1E2F-4BC7-9B46-C3D624DCB0F1}" type="presOf" srcId="{37D2263F-2EC9-4C4E-9080-75F2DF80709F}" destId="{B46022E4-8C0F-4B3F-B6AD-54AF7EAA57E4}" srcOrd="0" destOrd="0" presId="urn:microsoft.com/office/officeart/2005/8/layout/default"/>
    <dgm:cxn modelId="{6F5F4320-5620-4FD3-985D-73E35320E363}" type="presParOf" srcId="{EC657228-D058-4217-B246-4A8411222732}" destId="{B46022E4-8C0F-4B3F-B6AD-54AF7EAA57E4}" srcOrd="0" destOrd="0" presId="urn:microsoft.com/office/officeart/2005/8/layout/default"/>
    <dgm:cxn modelId="{C660EDA0-B7B6-4EB9-8DC6-1A6BA2483F4F}" type="presParOf" srcId="{EC657228-D058-4217-B246-4A8411222732}" destId="{EB0D385A-2F7C-4678-9D08-F494E05D6B7F}" srcOrd="1" destOrd="0" presId="urn:microsoft.com/office/officeart/2005/8/layout/default"/>
    <dgm:cxn modelId="{AF446DAD-D90E-44D1-9CDC-46CE7B553189}" type="presParOf" srcId="{EC657228-D058-4217-B246-4A8411222732}" destId="{47CA4C2F-2750-42DD-A8FD-2D10AC9DA4E3}" srcOrd="2" destOrd="0" presId="urn:microsoft.com/office/officeart/2005/8/layout/default"/>
    <dgm:cxn modelId="{0340AE27-1A2B-46DF-B1E9-99CFA4C09BF1}" type="presParOf" srcId="{EC657228-D058-4217-B246-4A8411222732}" destId="{2EC7C102-C5C5-46EB-9B5E-BE1D56B66F0F}" srcOrd="3" destOrd="0" presId="urn:microsoft.com/office/officeart/2005/8/layout/default"/>
    <dgm:cxn modelId="{A538D86E-38A1-4851-AC7F-7373D56C1EB3}" type="presParOf" srcId="{EC657228-D058-4217-B246-4A8411222732}" destId="{646E4C4C-811D-4993-91FD-7E1C5600E63C}" srcOrd="4" destOrd="0" presId="urn:microsoft.com/office/officeart/2005/8/layout/default"/>
    <dgm:cxn modelId="{C629B39C-67FE-4A51-A474-31278DD3A292}" type="presParOf" srcId="{EC657228-D058-4217-B246-4A8411222732}" destId="{C741107B-1637-4D60-B213-A94CD0D26D37}" srcOrd="5" destOrd="0" presId="urn:microsoft.com/office/officeart/2005/8/layout/default"/>
    <dgm:cxn modelId="{2F277551-81CE-4D14-A625-46E392B36A0D}" type="presParOf" srcId="{EC657228-D058-4217-B246-4A8411222732}" destId="{52669227-F713-4FD4-8A30-6012090D501D}" srcOrd="6" destOrd="0" presId="urn:microsoft.com/office/officeart/2005/8/layout/default"/>
    <dgm:cxn modelId="{CB6CF6E7-0F7E-4536-BB86-76F17D24BCD8}" type="presParOf" srcId="{EC657228-D058-4217-B246-4A8411222732}" destId="{C1E0C116-0102-4894-BA81-84B2CFE7CFBF}" srcOrd="7" destOrd="0" presId="urn:microsoft.com/office/officeart/2005/8/layout/default"/>
    <dgm:cxn modelId="{06BAC300-FF9C-49A8-8C9F-A6F8BD9DF8E3}" type="presParOf" srcId="{EC657228-D058-4217-B246-4A8411222732}" destId="{B9C61558-7BE9-4D78-8C5F-830F553698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4280FEF-B385-4C92-BFE1-DD0B9F54238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EAEF5D1-17E6-4D6D-92E4-7074ED00A1CD}">
      <dgm:prSet/>
      <dgm:spPr/>
      <dgm:t>
        <a:bodyPr/>
        <a:lstStyle/>
        <a:p>
          <a:r>
            <a:rPr lang="en-US"/>
            <a:t>Sets are used to store multiple items in a single variable.</a:t>
          </a:r>
        </a:p>
      </dgm:t>
    </dgm:pt>
    <dgm:pt modelId="{F0473D53-A314-4A14-ABC4-303827514B33}" type="parTrans" cxnId="{2B3084EE-9AEF-4A5B-B897-9F3F72E06B34}">
      <dgm:prSet/>
      <dgm:spPr/>
      <dgm:t>
        <a:bodyPr/>
        <a:lstStyle/>
        <a:p>
          <a:endParaRPr lang="en-US"/>
        </a:p>
      </dgm:t>
    </dgm:pt>
    <dgm:pt modelId="{66291275-FEBE-480B-B3B1-BFBF0564E8F9}" type="sibTrans" cxnId="{2B3084EE-9AEF-4A5B-B897-9F3F72E06B34}">
      <dgm:prSet/>
      <dgm:spPr/>
      <dgm:t>
        <a:bodyPr/>
        <a:lstStyle/>
        <a:p>
          <a:endParaRPr lang="en-US"/>
        </a:p>
      </dgm:t>
    </dgm:pt>
    <dgm:pt modelId="{DAC1C08B-C9F3-4B04-8E64-E33DF856BFB6}">
      <dgm:prSet/>
      <dgm:spPr/>
      <dgm:t>
        <a:bodyPr/>
        <a:lstStyle/>
        <a:p>
          <a:r>
            <a:rPr lang="en-US"/>
            <a:t>A set is a collection which is both </a:t>
          </a:r>
          <a:r>
            <a:rPr lang="en-US" i="1"/>
            <a:t>unordered</a:t>
          </a:r>
          <a:r>
            <a:rPr lang="en-US"/>
            <a:t> and </a:t>
          </a:r>
          <a:r>
            <a:rPr lang="en-US" i="1"/>
            <a:t>unindexed</a:t>
          </a:r>
          <a:r>
            <a:rPr lang="en-US"/>
            <a:t>.</a:t>
          </a:r>
        </a:p>
      </dgm:t>
    </dgm:pt>
    <dgm:pt modelId="{1D4AE28C-81E2-4FBA-A45D-B359482F789D}" type="parTrans" cxnId="{470750FA-770E-492A-BAA6-BA6A2C1D2923}">
      <dgm:prSet/>
      <dgm:spPr/>
      <dgm:t>
        <a:bodyPr/>
        <a:lstStyle/>
        <a:p>
          <a:endParaRPr lang="en-US"/>
        </a:p>
      </dgm:t>
    </dgm:pt>
    <dgm:pt modelId="{10032457-FCDB-4265-82B1-75F5C37D7E1D}" type="sibTrans" cxnId="{470750FA-770E-492A-BAA6-BA6A2C1D2923}">
      <dgm:prSet/>
      <dgm:spPr/>
      <dgm:t>
        <a:bodyPr/>
        <a:lstStyle/>
        <a:p>
          <a:endParaRPr lang="en-US"/>
        </a:p>
      </dgm:t>
    </dgm:pt>
    <dgm:pt modelId="{0D62DBE9-CF10-468C-AAF7-6413A68F8E61}">
      <dgm:prSet/>
      <dgm:spPr/>
      <dgm:t>
        <a:bodyPr/>
        <a:lstStyle/>
        <a:p>
          <a:r>
            <a:rPr lang="en-US"/>
            <a:t>Sets are written with curly brackets.</a:t>
          </a:r>
        </a:p>
      </dgm:t>
    </dgm:pt>
    <dgm:pt modelId="{04EDAFFC-E750-48D7-9F47-938A9EC2A0DC}" type="parTrans" cxnId="{AEFEDC10-1134-4FB3-A164-852D8E005791}">
      <dgm:prSet/>
      <dgm:spPr/>
      <dgm:t>
        <a:bodyPr/>
        <a:lstStyle/>
        <a:p>
          <a:endParaRPr lang="en-US"/>
        </a:p>
      </dgm:t>
    </dgm:pt>
    <dgm:pt modelId="{B557DFF4-6AE6-4C00-B7BA-0B9224FBD887}" type="sibTrans" cxnId="{AEFEDC10-1134-4FB3-A164-852D8E005791}">
      <dgm:prSet/>
      <dgm:spPr/>
      <dgm:t>
        <a:bodyPr/>
        <a:lstStyle/>
        <a:p>
          <a:endParaRPr lang="en-US"/>
        </a:p>
      </dgm:t>
    </dgm:pt>
    <dgm:pt modelId="{6E862965-7BD3-4F2B-9BBC-4FA83B519C11}">
      <dgm:prSet/>
      <dgm:spPr/>
      <dgm:t>
        <a:bodyPr/>
        <a:lstStyle/>
        <a:p>
          <a:r>
            <a:rPr lang="en-US"/>
            <a:t>Example</a:t>
          </a:r>
        </a:p>
      </dgm:t>
    </dgm:pt>
    <dgm:pt modelId="{03CCD145-FD9E-44C2-8D78-CB26B6DDFCE7}" type="parTrans" cxnId="{9C0BE416-8F48-4312-B3F8-C04FEE890611}">
      <dgm:prSet/>
      <dgm:spPr/>
      <dgm:t>
        <a:bodyPr/>
        <a:lstStyle/>
        <a:p>
          <a:endParaRPr lang="en-US"/>
        </a:p>
      </dgm:t>
    </dgm:pt>
    <dgm:pt modelId="{EEF69447-5C0C-4945-80F4-ABA0B64E7921}" type="sibTrans" cxnId="{9C0BE416-8F48-4312-B3F8-C04FEE890611}">
      <dgm:prSet/>
      <dgm:spPr/>
      <dgm:t>
        <a:bodyPr/>
        <a:lstStyle/>
        <a:p>
          <a:endParaRPr lang="en-US"/>
        </a:p>
      </dgm:t>
    </dgm:pt>
    <dgm:pt modelId="{D67A66E1-8341-4874-90D8-B5C29DD5D703}">
      <dgm:prSet/>
      <dgm:spPr/>
      <dgm:t>
        <a:bodyPr/>
        <a:lstStyle/>
        <a:p>
          <a:r>
            <a:rPr lang="en-US"/>
            <a:t>thisset = {"apple", "banana", "cherry"}</a:t>
          </a:r>
          <a:br>
            <a:rPr lang="en-US"/>
          </a:br>
          <a:r>
            <a:rPr lang="en-US"/>
            <a:t>print(thisset)</a:t>
          </a:r>
        </a:p>
      </dgm:t>
    </dgm:pt>
    <dgm:pt modelId="{CA226EB6-CEE1-44F0-82A9-20680815EDA4}" type="parTrans" cxnId="{F3B606DB-0028-4296-B6DA-AD45954C05D3}">
      <dgm:prSet/>
      <dgm:spPr/>
      <dgm:t>
        <a:bodyPr/>
        <a:lstStyle/>
        <a:p>
          <a:endParaRPr lang="en-US"/>
        </a:p>
      </dgm:t>
    </dgm:pt>
    <dgm:pt modelId="{35DA1CE9-DD4D-40EF-877D-B7C1DED3BC5C}" type="sibTrans" cxnId="{F3B606DB-0028-4296-B6DA-AD45954C05D3}">
      <dgm:prSet/>
      <dgm:spPr/>
      <dgm:t>
        <a:bodyPr/>
        <a:lstStyle/>
        <a:p>
          <a:endParaRPr lang="en-US"/>
        </a:p>
      </dgm:t>
    </dgm:pt>
    <dgm:pt modelId="{3A333519-D16B-466B-86B2-F7CF10C3FA58}" type="pres">
      <dgm:prSet presAssocID="{C4280FEF-B385-4C92-BFE1-DD0B9F542385}" presName="diagram" presStyleCnt="0">
        <dgm:presLayoutVars>
          <dgm:dir/>
          <dgm:resizeHandles val="exact"/>
        </dgm:presLayoutVars>
      </dgm:prSet>
      <dgm:spPr/>
    </dgm:pt>
    <dgm:pt modelId="{C3CBA598-9E4A-4C82-A75A-B887338D9DBD}" type="pres">
      <dgm:prSet presAssocID="{8EAEF5D1-17E6-4D6D-92E4-7074ED00A1CD}" presName="node" presStyleLbl="node1" presStyleIdx="0" presStyleCnt="5">
        <dgm:presLayoutVars>
          <dgm:bulletEnabled val="1"/>
        </dgm:presLayoutVars>
      </dgm:prSet>
      <dgm:spPr/>
    </dgm:pt>
    <dgm:pt modelId="{CAD993C7-9AB2-4F91-AC43-FF1B69C4D103}" type="pres">
      <dgm:prSet presAssocID="{66291275-FEBE-480B-B3B1-BFBF0564E8F9}" presName="sibTrans" presStyleCnt="0"/>
      <dgm:spPr/>
    </dgm:pt>
    <dgm:pt modelId="{261AEF66-9B65-4CB7-B508-EE4B50C5DD0A}" type="pres">
      <dgm:prSet presAssocID="{DAC1C08B-C9F3-4B04-8E64-E33DF856BFB6}" presName="node" presStyleLbl="node1" presStyleIdx="1" presStyleCnt="5">
        <dgm:presLayoutVars>
          <dgm:bulletEnabled val="1"/>
        </dgm:presLayoutVars>
      </dgm:prSet>
      <dgm:spPr/>
    </dgm:pt>
    <dgm:pt modelId="{01F59F3C-1191-4890-B28B-467F445B8A58}" type="pres">
      <dgm:prSet presAssocID="{10032457-FCDB-4265-82B1-75F5C37D7E1D}" presName="sibTrans" presStyleCnt="0"/>
      <dgm:spPr/>
    </dgm:pt>
    <dgm:pt modelId="{0D0C6F21-C723-4754-94B1-7C5D75560F7C}" type="pres">
      <dgm:prSet presAssocID="{0D62DBE9-CF10-468C-AAF7-6413A68F8E61}" presName="node" presStyleLbl="node1" presStyleIdx="2" presStyleCnt="5">
        <dgm:presLayoutVars>
          <dgm:bulletEnabled val="1"/>
        </dgm:presLayoutVars>
      </dgm:prSet>
      <dgm:spPr/>
    </dgm:pt>
    <dgm:pt modelId="{6B4246A8-BD6F-4251-B25A-D991E933D0E6}" type="pres">
      <dgm:prSet presAssocID="{B557DFF4-6AE6-4C00-B7BA-0B9224FBD887}" presName="sibTrans" presStyleCnt="0"/>
      <dgm:spPr/>
    </dgm:pt>
    <dgm:pt modelId="{C34D317B-B614-4E09-ACAC-ADA1B53C8D3D}" type="pres">
      <dgm:prSet presAssocID="{6E862965-7BD3-4F2B-9BBC-4FA83B519C11}" presName="node" presStyleLbl="node1" presStyleIdx="3" presStyleCnt="5">
        <dgm:presLayoutVars>
          <dgm:bulletEnabled val="1"/>
        </dgm:presLayoutVars>
      </dgm:prSet>
      <dgm:spPr/>
    </dgm:pt>
    <dgm:pt modelId="{72366C59-5B18-4DA3-A46B-547238C70509}" type="pres">
      <dgm:prSet presAssocID="{EEF69447-5C0C-4945-80F4-ABA0B64E7921}" presName="sibTrans" presStyleCnt="0"/>
      <dgm:spPr/>
    </dgm:pt>
    <dgm:pt modelId="{8EF900ED-70A6-45BD-A562-B6B8A8CEF29A}" type="pres">
      <dgm:prSet presAssocID="{D67A66E1-8341-4874-90D8-B5C29DD5D703}" presName="node" presStyleLbl="node1" presStyleIdx="4" presStyleCnt="5">
        <dgm:presLayoutVars>
          <dgm:bulletEnabled val="1"/>
        </dgm:presLayoutVars>
      </dgm:prSet>
      <dgm:spPr/>
    </dgm:pt>
  </dgm:ptLst>
  <dgm:cxnLst>
    <dgm:cxn modelId="{AEFEDC10-1134-4FB3-A164-852D8E005791}" srcId="{C4280FEF-B385-4C92-BFE1-DD0B9F542385}" destId="{0D62DBE9-CF10-468C-AAF7-6413A68F8E61}" srcOrd="2" destOrd="0" parTransId="{04EDAFFC-E750-48D7-9F47-938A9EC2A0DC}" sibTransId="{B557DFF4-6AE6-4C00-B7BA-0B9224FBD887}"/>
    <dgm:cxn modelId="{AEEA4316-3705-4450-AE99-4B4D164A4175}" type="presOf" srcId="{6E862965-7BD3-4F2B-9BBC-4FA83B519C11}" destId="{C34D317B-B614-4E09-ACAC-ADA1B53C8D3D}" srcOrd="0" destOrd="0" presId="urn:microsoft.com/office/officeart/2005/8/layout/default"/>
    <dgm:cxn modelId="{96BFD016-8247-4D06-B661-5AC16A56300B}" type="presOf" srcId="{0D62DBE9-CF10-468C-AAF7-6413A68F8E61}" destId="{0D0C6F21-C723-4754-94B1-7C5D75560F7C}" srcOrd="0" destOrd="0" presId="urn:microsoft.com/office/officeart/2005/8/layout/default"/>
    <dgm:cxn modelId="{9C0BE416-8F48-4312-B3F8-C04FEE890611}" srcId="{C4280FEF-B385-4C92-BFE1-DD0B9F542385}" destId="{6E862965-7BD3-4F2B-9BBC-4FA83B519C11}" srcOrd="3" destOrd="0" parTransId="{03CCD145-FD9E-44C2-8D78-CB26B6DDFCE7}" sibTransId="{EEF69447-5C0C-4945-80F4-ABA0B64E7921}"/>
    <dgm:cxn modelId="{CA356323-53A5-4054-83A8-42BDA7E2E300}" type="presOf" srcId="{DAC1C08B-C9F3-4B04-8E64-E33DF856BFB6}" destId="{261AEF66-9B65-4CB7-B508-EE4B50C5DD0A}" srcOrd="0" destOrd="0" presId="urn:microsoft.com/office/officeart/2005/8/layout/default"/>
    <dgm:cxn modelId="{9C94154B-C4B7-4F7C-9D4E-D1150557E7C7}" type="presOf" srcId="{C4280FEF-B385-4C92-BFE1-DD0B9F542385}" destId="{3A333519-D16B-466B-86B2-F7CF10C3FA58}" srcOrd="0" destOrd="0" presId="urn:microsoft.com/office/officeart/2005/8/layout/default"/>
    <dgm:cxn modelId="{F3B606DB-0028-4296-B6DA-AD45954C05D3}" srcId="{C4280FEF-B385-4C92-BFE1-DD0B9F542385}" destId="{D67A66E1-8341-4874-90D8-B5C29DD5D703}" srcOrd="4" destOrd="0" parTransId="{CA226EB6-CEE1-44F0-82A9-20680815EDA4}" sibTransId="{35DA1CE9-DD4D-40EF-877D-B7C1DED3BC5C}"/>
    <dgm:cxn modelId="{A78413DE-0F59-4884-9123-639BB9199C61}" type="presOf" srcId="{8EAEF5D1-17E6-4D6D-92E4-7074ED00A1CD}" destId="{C3CBA598-9E4A-4C82-A75A-B887338D9DBD}" srcOrd="0" destOrd="0" presId="urn:microsoft.com/office/officeart/2005/8/layout/default"/>
    <dgm:cxn modelId="{2B3084EE-9AEF-4A5B-B897-9F3F72E06B34}" srcId="{C4280FEF-B385-4C92-BFE1-DD0B9F542385}" destId="{8EAEF5D1-17E6-4D6D-92E4-7074ED00A1CD}" srcOrd="0" destOrd="0" parTransId="{F0473D53-A314-4A14-ABC4-303827514B33}" sibTransId="{66291275-FEBE-480B-B3B1-BFBF0564E8F9}"/>
    <dgm:cxn modelId="{556FE1F0-8142-4723-B92B-37726C7B4A88}" type="presOf" srcId="{D67A66E1-8341-4874-90D8-B5C29DD5D703}" destId="{8EF900ED-70A6-45BD-A562-B6B8A8CEF29A}" srcOrd="0" destOrd="0" presId="urn:microsoft.com/office/officeart/2005/8/layout/default"/>
    <dgm:cxn modelId="{470750FA-770E-492A-BAA6-BA6A2C1D2923}" srcId="{C4280FEF-B385-4C92-BFE1-DD0B9F542385}" destId="{DAC1C08B-C9F3-4B04-8E64-E33DF856BFB6}" srcOrd="1" destOrd="0" parTransId="{1D4AE28C-81E2-4FBA-A45D-B359482F789D}" sibTransId="{10032457-FCDB-4265-82B1-75F5C37D7E1D}"/>
    <dgm:cxn modelId="{85F4A415-7B66-4425-9BDF-43A739344C9E}" type="presParOf" srcId="{3A333519-D16B-466B-86B2-F7CF10C3FA58}" destId="{C3CBA598-9E4A-4C82-A75A-B887338D9DBD}" srcOrd="0" destOrd="0" presId="urn:microsoft.com/office/officeart/2005/8/layout/default"/>
    <dgm:cxn modelId="{9021597E-2FBF-41DF-82E8-AA5130291C5D}" type="presParOf" srcId="{3A333519-D16B-466B-86B2-F7CF10C3FA58}" destId="{CAD993C7-9AB2-4F91-AC43-FF1B69C4D103}" srcOrd="1" destOrd="0" presId="urn:microsoft.com/office/officeart/2005/8/layout/default"/>
    <dgm:cxn modelId="{BCD1D126-A39C-4910-819E-2EB7D4C54FF3}" type="presParOf" srcId="{3A333519-D16B-466B-86B2-F7CF10C3FA58}" destId="{261AEF66-9B65-4CB7-B508-EE4B50C5DD0A}" srcOrd="2" destOrd="0" presId="urn:microsoft.com/office/officeart/2005/8/layout/default"/>
    <dgm:cxn modelId="{60C9F8B7-2BF0-42DF-8586-F8BD46DF8BFA}" type="presParOf" srcId="{3A333519-D16B-466B-86B2-F7CF10C3FA58}" destId="{01F59F3C-1191-4890-B28B-467F445B8A58}" srcOrd="3" destOrd="0" presId="urn:microsoft.com/office/officeart/2005/8/layout/default"/>
    <dgm:cxn modelId="{B26495AF-CFC3-4DFF-8746-AADEBAB5F525}" type="presParOf" srcId="{3A333519-D16B-466B-86B2-F7CF10C3FA58}" destId="{0D0C6F21-C723-4754-94B1-7C5D75560F7C}" srcOrd="4" destOrd="0" presId="urn:microsoft.com/office/officeart/2005/8/layout/default"/>
    <dgm:cxn modelId="{118E8D81-3E14-498B-9547-9CD32A39BF2E}" type="presParOf" srcId="{3A333519-D16B-466B-86B2-F7CF10C3FA58}" destId="{6B4246A8-BD6F-4251-B25A-D991E933D0E6}" srcOrd="5" destOrd="0" presId="urn:microsoft.com/office/officeart/2005/8/layout/default"/>
    <dgm:cxn modelId="{AFF23A53-FB73-441C-A1DE-32EEB1183F9B}" type="presParOf" srcId="{3A333519-D16B-466B-86B2-F7CF10C3FA58}" destId="{C34D317B-B614-4E09-ACAC-ADA1B53C8D3D}" srcOrd="6" destOrd="0" presId="urn:microsoft.com/office/officeart/2005/8/layout/default"/>
    <dgm:cxn modelId="{9D05F9F7-0A3D-44DF-AA0A-5A5D61555161}" type="presParOf" srcId="{3A333519-D16B-466B-86B2-F7CF10C3FA58}" destId="{72366C59-5B18-4DA3-A46B-547238C70509}" srcOrd="7" destOrd="0" presId="urn:microsoft.com/office/officeart/2005/8/layout/default"/>
    <dgm:cxn modelId="{B8523B02-AE4F-44DC-A108-BD07D3E37693}" type="presParOf" srcId="{3A333519-D16B-466B-86B2-F7CF10C3FA58}" destId="{8EF900ED-70A6-45BD-A562-B6B8A8CEF29A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FB486-52C1-4A76-AC4F-39093C63465C}">
      <dsp:nvSpPr>
        <dsp:cNvPr id="0" name=""/>
        <dsp:cNvSpPr/>
      </dsp:nvSpPr>
      <dsp:spPr>
        <a:xfrm>
          <a:off x="0" y="671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A70C6-3121-423F-AFAC-94B01C8077AF}">
      <dsp:nvSpPr>
        <dsp:cNvPr id="0" name=""/>
        <dsp:cNvSpPr/>
      </dsp:nvSpPr>
      <dsp:spPr>
        <a:xfrm>
          <a:off x="170744" y="127672"/>
          <a:ext cx="310445" cy="310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14150-244B-4F46-8495-B3DEC01B61C0}">
      <dsp:nvSpPr>
        <dsp:cNvPr id="0" name=""/>
        <dsp:cNvSpPr/>
      </dsp:nvSpPr>
      <dsp:spPr>
        <a:xfrm>
          <a:off x="651934" y="671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Installing python</a:t>
          </a:r>
        </a:p>
      </dsp:txBody>
      <dsp:txXfrm>
        <a:off x="651934" y="671"/>
        <a:ext cx="5611705" cy="564445"/>
      </dsp:txXfrm>
    </dsp:sp>
    <dsp:sp modelId="{143BF2B5-37D5-43A3-AFF1-2BDCF48B207A}">
      <dsp:nvSpPr>
        <dsp:cNvPr id="0" name=""/>
        <dsp:cNvSpPr/>
      </dsp:nvSpPr>
      <dsp:spPr>
        <a:xfrm>
          <a:off x="0" y="706228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1F1E3E-9FED-4B8C-AB93-9DFD68584E47}">
      <dsp:nvSpPr>
        <dsp:cNvPr id="0" name=""/>
        <dsp:cNvSpPr/>
      </dsp:nvSpPr>
      <dsp:spPr>
        <a:xfrm>
          <a:off x="170744" y="833229"/>
          <a:ext cx="310445" cy="310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E069AD-1CFF-4D04-A3A5-855DF140F286}">
      <dsp:nvSpPr>
        <dsp:cNvPr id="0" name=""/>
        <dsp:cNvSpPr/>
      </dsp:nvSpPr>
      <dsp:spPr>
        <a:xfrm>
          <a:off x="651934" y="706228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Python basics</a:t>
          </a:r>
        </a:p>
      </dsp:txBody>
      <dsp:txXfrm>
        <a:off x="651934" y="706228"/>
        <a:ext cx="5611705" cy="564445"/>
      </dsp:txXfrm>
    </dsp:sp>
    <dsp:sp modelId="{5A1DAEBB-B6DE-4411-BDA7-0AAD2F4C964E}">
      <dsp:nvSpPr>
        <dsp:cNvPr id="0" name=""/>
        <dsp:cNvSpPr/>
      </dsp:nvSpPr>
      <dsp:spPr>
        <a:xfrm>
          <a:off x="0" y="1411785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058E0F-A530-4DCD-8D83-D366F56A8BD6}">
      <dsp:nvSpPr>
        <dsp:cNvPr id="0" name=""/>
        <dsp:cNvSpPr/>
      </dsp:nvSpPr>
      <dsp:spPr>
        <a:xfrm>
          <a:off x="170744" y="1538786"/>
          <a:ext cx="310445" cy="3104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48DDC-5E1E-44A5-ACF5-5DD365CE23E0}">
      <dsp:nvSpPr>
        <dsp:cNvPr id="0" name=""/>
        <dsp:cNvSpPr/>
      </dsp:nvSpPr>
      <dsp:spPr>
        <a:xfrm>
          <a:off x="651934" y="1411785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structure in python</a:t>
          </a:r>
        </a:p>
      </dsp:txBody>
      <dsp:txXfrm>
        <a:off x="651934" y="1411785"/>
        <a:ext cx="5611705" cy="564445"/>
      </dsp:txXfrm>
    </dsp:sp>
    <dsp:sp modelId="{545D9678-9DBA-4CA1-B686-D9AE494E6B2B}">
      <dsp:nvSpPr>
        <dsp:cNvPr id="0" name=""/>
        <dsp:cNvSpPr/>
      </dsp:nvSpPr>
      <dsp:spPr>
        <a:xfrm>
          <a:off x="0" y="2117342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A4CD9-F773-46DC-945C-487AD15041B8}">
      <dsp:nvSpPr>
        <dsp:cNvPr id="0" name=""/>
        <dsp:cNvSpPr/>
      </dsp:nvSpPr>
      <dsp:spPr>
        <a:xfrm>
          <a:off x="170744" y="2244343"/>
          <a:ext cx="310445" cy="3104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FA72D-D97B-4506-9E11-0FB50F419462}">
      <dsp:nvSpPr>
        <dsp:cNvPr id="0" name=""/>
        <dsp:cNvSpPr/>
      </dsp:nvSpPr>
      <dsp:spPr>
        <a:xfrm>
          <a:off x="651934" y="2117342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Python functions</a:t>
          </a:r>
        </a:p>
      </dsp:txBody>
      <dsp:txXfrm>
        <a:off x="651934" y="2117342"/>
        <a:ext cx="5611705" cy="564445"/>
      </dsp:txXfrm>
    </dsp:sp>
    <dsp:sp modelId="{87DBC13C-613E-43BF-B5BA-992AEBD00618}">
      <dsp:nvSpPr>
        <dsp:cNvPr id="0" name=""/>
        <dsp:cNvSpPr/>
      </dsp:nvSpPr>
      <dsp:spPr>
        <a:xfrm>
          <a:off x="0" y="2822899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22E48-2F6B-4A00-8C8F-E98F43E1EB37}">
      <dsp:nvSpPr>
        <dsp:cNvPr id="0" name=""/>
        <dsp:cNvSpPr/>
      </dsp:nvSpPr>
      <dsp:spPr>
        <a:xfrm>
          <a:off x="170744" y="2949899"/>
          <a:ext cx="310445" cy="3104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B84AD8-5CE4-44E7-A592-DC7A2F71A484}">
      <dsp:nvSpPr>
        <dsp:cNvPr id="0" name=""/>
        <dsp:cNvSpPr/>
      </dsp:nvSpPr>
      <dsp:spPr>
        <a:xfrm>
          <a:off x="651934" y="2822899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Object oriented programming</a:t>
          </a:r>
        </a:p>
      </dsp:txBody>
      <dsp:txXfrm>
        <a:off x="651934" y="2822899"/>
        <a:ext cx="5611705" cy="564445"/>
      </dsp:txXfrm>
    </dsp:sp>
    <dsp:sp modelId="{592B9A77-6E61-4456-8BFA-ECEDECEE8DAA}">
      <dsp:nvSpPr>
        <dsp:cNvPr id="0" name=""/>
        <dsp:cNvSpPr/>
      </dsp:nvSpPr>
      <dsp:spPr>
        <a:xfrm>
          <a:off x="0" y="3528456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8481B-2C1F-4992-ACEE-38D7262727B4}">
      <dsp:nvSpPr>
        <dsp:cNvPr id="0" name=""/>
        <dsp:cNvSpPr/>
      </dsp:nvSpPr>
      <dsp:spPr>
        <a:xfrm>
          <a:off x="170744" y="3655456"/>
          <a:ext cx="310445" cy="3104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4F37B0-F6A4-4435-A36C-5D474B6F9F79}">
      <dsp:nvSpPr>
        <dsp:cNvPr id="0" name=""/>
        <dsp:cNvSpPr/>
      </dsp:nvSpPr>
      <dsp:spPr>
        <a:xfrm>
          <a:off x="651934" y="3528456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Numerical computing with NumPy</a:t>
          </a:r>
        </a:p>
      </dsp:txBody>
      <dsp:txXfrm>
        <a:off x="651934" y="3528456"/>
        <a:ext cx="5611705" cy="564445"/>
      </dsp:txXfrm>
    </dsp:sp>
    <dsp:sp modelId="{D9094893-A687-4D6E-B6DB-9B56D80D415E}">
      <dsp:nvSpPr>
        <dsp:cNvPr id="0" name=""/>
        <dsp:cNvSpPr/>
      </dsp:nvSpPr>
      <dsp:spPr>
        <a:xfrm>
          <a:off x="0" y="4234013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0DFE4-C6D2-4B55-B12B-03185BDDE44E}">
      <dsp:nvSpPr>
        <dsp:cNvPr id="0" name=""/>
        <dsp:cNvSpPr/>
      </dsp:nvSpPr>
      <dsp:spPr>
        <a:xfrm>
          <a:off x="170744" y="4361013"/>
          <a:ext cx="310445" cy="310445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7D2E98-0F3B-45EE-ADE6-C1F5B80B5974}">
      <dsp:nvSpPr>
        <dsp:cNvPr id="0" name=""/>
        <dsp:cNvSpPr/>
      </dsp:nvSpPr>
      <dsp:spPr>
        <a:xfrm>
          <a:off x="651934" y="4234013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manipulation with pandas</a:t>
          </a:r>
        </a:p>
      </dsp:txBody>
      <dsp:txXfrm>
        <a:off x="651934" y="4234013"/>
        <a:ext cx="5611705" cy="564445"/>
      </dsp:txXfrm>
    </dsp:sp>
    <dsp:sp modelId="{988357E1-C59A-4414-A996-576EE6DF789C}">
      <dsp:nvSpPr>
        <dsp:cNvPr id="0" name=""/>
        <dsp:cNvSpPr/>
      </dsp:nvSpPr>
      <dsp:spPr>
        <a:xfrm>
          <a:off x="0" y="4939570"/>
          <a:ext cx="6263640" cy="564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F53EB8-D394-46D0-A812-F25DFF4F90E7}">
      <dsp:nvSpPr>
        <dsp:cNvPr id="0" name=""/>
        <dsp:cNvSpPr/>
      </dsp:nvSpPr>
      <dsp:spPr>
        <a:xfrm>
          <a:off x="170744" y="5066570"/>
          <a:ext cx="310445" cy="310445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8043-D52E-46EE-99F9-1561DDFC0900}">
      <dsp:nvSpPr>
        <dsp:cNvPr id="0" name=""/>
        <dsp:cNvSpPr/>
      </dsp:nvSpPr>
      <dsp:spPr>
        <a:xfrm>
          <a:off x="651934" y="4939570"/>
          <a:ext cx="5611705" cy="564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37" tIns="59737" rIns="59737" bIns="5973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visualization with Matplotlib</a:t>
          </a:r>
        </a:p>
      </dsp:txBody>
      <dsp:txXfrm>
        <a:off x="651934" y="4939570"/>
        <a:ext cx="5611705" cy="56444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4C3268-3A30-4EA5-8989-66E654A7B410}">
      <dsp:nvSpPr>
        <dsp:cNvPr id="0" name=""/>
        <dsp:cNvSpPr/>
      </dsp:nvSpPr>
      <dsp:spPr>
        <a:xfrm>
          <a:off x="2634" y="860818"/>
          <a:ext cx="4942334" cy="2471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while loops</a:t>
          </a:r>
        </a:p>
      </dsp:txBody>
      <dsp:txXfrm>
        <a:off x="2634" y="860818"/>
        <a:ext cx="4942334" cy="2471167"/>
      </dsp:txXfrm>
    </dsp:sp>
    <dsp:sp modelId="{49332BAE-25C6-45E5-9D4F-40AE165B1DC0}">
      <dsp:nvSpPr>
        <dsp:cNvPr id="0" name=""/>
        <dsp:cNvSpPr/>
      </dsp:nvSpPr>
      <dsp:spPr>
        <a:xfrm>
          <a:off x="5982859" y="860818"/>
          <a:ext cx="4942334" cy="24711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for loops</a:t>
          </a:r>
        </a:p>
      </dsp:txBody>
      <dsp:txXfrm>
        <a:off x="5982859" y="860818"/>
        <a:ext cx="4942334" cy="24711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04F86-A3F4-4262-90D7-24088ABA0BD1}">
      <dsp:nvSpPr>
        <dsp:cNvPr id="0" name=""/>
        <dsp:cNvSpPr/>
      </dsp:nvSpPr>
      <dsp:spPr>
        <a:xfrm>
          <a:off x="0" y="39852"/>
          <a:ext cx="6666833" cy="117475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 is a multi-paradigm programming language. It supports different programming approaches.</a:t>
          </a:r>
        </a:p>
      </dsp:txBody>
      <dsp:txXfrm>
        <a:off x="57347" y="97199"/>
        <a:ext cx="6552139" cy="1060059"/>
      </dsp:txXfrm>
    </dsp:sp>
    <dsp:sp modelId="{8026ED47-7B8D-4D40-89D9-A5091ED11738}">
      <dsp:nvSpPr>
        <dsp:cNvPr id="0" name=""/>
        <dsp:cNvSpPr/>
      </dsp:nvSpPr>
      <dsp:spPr>
        <a:xfrm>
          <a:off x="0" y="1275085"/>
          <a:ext cx="6666833" cy="1174753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One of the popular approaches to solve a programming problem is by creating objects. This is known as Object-Oriented Programming (OOP).</a:t>
          </a:r>
        </a:p>
      </dsp:txBody>
      <dsp:txXfrm>
        <a:off x="57347" y="1332432"/>
        <a:ext cx="6552139" cy="1060059"/>
      </dsp:txXfrm>
    </dsp:sp>
    <dsp:sp modelId="{4E021BF2-08D2-4880-9E6F-AEB6B0E791E1}">
      <dsp:nvSpPr>
        <dsp:cNvPr id="0" name=""/>
        <dsp:cNvSpPr/>
      </dsp:nvSpPr>
      <dsp:spPr>
        <a:xfrm>
          <a:off x="0" y="2510318"/>
          <a:ext cx="6666833" cy="1174753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object has two characteristics:</a:t>
          </a:r>
        </a:p>
      </dsp:txBody>
      <dsp:txXfrm>
        <a:off x="57347" y="2567665"/>
        <a:ext cx="6552139" cy="1060059"/>
      </dsp:txXfrm>
    </dsp:sp>
    <dsp:sp modelId="{9E5464E6-E36A-493F-9EF0-4F2101CB8BB0}">
      <dsp:nvSpPr>
        <dsp:cNvPr id="0" name=""/>
        <dsp:cNvSpPr/>
      </dsp:nvSpPr>
      <dsp:spPr>
        <a:xfrm>
          <a:off x="0" y="3685071"/>
          <a:ext cx="6666833" cy="5542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attributes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behavior</a:t>
          </a:r>
        </a:p>
      </dsp:txBody>
      <dsp:txXfrm>
        <a:off x="0" y="3685071"/>
        <a:ext cx="6666833" cy="554242"/>
      </dsp:txXfrm>
    </dsp:sp>
    <dsp:sp modelId="{5700ACAB-C753-466F-A8B2-26F8BF71D777}">
      <dsp:nvSpPr>
        <dsp:cNvPr id="0" name=""/>
        <dsp:cNvSpPr/>
      </dsp:nvSpPr>
      <dsp:spPr>
        <a:xfrm>
          <a:off x="0" y="4239314"/>
          <a:ext cx="6666833" cy="1174753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concept of OOP in Python focuses on creating reusable code. This concept is also known as DRY (Don't Repeat Yourself).</a:t>
          </a:r>
        </a:p>
      </dsp:txBody>
      <dsp:txXfrm>
        <a:off x="57347" y="4296661"/>
        <a:ext cx="6552139" cy="10600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E98F9-DEE9-444D-A92E-77CE5C926F5B}">
      <dsp:nvSpPr>
        <dsp:cNvPr id="0" name=""/>
        <dsp:cNvSpPr/>
      </dsp:nvSpPr>
      <dsp:spPr>
        <a:xfrm>
          <a:off x="0" y="271764"/>
          <a:ext cx="6666833" cy="9429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A class is a blueprint for the object.</a:t>
          </a:r>
          <a:endParaRPr lang="en-US" sz="1700" kern="1200"/>
        </a:p>
      </dsp:txBody>
      <dsp:txXfrm>
        <a:off x="46029" y="317793"/>
        <a:ext cx="6574775" cy="850852"/>
      </dsp:txXfrm>
    </dsp:sp>
    <dsp:sp modelId="{F91D806D-D219-4257-8FE6-4596D4FD943F}">
      <dsp:nvSpPr>
        <dsp:cNvPr id="0" name=""/>
        <dsp:cNvSpPr/>
      </dsp:nvSpPr>
      <dsp:spPr>
        <a:xfrm>
          <a:off x="0" y="1263634"/>
          <a:ext cx="6666833" cy="942910"/>
        </a:xfrm>
        <a:prstGeom prst="roundRect">
          <a:avLst/>
        </a:prstGeom>
        <a:gradFill rotWithShape="0">
          <a:gsLst>
            <a:gs pos="0">
              <a:schemeClr val="accent2">
                <a:hueOff val="-363841"/>
                <a:satOff val="-20982"/>
                <a:lumOff val="215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363841"/>
                <a:satOff val="-20982"/>
                <a:lumOff val="215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363841"/>
                <a:satOff val="-20982"/>
                <a:lumOff val="215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We can think of class as a sketch of a parrot with labels. It contains all the details about the name, colors, size etc. Based on these descriptions, we can study about the parrot. Here, a parrot is an object.</a:t>
          </a:r>
          <a:endParaRPr lang="en-US" sz="1700" kern="1200"/>
        </a:p>
      </dsp:txBody>
      <dsp:txXfrm>
        <a:off x="46029" y="1309663"/>
        <a:ext cx="6574775" cy="850852"/>
      </dsp:txXfrm>
    </dsp:sp>
    <dsp:sp modelId="{BB417F84-FF29-4071-B353-D3E9FD9A92FC}">
      <dsp:nvSpPr>
        <dsp:cNvPr id="0" name=""/>
        <dsp:cNvSpPr/>
      </dsp:nvSpPr>
      <dsp:spPr>
        <a:xfrm>
          <a:off x="0" y="2255504"/>
          <a:ext cx="6666833" cy="942910"/>
        </a:xfrm>
        <a:prstGeom prst="roundRect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The example for class of parrot can be :</a:t>
          </a:r>
          <a:endParaRPr lang="en-US" sz="1700" kern="1200"/>
        </a:p>
      </dsp:txBody>
      <dsp:txXfrm>
        <a:off x="46029" y="2301533"/>
        <a:ext cx="6574775" cy="850852"/>
      </dsp:txXfrm>
    </dsp:sp>
    <dsp:sp modelId="{36137630-7122-48A0-8DB4-6DDE52ACF7E3}">
      <dsp:nvSpPr>
        <dsp:cNvPr id="0" name=""/>
        <dsp:cNvSpPr/>
      </dsp:nvSpPr>
      <dsp:spPr>
        <a:xfrm>
          <a:off x="0" y="3247375"/>
          <a:ext cx="6666833" cy="942910"/>
        </a:xfrm>
        <a:prstGeom prst="roundRect">
          <a:avLst/>
        </a:prstGeom>
        <a:gradFill rotWithShape="0">
          <a:gsLst>
            <a:gs pos="0">
              <a:schemeClr val="accent2">
                <a:hueOff val="-1091522"/>
                <a:satOff val="-62946"/>
                <a:lumOff val="647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091522"/>
                <a:satOff val="-62946"/>
                <a:lumOff val="647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091522"/>
                <a:satOff val="-62946"/>
                <a:lumOff val="647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class Parrot: pass</a:t>
          </a:r>
          <a:endParaRPr lang="en-US" sz="1700" kern="1200"/>
        </a:p>
      </dsp:txBody>
      <dsp:txXfrm>
        <a:off x="46029" y="3293404"/>
        <a:ext cx="6574775" cy="850852"/>
      </dsp:txXfrm>
    </dsp:sp>
    <dsp:sp modelId="{F402360D-162A-4F6B-A974-8F151068AECD}">
      <dsp:nvSpPr>
        <dsp:cNvPr id="0" name=""/>
        <dsp:cNvSpPr/>
      </dsp:nvSpPr>
      <dsp:spPr>
        <a:xfrm>
          <a:off x="0" y="4239245"/>
          <a:ext cx="6666833" cy="94291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Here, we use the class keyword to define an empty class Parrot. From class, we construct instances. An instance is a specific object created from a particular class.</a:t>
          </a:r>
          <a:endParaRPr lang="en-US" sz="1700" kern="1200"/>
        </a:p>
      </dsp:txBody>
      <dsp:txXfrm>
        <a:off x="46029" y="4285274"/>
        <a:ext cx="6574775" cy="85085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EBEC1-7518-46B1-820B-B8E820AEAF3C}">
      <dsp:nvSpPr>
        <dsp:cNvPr id="0" name=""/>
        <dsp:cNvSpPr/>
      </dsp:nvSpPr>
      <dsp:spPr>
        <a:xfrm>
          <a:off x="0" y="21235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An object (instance) is an instantiation of a class. When class is defined, only the description for the object is defined. Therefore, no memory or storage is allocated.</a:t>
          </a:r>
          <a:endParaRPr lang="en-US" sz="2200" kern="1200"/>
        </a:p>
      </dsp:txBody>
      <dsp:txXfrm>
        <a:off x="59057" y="271416"/>
        <a:ext cx="6548719" cy="1091666"/>
      </dsp:txXfrm>
    </dsp:sp>
    <dsp:sp modelId="{9F6BC57F-D0E4-4472-9356-4095BE946165}">
      <dsp:nvSpPr>
        <dsp:cNvPr id="0" name=""/>
        <dsp:cNvSpPr/>
      </dsp:nvSpPr>
      <dsp:spPr>
        <a:xfrm>
          <a:off x="0" y="1485499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The example for object of parrot class can be:</a:t>
          </a:r>
          <a:endParaRPr lang="en-US" sz="2200" kern="1200"/>
        </a:p>
      </dsp:txBody>
      <dsp:txXfrm>
        <a:off x="59057" y="1544556"/>
        <a:ext cx="6548719" cy="1091666"/>
      </dsp:txXfrm>
    </dsp:sp>
    <dsp:sp modelId="{11AA4C8A-4DA5-49D7-A38E-E0198EC3C43C}">
      <dsp:nvSpPr>
        <dsp:cNvPr id="0" name=""/>
        <dsp:cNvSpPr/>
      </dsp:nvSpPr>
      <dsp:spPr>
        <a:xfrm>
          <a:off x="0" y="275864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obj = Parrot()</a:t>
          </a:r>
          <a:endParaRPr lang="en-US" sz="2200" kern="1200"/>
        </a:p>
      </dsp:txBody>
      <dsp:txXfrm>
        <a:off x="59057" y="2817697"/>
        <a:ext cx="6548719" cy="1091666"/>
      </dsp:txXfrm>
    </dsp:sp>
    <dsp:sp modelId="{45AFF7B1-E0E1-4BCA-82ED-D3DF5BC906E6}">
      <dsp:nvSpPr>
        <dsp:cNvPr id="0" name=""/>
        <dsp:cNvSpPr/>
      </dsp:nvSpPr>
      <dsp:spPr>
        <a:xfrm>
          <a:off x="0" y="4031780"/>
          <a:ext cx="6666833" cy="1209780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Here, obj is an object of class Parrot.</a:t>
          </a:r>
          <a:endParaRPr lang="en-US" sz="2200" kern="1200"/>
        </a:p>
      </dsp:txBody>
      <dsp:txXfrm>
        <a:off x="59057" y="4090837"/>
        <a:ext cx="6548719" cy="109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BD5D8-8645-43BD-990B-6F2352358162}">
      <dsp:nvSpPr>
        <dsp:cNvPr id="0" name=""/>
        <dsp:cNvSpPr/>
      </dsp:nvSpPr>
      <dsp:spPr>
        <a:xfrm>
          <a:off x="3496905" y="1621"/>
          <a:ext cx="3934018" cy="7088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Every variable is associated with a data type.</a:t>
          </a:r>
        </a:p>
      </dsp:txBody>
      <dsp:txXfrm>
        <a:off x="3531510" y="36226"/>
        <a:ext cx="3864808" cy="639667"/>
      </dsp:txXfrm>
    </dsp:sp>
    <dsp:sp modelId="{CB38CEBE-93D1-4815-B0CF-729CF51EC51A}">
      <dsp:nvSpPr>
        <dsp:cNvPr id="0" name=""/>
        <dsp:cNvSpPr/>
      </dsp:nvSpPr>
      <dsp:spPr>
        <a:xfrm>
          <a:off x="3496905" y="745942"/>
          <a:ext cx="3934018" cy="70887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 (10,500)</a:t>
          </a:r>
        </a:p>
      </dsp:txBody>
      <dsp:txXfrm>
        <a:off x="3531510" y="780547"/>
        <a:ext cx="3864808" cy="639667"/>
      </dsp:txXfrm>
    </dsp:sp>
    <dsp:sp modelId="{FA3CFB42-B3DC-47BC-88AF-93B5136F64B5}">
      <dsp:nvSpPr>
        <dsp:cNvPr id="0" name=""/>
        <dsp:cNvSpPr/>
      </dsp:nvSpPr>
      <dsp:spPr>
        <a:xfrm>
          <a:off x="3496905" y="1490263"/>
          <a:ext cx="3934018" cy="7088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Float (3.14,1.97)</a:t>
          </a:r>
        </a:p>
      </dsp:txBody>
      <dsp:txXfrm>
        <a:off x="3531510" y="1524868"/>
        <a:ext cx="3864808" cy="639667"/>
      </dsp:txXfrm>
    </dsp:sp>
    <dsp:sp modelId="{42096E27-BC1E-4B2A-9C71-6E7FC4398427}">
      <dsp:nvSpPr>
        <dsp:cNvPr id="0" name=""/>
        <dsp:cNvSpPr/>
      </dsp:nvSpPr>
      <dsp:spPr>
        <a:xfrm>
          <a:off x="3496905" y="2234585"/>
          <a:ext cx="3934018" cy="7088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Boolean(True,False)</a:t>
          </a:r>
        </a:p>
      </dsp:txBody>
      <dsp:txXfrm>
        <a:off x="3531510" y="2269190"/>
        <a:ext cx="3864808" cy="639667"/>
      </dsp:txXfrm>
    </dsp:sp>
    <dsp:sp modelId="{2054585B-6C01-4406-B78C-D68EAC70547B}">
      <dsp:nvSpPr>
        <dsp:cNvPr id="0" name=""/>
        <dsp:cNvSpPr/>
      </dsp:nvSpPr>
      <dsp:spPr>
        <a:xfrm>
          <a:off x="3496905" y="2978906"/>
          <a:ext cx="3934018" cy="70887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String(“Baburao”,”raju”)</a:t>
          </a:r>
        </a:p>
      </dsp:txBody>
      <dsp:txXfrm>
        <a:off x="3531510" y="3013511"/>
        <a:ext cx="3864808" cy="6396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4D2705-8D5F-4499-A51F-55AED5B525DD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E1B8A-94F9-4F1F-835E-ED9FE6AD1445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Arithmetic operators</a:t>
          </a:r>
        </a:p>
      </dsp:txBody>
      <dsp:txXfrm>
        <a:off x="398656" y="1088253"/>
        <a:ext cx="2959127" cy="1837317"/>
      </dsp:txXfrm>
    </dsp:sp>
    <dsp:sp modelId="{C47E9A4B-68ED-4B84-89E0-776015CEE6E0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C478B-D8E4-4EA9-8737-5E67AC05D5B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Logical operators </a:t>
          </a:r>
        </a:p>
      </dsp:txBody>
      <dsp:txXfrm>
        <a:off x="4155097" y="1088253"/>
        <a:ext cx="2959127" cy="1837317"/>
      </dsp:txXfrm>
    </dsp:sp>
    <dsp:sp modelId="{97180A29-E3AD-4C68-9C61-F7056E765A7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3C1DB-3B47-4B90-B012-E942B025650C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Relational operators</a:t>
          </a:r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E7652-29E9-4022-9B53-36A1DD1B4AE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5AAFB7-3CD3-4ECB-8B0C-99297C69BDB8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Strings in python are surrounded by either single quotation marks, or double quotation marks.</a:t>
          </a:r>
        </a:p>
      </dsp:txBody>
      <dsp:txXfrm>
        <a:off x="608661" y="692298"/>
        <a:ext cx="4508047" cy="2799040"/>
      </dsp:txXfrm>
    </dsp:sp>
    <dsp:sp modelId="{CDB4C298-2014-43F8-8CE3-4B2B8002BFA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1022A2-E765-4889-B658-D238D0EBF09B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'hello' is the same as "hello".</a:t>
          </a:r>
        </a:p>
      </dsp:txBody>
      <dsp:txXfrm>
        <a:off x="6331365" y="692298"/>
        <a:ext cx="4508047" cy="2799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BAFADC-B68C-4012-AC47-EE31B9544027}">
      <dsp:nvSpPr>
        <dsp:cNvPr id="0" name=""/>
        <dsp:cNvSpPr/>
      </dsp:nvSpPr>
      <dsp:spPr>
        <a:xfrm>
          <a:off x="3367512" y="0"/>
          <a:ext cx="4192805" cy="4192805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DAC6D6-410B-4278-9E72-33AA421399E5}">
      <dsp:nvSpPr>
        <dsp:cNvPr id="0" name=""/>
        <dsp:cNvSpPr/>
      </dsp:nvSpPr>
      <dsp:spPr>
        <a:xfrm>
          <a:off x="3765828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Tuple</a:t>
          </a:r>
        </a:p>
      </dsp:txBody>
      <dsp:txXfrm>
        <a:off x="3845652" y="478140"/>
        <a:ext cx="1475545" cy="1475545"/>
      </dsp:txXfrm>
    </dsp:sp>
    <dsp:sp modelId="{F28E633D-6C32-4B95-9343-71BD6784BA3D}">
      <dsp:nvSpPr>
        <dsp:cNvPr id="0" name=""/>
        <dsp:cNvSpPr/>
      </dsp:nvSpPr>
      <dsp:spPr>
        <a:xfrm>
          <a:off x="5526806" y="398316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Lists</a:t>
          </a:r>
        </a:p>
      </dsp:txBody>
      <dsp:txXfrm>
        <a:off x="5606630" y="478140"/>
        <a:ext cx="1475545" cy="1475545"/>
      </dsp:txXfrm>
    </dsp:sp>
    <dsp:sp modelId="{2507404C-8E34-41E7-8893-86AE9B9E5BB3}">
      <dsp:nvSpPr>
        <dsp:cNvPr id="0" name=""/>
        <dsp:cNvSpPr/>
      </dsp:nvSpPr>
      <dsp:spPr>
        <a:xfrm>
          <a:off x="3765828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Dictionary </a:t>
          </a:r>
        </a:p>
      </dsp:txBody>
      <dsp:txXfrm>
        <a:off x="3845652" y="2239118"/>
        <a:ext cx="1475545" cy="1475545"/>
      </dsp:txXfrm>
    </dsp:sp>
    <dsp:sp modelId="{F75BAFD0-B9A9-431F-8E1C-AA2619F1C7C8}">
      <dsp:nvSpPr>
        <dsp:cNvPr id="0" name=""/>
        <dsp:cNvSpPr/>
      </dsp:nvSpPr>
      <dsp:spPr>
        <a:xfrm>
          <a:off x="5526806" y="2159294"/>
          <a:ext cx="1635193" cy="163519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Set</a:t>
          </a:r>
        </a:p>
      </dsp:txBody>
      <dsp:txXfrm>
        <a:off x="5606630" y="2239118"/>
        <a:ext cx="1475545" cy="14755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17CDA1-601B-4F8E-84E1-0DBF2A319037}">
      <dsp:nvSpPr>
        <dsp:cNvPr id="0" name=""/>
        <dsp:cNvSpPr/>
      </dsp:nvSpPr>
      <dsp:spPr>
        <a:xfrm>
          <a:off x="3578798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771083"/>
        <a:ext cx="29668" cy="5933"/>
      </dsp:txXfrm>
    </dsp:sp>
    <dsp:sp modelId="{01F31206-6FFA-41FA-A951-C925A1911858}">
      <dsp:nvSpPr>
        <dsp:cNvPr id="0" name=""/>
        <dsp:cNvSpPr/>
      </dsp:nvSpPr>
      <dsp:spPr>
        <a:xfrm>
          <a:off x="1000712" y="84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Lists are data structures that can hold a sequence of values of any data types. They are mutable (update-able).</a:t>
          </a:r>
          <a:endParaRPr lang="en-US" sz="1700" kern="1200"/>
        </a:p>
      </dsp:txBody>
      <dsp:txXfrm>
        <a:off x="1000712" y="84"/>
        <a:ext cx="2579885" cy="1547931"/>
      </dsp:txXfrm>
    </dsp:sp>
    <dsp:sp modelId="{E328426D-0991-4293-801E-D38A3FE0B53F}">
      <dsp:nvSpPr>
        <dsp:cNvPr id="0" name=""/>
        <dsp:cNvSpPr/>
      </dsp:nvSpPr>
      <dsp:spPr>
        <a:xfrm>
          <a:off x="6752057" y="728330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771083"/>
        <a:ext cx="29668" cy="5933"/>
      </dsp:txXfrm>
    </dsp:sp>
    <dsp:sp modelId="{89888385-9B9C-425B-8AA5-08F23ECAA35C}">
      <dsp:nvSpPr>
        <dsp:cNvPr id="0" name=""/>
        <dsp:cNvSpPr/>
      </dsp:nvSpPr>
      <dsp:spPr>
        <a:xfrm>
          <a:off x="4173971" y="84"/>
          <a:ext cx="2579885" cy="154793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Lists are indexed by integers.</a:t>
          </a:r>
          <a:endParaRPr lang="en-US" sz="1700" kern="1200"/>
        </a:p>
      </dsp:txBody>
      <dsp:txXfrm>
        <a:off x="4173971" y="84"/>
        <a:ext cx="2579885" cy="1547931"/>
      </dsp:txXfrm>
    </dsp:sp>
    <dsp:sp modelId="{FA539DF6-31B1-4A4F-AEA5-80C2C984C154}">
      <dsp:nvSpPr>
        <dsp:cNvPr id="0" name=""/>
        <dsp:cNvSpPr/>
      </dsp:nvSpPr>
      <dsp:spPr>
        <a:xfrm>
          <a:off x="2290655" y="1546215"/>
          <a:ext cx="6346518" cy="562773"/>
        </a:xfrm>
        <a:custGeom>
          <a:avLst/>
          <a:gdLst/>
          <a:ahLst/>
          <a:cxnLst/>
          <a:rect l="0" t="0" r="0" b="0"/>
          <a:pathLst>
            <a:path>
              <a:moveTo>
                <a:pt x="6346518" y="0"/>
              </a:moveTo>
              <a:lnTo>
                <a:pt x="6346518" y="298486"/>
              </a:lnTo>
              <a:lnTo>
                <a:pt x="0" y="298486"/>
              </a:lnTo>
              <a:lnTo>
                <a:pt x="0" y="562773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04559" y="1824635"/>
        <a:ext cx="318709" cy="5933"/>
      </dsp:txXfrm>
    </dsp:sp>
    <dsp:sp modelId="{393E83E4-B83D-40A1-9B5A-D4224D458FDB}">
      <dsp:nvSpPr>
        <dsp:cNvPr id="0" name=""/>
        <dsp:cNvSpPr/>
      </dsp:nvSpPr>
      <dsp:spPr>
        <a:xfrm>
          <a:off x="7347230" y="84"/>
          <a:ext cx="2579885" cy="154793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To create a list, use square brackets:</a:t>
          </a:r>
          <a:endParaRPr lang="en-US" sz="1700" kern="1200"/>
        </a:p>
      </dsp:txBody>
      <dsp:txXfrm>
        <a:off x="7347230" y="84"/>
        <a:ext cx="2579885" cy="1547931"/>
      </dsp:txXfrm>
    </dsp:sp>
    <dsp:sp modelId="{9046C4A8-2F75-448A-9734-14D4ED85318C}">
      <dsp:nvSpPr>
        <dsp:cNvPr id="0" name=""/>
        <dsp:cNvSpPr/>
      </dsp:nvSpPr>
      <dsp:spPr>
        <a:xfrm>
          <a:off x="3578798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5350" y="2912388"/>
        <a:ext cx="29668" cy="5933"/>
      </dsp:txXfrm>
    </dsp:sp>
    <dsp:sp modelId="{6D8F838E-3E89-4714-9457-4B170713E29E}">
      <dsp:nvSpPr>
        <dsp:cNvPr id="0" name=""/>
        <dsp:cNvSpPr/>
      </dsp:nvSpPr>
      <dsp:spPr>
        <a:xfrm>
          <a:off x="1000712" y="2141389"/>
          <a:ext cx="2579885" cy="154793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my_list = ['A', 'B']</a:t>
          </a:r>
          <a:endParaRPr lang="en-US" sz="1700" kern="1200"/>
        </a:p>
      </dsp:txBody>
      <dsp:txXfrm>
        <a:off x="1000712" y="2141389"/>
        <a:ext cx="2579885" cy="1547931"/>
      </dsp:txXfrm>
    </dsp:sp>
    <dsp:sp modelId="{B1BFFF51-0BEF-4D23-8FE2-0307FB498B17}">
      <dsp:nvSpPr>
        <dsp:cNvPr id="0" name=""/>
        <dsp:cNvSpPr/>
      </dsp:nvSpPr>
      <dsp:spPr>
        <a:xfrm>
          <a:off x="6752057" y="2869634"/>
          <a:ext cx="56277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2773" y="45720"/>
              </a:lnTo>
            </a:path>
          </a:pathLst>
        </a:cu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18609" y="2912388"/>
        <a:ext cx="29668" cy="5933"/>
      </dsp:txXfrm>
    </dsp:sp>
    <dsp:sp modelId="{9C05AC41-BB56-4E10-8317-2E46797541AD}">
      <dsp:nvSpPr>
        <dsp:cNvPr id="0" name=""/>
        <dsp:cNvSpPr/>
      </dsp:nvSpPr>
      <dsp:spPr>
        <a:xfrm>
          <a:off x="4173971" y="2141389"/>
          <a:ext cx="2579885" cy="154793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To add/update/delete an item, use index:</a:t>
          </a:r>
          <a:endParaRPr lang="en-US" sz="1700" kern="1200"/>
        </a:p>
      </dsp:txBody>
      <dsp:txXfrm>
        <a:off x="4173971" y="2141389"/>
        <a:ext cx="2579885" cy="1547931"/>
      </dsp:txXfrm>
    </dsp:sp>
    <dsp:sp modelId="{79EA76FB-DE13-4052-94D2-6D3C1BEFA447}">
      <dsp:nvSpPr>
        <dsp:cNvPr id="0" name=""/>
        <dsp:cNvSpPr/>
      </dsp:nvSpPr>
      <dsp:spPr>
        <a:xfrm>
          <a:off x="7347230" y="2141389"/>
          <a:ext cx="2579885" cy="15479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17" tIns="132696" rIns="126417" bIns="13269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my_list.append('C') #adds at the end</a:t>
          </a:r>
          <a:br>
            <a:rPr lang="en-US" sz="1700" b="0" i="0" kern="1200" baseline="0"/>
          </a:br>
          <a:r>
            <a:rPr lang="en-US" sz="1700" b="0" i="0" kern="1200" baseline="0"/>
            <a:t>my_list[1] = 'D' #update</a:t>
          </a:r>
          <a:br>
            <a:rPr lang="en-US" sz="1700" b="0" i="0" kern="1200" baseline="0"/>
          </a:br>
          <a:r>
            <a:rPr lang="en-US" sz="1700" b="0" i="0" kern="1200" baseline="0"/>
            <a:t>my_list.pop(1) # removes</a:t>
          </a:r>
          <a:br>
            <a:rPr lang="en-US" sz="1700" b="0" i="0" kern="1200" baseline="0"/>
          </a:br>
          <a:endParaRPr lang="en-US" sz="1700" kern="1200"/>
        </a:p>
      </dsp:txBody>
      <dsp:txXfrm>
        <a:off x="7347230" y="2141389"/>
        <a:ext cx="2579885" cy="15479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BF71E-DD86-414C-A8F0-3B69187BFB2A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Tuples are like lists in the sense that they can store a sequence of objects. The objects, again, can be of any type.</a:t>
          </a:r>
        </a:p>
      </dsp:txBody>
      <dsp:txXfrm>
        <a:off x="307345" y="1546"/>
        <a:ext cx="3222855" cy="1933713"/>
      </dsp:txXfrm>
    </dsp:sp>
    <dsp:sp modelId="{6EC91CF2-D72C-4124-8703-5E0FA406CFAE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Tuples are faster than lists.</a:t>
          </a:r>
        </a:p>
      </dsp:txBody>
      <dsp:txXfrm>
        <a:off x="3852486" y="1546"/>
        <a:ext cx="3222855" cy="1933713"/>
      </dsp:txXfrm>
    </dsp:sp>
    <dsp:sp modelId="{B196EF09-772F-405F-A9C1-CCB9E93C6544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These collections are indexed by integers.</a:t>
          </a:r>
        </a:p>
      </dsp:txBody>
      <dsp:txXfrm>
        <a:off x="7397627" y="1546"/>
        <a:ext cx="3222855" cy="1933713"/>
      </dsp:txXfrm>
    </dsp:sp>
    <dsp:sp modelId="{01408B0B-8B72-42A0-9423-46C45EA08197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Tuples are immutable (non-update-able)</a:t>
          </a:r>
        </a:p>
      </dsp:txBody>
      <dsp:txXfrm>
        <a:off x="2079915" y="2257545"/>
        <a:ext cx="3222855" cy="1933713"/>
      </dsp:txXfrm>
    </dsp:sp>
    <dsp:sp modelId="{C88AF6E5-0721-4D78-B804-236F99D7B0F6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E.g:  my_tuple = tuple()</a:t>
          </a:r>
          <a:br>
            <a:rPr lang="en-US" sz="2300" kern="1200"/>
          </a:br>
          <a:r>
            <a:rPr lang="en-US" sz="2300" kern="1200"/>
            <a:t>or</a:t>
          </a:r>
          <a:br>
            <a:rPr lang="en-US" sz="2300" kern="1200"/>
          </a:br>
          <a:r>
            <a:rPr lang="en-US" sz="2300" kern="1200"/>
            <a:t>my_tuple = 'f','m'</a:t>
          </a:r>
          <a:br>
            <a:rPr lang="en-US" sz="2300" kern="1200"/>
          </a:br>
          <a:r>
            <a:rPr lang="en-US" sz="2300" kern="1200"/>
            <a:t>or</a:t>
          </a:r>
          <a:br>
            <a:rPr lang="en-US" sz="2300" kern="1200"/>
          </a:br>
          <a:r>
            <a:rPr lang="en-US" sz="2300" kern="1200"/>
            <a:t>my_tuple = ('f', 'm')</a:t>
          </a:r>
        </a:p>
      </dsp:txBody>
      <dsp:txXfrm>
        <a:off x="5625057" y="2257545"/>
        <a:ext cx="3222855" cy="193371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6022E4-8C0F-4B3F-B6AD-54AF7EAA57E4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Dictionaries are used to store data values in key:value pairs.</a:t>
          </a:r>
        </a:p>
      </dsp:txBody>
      <dsp:txXfrm>
        <a:off x="307345" y="1546"/>
        <a:ext cx="3222855" cy="1933713"/>
      </dsp:txXfrm>
    </dsp:sp>
    <dsp:sp modelId="{47CA4C2F-2750-42DD-A8FD-2D10AC9DA4E3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dictionary is a collection which is ordered*, changeable and does not allow duplicates.</a:t>
          </a:r>
        </a:p>
      </dsp:txBody>
      <dsp:txXfrm>
        <a:off x="3852486" y="1546"/>
        <a:ext cx="3222855" cy="1933713"/>
      </dsp:txXfrm>
    </dsp:sp>
    <dsp:sp modelId="{646E4C4C-811D-4993-91FD-7E1C5600E63C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Dictionaries are written with curly brackets, and have keys and values:</a:t>
          </a:r>
        </a:p>
      </dsp:txBody>
      <dsp:txXfrm>
        <a:off x="7397627" y="1546"/>
        <a:ext cx="3222855" cy="1933713"/>
      </dsp:txXfrm>
    </dsp:sp>
    <dsp:sp modelId="{52669227-F713-4FD4-8A30-6012090D501D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Example</a:t>
          </a:r>
        </a:p>
      </dsp:txBody>
      <dsp:txXfrm>
        <a:off x="2079915" y="2257545"/>
        <a:ext cx="3222855" cy="1933713"/>
      </dsp:txXfrm>
    </dsp:sp>
    <dsp:sp modelId="{B9C61558-7BE9-4D78-8C5F-830F553698A1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thisdict = {</a:t>
          </a:r>
          <a:br>
            <a:rPr lang="en-US" sz="2100" kern="1200"/>
          </a:br>
          <a:r>
            <a:rPr lang="en-US" sz="2100" kern="1200"/>
            <a:t>  "brand": "Ford",</a:t>
          </a:r>
          <a:br>
            <a:rPr lang="en-US" sz="2100" kern="1200"/>
          </a:br>
          <a:r>
            <a:rPr lang="en-US" sz="2100" kern="1200"/>
            <a:t>  "model": "Mustang",</a:t>
          </a:r>
          <a:br>
            <a:rPr lang="en-US" sz="2100" kern="1200"/>
          </a:br>
          <a:r>
            <a:rPr lang="en-US" sz="2100" kern="1200"/>
            <a:t>  "year": 1964</a:t>
          </a:r>
          <a:br>
            <a:rPr lang="en-US" sz="2100" kern="1200"/>
          </a:br>
          <a:r>
            <a:rPr lang="en-US" sz="2100" kern="1200"/>
            <a:t>}</a:t>
          </a:r>
          <a:br>
            <a:rPr lang="en-US" sz="2100" kern="1200"/>
          </a:br>
          <a:r>
            <a:rPr lang="en-US" sz="2100" kern="1200"/>
            <a:t>print(thisdict)</a:t>
          </a:r>
        </a:p>
      </dsp:txBody>
      <dsp:txXfrm>
        <a:off x="5625057" y="2257545"/>
        <a:ext cx="3222855" cy="193371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CBA598-9E4A-4C82-A75A-B887338D9DBD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Sets are used to store multiple items in a single variable.</a:t>
          </a:r>
        </a:p>
      </dsp:txBody>
      <dsp:txXfrm>
        <a:off x="307345" y="1546"/>
        <a:ext cx="3222855" cy="1933713"/>
      </dsp:txXfrm>
    </dsp:sp>
    <dsp:sp modelId="{261AEF66-9B65-4CB7-B508-EE4B50C5DD0A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 set is a collection which is both </a:t>
          </a:r>
          <a:r>
            <a:rPr lang="en-US" sz="1900" i="1" kern="1200"/>
            <a:t>unordered</a:t>
          </a:r>
          <a:r>
            <a:rPr lang="en-US" sz="1900" kern="1200"/>
            <a:t> and </a:t>
          </a:r>
          <a:r>
            <a:rPr lang="en-US" sz="1900" i="1" kern="1200"/>
            <a:t>unindexed</a:t>
          </a:r>
          <a:r>
            <a:rPr lang="en-US" sz="1900" kern="1200"/>
            <a:t>.</a:t>
          </a:r>
        </a:p>
      </dsp:txBody>
      <dsp:txXfrm>
        <a:off x="3852486" y="1546"/>
        <a:ext cx="3222855" cy="1933713"/>
      </dsp:txXfrm>
    </dsp:sp>
    <dsp:sp modelId="{0D0C6F21-C723-4754-94B1-7C5D75560F7C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Sets are written with curly brackets.</a:t>
          </a:r>
        </a:p>
      </dsp:txBody>
      <dsp:txXfrm>
        <a:off x="7397627" y="1546"/>
        <a:ext cx="3222855" cy="1933713"/>
      </dsp:txXfrm>
    </dsp:sp>
    <dsp:sp modelId="{C34D317B-B614-4E09-ACAC-ADA1B53C8D3D}">
      <dsp:nvSpPr>
        <dsp:cNvPr id="0" name=""/>
        <dsp:cNvSpPr/>
      </dsp:nvSpPr>
      <dsp:spPr>
        <a:xfrm>
          <a:off x="2079915" y="2257545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Example</a:t>
          </a:r>
        </a:p>
      </dsp:txBody>
      <dsp:txXfrm>
        <a:off x="2079915" y="2257545"/>
        <a:ext cx="3222855" cy="1933713"/>
      </dsp:txXfrm>
    </dsp:sp>
    <dsp:sp modelId="{8EF900ED-70A6-45BD-A562-B6B8A8CEF29A}">
      <dsp:nvSpPr>
        <dsp:cNvPr id="0" name=""/>
        <dsp:cNvSpPr/>
      </dsp:nvSpPr>
      <dsp:spPr>
        <a:xfrm>
          <a:off x="5625057" y="2257545"/>
          <a:ext cx="3222855" cy="19337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thisset = {"apple", "banana", "cherry"}</a:t>
          </a:r>
          <a:br>
            <a:rPr lang="en-US" sz="1900" kern="1200"/>
          </a:br>
          <a:r>
            <a:rPr lang="en-US" sz="1900" kern="1200"/>
            <a:t>print(thisset)</a:t>
          </a:r>
        </a:p>
      </dsp:txBody>
      <dsp:txXfrm>
        <a:off x="5625057" y="2257545"/>
        <a:ext cx="3222855" cy="193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A83C-20C8-4157-A84F-6873F4334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69528-2C6A-497A-AA6A-DD7D18755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3DDF-0A05-4DE0-B819-31E78180B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0C7F-1EDD-4387-9951-F58F73D93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FBCC7-B0EE-476B-BBFE-3AE21CEB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15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E698-3AA1-4250-922E-B9F72E8A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91ADF-CD6D-4473-9DD7-7B3E92F2A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D71D1-16F4-4554-A118-8226A6D0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B313E-8E95-497E-91A6-7A3732C8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736F7-0D02-4DD2-B186-771A595B7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3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4CF42F-3945-4415-8DFE-ABF392EFC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A807-3937-4666-986A-B5DF61F8B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AFB47-E3D7-4188-8E36-90CC1A9CB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FF9CF-040D-4E73-BB5E-63541B75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D6AA-3665-4251-A93F-68911D2C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34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28953-CD95-4F2D-A743-90B0ED72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00CB9-72EB-4418-AF04-2027629F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68FB9-610D-405C-B292-F8D894F3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5726B-496E-40AB-888F-4F6C3C53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DCE4F-8173-49F9-AB07-7ADA2CAAF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5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D5E45-B1AE-4CEA-AB4A-9C2A90C99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A9DEB-20CA-464C-80B2-3FBFBFF9E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F72FC-9A29-4D4E-B6ED-CFD64F55F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BC941-2290-4EC3-AA21-4B03E17C7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487C4-BA95-4FE9-8C4E-03A6FC8A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95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D562-39AD-4A3E-B3DC-67873E2D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E297-F496-40DD-92D6-79DD7068F9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7E24C-FD79-41F1-885F-C69F137EB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1FE7-2B73-4992-9B66-937A4279C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4C957-6FF0-4B86-8714-E9EEDE1A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2369F-5BEF-4C83-826A-BB38A28A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7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8DBCF-4E0D-4115-A54D-12DBE1E2A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B9CB5-4E08-43F3-A6B2-30826E166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469D-250F-479B-B056-F0552FEAB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5519A5-DE29-4669-B5CE-A983378AD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838F29-0D46-44AF-8138-13DEBFC7D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8D94AD-FAFC-4F97-ACDF-D9D2B387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3CB0C5-3AA9-4E87-AF20-3AF94676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488AD6-34F6-40F7-AEAA-270D647C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838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80A5B-FE5E-4BA8-A30B-7D5F1A8B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A097C-5385-4CE1-9318-ECC71DF8B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1AA8D-9564-4342-9F85-218FB1D3E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9F782-441E-4113-AEAD-9D799578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01F4-12C1-494B-BF03-972B5F47E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62C21-3245-4D1C-A283-DFA850A9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A40912-D717-4F5A-9CF8-814C8F00C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42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8B2B-B12E-4436-A75A-54108B82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4037-45D6-4119-984B-489B43785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76B7C-58A0-4E9D-A55F-EF62A9468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76F55-9139-44A0-A1DA-888690A1E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B85FE-6390-4A9A-8E91-616138D3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3F8C9-A38D-46F2-ACDA-F99B551F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36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7786E-E98A-4B6A-9393-CE01CAD59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89B6DD-9DCB-4E53-B5CA-492B9FF4D4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0AE7E-F84B-4891-90F1-9F9727AE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6B950-BA4A-4A8A-A0A4-DF6ED997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E58F6-94B3-4A1C-A73A-6E4619F8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FF331-65F4-4AB8-A1F2-10424F2B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25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F4310-FE10-430F-9EA4-4EAEF661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83A16-3B99-47D7-B28C-8CD8D12E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8BA91-F004-4508-A039-39676536F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A81CB-C846-4F01-8EAA-73F36B66D454}" type="datetimeFigureOut">
              <a:rPr lang="en-US" smtClean="0"/>
              <a:t>7/17/2021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E531-8D6D-4E2E-BCD5-CCD497EB1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6A53-C670-48EF-8330-00F659FD52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0AE78-90AE-4861-AD4E-6D7CCB7E0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2" name="Rectangle 19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30 Must-Have Online Sources To Master Python Programming Easily">
            <a:extLst>
              <a:ext uri="{FF2B5EF4-FFF2-40B4-BE49-F238E27FC236}">
                <a16:creationId xmlns:a16="http://schemas.microsoft.com/office/drawing/2014/main" id="{A3819C31-9FC7-4823-90AB-A340C9F097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73" r="34868" b="102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3" name="Rectangle 19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DF7990-086C-41D2-A92A-6D0E80709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E230A-C4E1-4261-B42D-1442259DD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.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746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75E13-DF79-4A8A-A65F-70B52D769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Python Strings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377352-8866-4332-A28C-8AEA6D5095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400005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397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D487D-734C-4290-81C7-F728C9105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structures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D19176-E6CF-475C-B458-040F8A619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12655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907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9AE8CA-28DB-4289-920E-E4103E17F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Lists</a:t>
            </a:r>
          </a:p>
        </p:txBody>
      </p:sp>
      <p:graphicFrame>
        <p:nvGraphicFramePr>
          <p:cNvPr id="43" name="Rectangle 1">
            <a:extLst>
              <a:ext uri="{FF2B5EF4-FFF2-40B4-BE49-F238E27FC236}">
                <a16:creationId xmlns:a16="http://schemas.microsoft.com/office/drawing/2014/main" id="{0210C55A-DCC2-4DE1-8A8D-3C6700C73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8632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670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EBF68-E993-47F3-BC20-550A91EE3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Tuples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DF7ABD7-EA3E-4EFF-97FB-B2B5484942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76586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0787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F22CE-5191-4E20-B979-7C395DC0E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Dictionaries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775F3C05-CA3B-4338-9FDE-142AD2783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1863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8330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7837B-6F1E-480E-9C75-429C48A4C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Sets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22CFEA7-E389-4E25-91A8-B73ABD41B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45341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5380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AD396A-AFB4-492A-B02B-33998FA6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Flow control statements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AB5F6AF-607E-4512-88E8-F4E83335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/>
              <a:t>Python supports the usual logical conditions from mathematics:</a:t>
            </a:r>
          </a:p>
          <a:p>
            <a:r>
              <a:rPr lang="en-US" sz="2000"/>
              <a:t>Equals: a == b</a:t>
            </a:r>
          </a:p>
          <a:p>
            <a:r>
              <a:rPr lang="en-US" sz="2000"/>
              <a:t>Not Equals: a != b</a:t>
            </a:r>
          </a:p>
          <a:p>
            <a:r>
              <a:rPr lang="en-US" sz="2000"/>
              <a:t>Less than: a &lt; b</a:t>
            </a:r>
          </a:p>
          <a:p>
            <a:r>
              <a:rPr lang="en-US" sz="2000"/>
              <a:t>Less than or equal to: a &lt;= b</a:t>
            </a:r>
          </a:p>
          <a:p>
            <a:r>
              <a:rPr lang="en-US" sz="2000"/>
              <a:t>Greater than: a &gt; b</a:t>
            </a:r>
          </a:p>
          <a:p>
            <a:r>
              <a:rPr lang="en-US" sz="2000"/>
              <a:t>Greater than or equal to: a &gt;= b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276460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FD48F2-8ED4-474E-AC46-8433E38E6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If…else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7C41-A52F-458C-9987-67B48CFB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a = 200</a:t>
            </a:r>
            <a:br>
              <a:rPr lang="en-US" sz="2000" dirty="0"/>
            </a:br>
            <a:r>
              <a:rPr lang="en-US" sz="2000" dirty="0"/>
              <a:t>b = 33</a:t>
            </a:r>
            <a:br>
              <a:rPr lang="en-US" sz="2000" dirty="0"/>
            </a:br>
            <a:r>
              <a:rPr lang="en-US" sz="2000" dirty="0"/>
              <a:t>if b &gt; a:</a:t>
            </a:r>
            <a:br>
              <a:rPr lang="en-US" sz="2000" dirty="0"/>
            </a:br>
            <a:r>
              <a:rPr lang="en-US" sz="2000" dirty="0"/>
              <a:t>  print("b is greater than a")</a:t>
            </a:r>
            <a:br>
              <a:rPr lang="en-US" sz="2000" dirty="0"/>
            </a:br>
            <a:r>
              <a:rPr lang="en-US" sz="2000" dirty="0" err="1"/>
              <a:t>elif</a:t>
            </a:r>
            <a:r>
              <a:rPr lang="en-US" sz="2000" dirty="0"/>
              <a:t> a == b:</a:t>
            </a:r>
            <a:br>
              <a:rPr lang="en-US" sz="2000" dirty="0"/>
            </a:br>
            <a:r>
              <a:rPr lang="en-US" sz="2000" dirty="0"/>
              <a:t>  print("a and b are equal")</a:t>
            </a:r>
            <a:br>
              <a:rPr lang="en-US" sz="2000" dirty="0"/>
            </a:br>
            <a:r>
              <a:rPr lang="en-US" sz="2000" dirty="0"/>
              <a:t>else:</a:t>
            </a:r>
            <a:br>
              <a:rPr lang="en-US" sz="2000" dirty="0"/>
            </a:br>
            <a:r>
              <a:rPr lang="en-US" sz="2000" dirty="0"/>
              <a:t>  print("a is greater than b")</a:t>
            </a:r>
          </a:p>
        </p:txBody>
      </p:sp>
    </p:spTree>
    <p:extLst>
      <p:ext uri="{BB962C8B-B14F-4D97-AF65-F5344CB8AC3E}">
        <p14:creationId xmlns:p14="http://schemas.microsoft.com/office/powerpoint/2010/main" val="4290814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548501-6955-4F96-A2AB-7DED3FE17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Python Loops</a:t>
            </a:r>
            <a:br>
              <a:rPr lang="en-US" sz="2800">
                <a:solidFill>
                  <a:srgbClr val="FFFFFF"/>
                </a:solidFill>
              </a:rPr>
            </a:br>
            <a:endParaRPr lang="en-US" sz="28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4E9641-584B-492B-9BED-6DB9A0ECD1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364045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71146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E96D58-812E-41BB-99F3-62282ACE9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while Loop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6A8D6-C9E3-4036-B803-E4DB7B58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With the while loop we can execute a set of statements as long as a condition is true.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Print </a:t>
            </a:r>
            <a:r>
              <a:rPr lang="en-US" sz="2000" dirty="0" err="1"/>
              <a:t>i</a:t>
            </a:r>
            <a:r>
              <a:rPr lang="en-US" sz="2000" dirty="0"/>
              <a:t> as long as </a:t>
            </a:r>
            <a:r>
              <a:rPr lang="en-US" sz="2000" dirty="0" err="1"/>
              <a:t>i</a:t>
            </a:r>
            <a:r>
              <a:rPr lang="en-US" sz="2000" dirty="0"/>
              <a:t> is less than 6: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= 1</a:t>
            </a:r>
            <a:br>
              <a:rPr lang="en-US" sz="2000" dirty="0"/>
            </a:br>
            <a:r>
              <a:rPr lang="en-US" sz="2000" dirty="0"/>
              <a:t>while </a:t>
            </a:r>
            <a:r>
              <a:rPr lang="en-US" sz="2000" dirty="0" err="1"/>
              <a:t>i</a:t>
            </a:r>
            <a:r>
              <a:rPr lang="en-US" sz="2000" dirty="0"/>
              <a:t> &lt; 6:</a:t>
            </a:r>
            <a:br>
              <a:rPr lang="en-US" sz="2000" dirty="0"/>
            </a:br>
            <a:r>
              <a:rPr lang="en-US" sz="2000" dirty="0"/>
              <a:t>  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err="1"/>
              <a:t>i</a:t>
            </a:r>
            <a:r>
              <a:rPr lang="en-US" sz="2000" dirty="0"/>
              <a:t> += 1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4272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937D41-9DF6-4F9D-BC47-42C79A8FD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CA7A54-4B68-4E44-9677-6421D7678B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29080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6486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9E99BB-44DB-4BB1-8C56-DB645D95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break Statement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5AFBE-45FC-4EE3-9C78-20BFBD198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With the break statement we can stop the loop even if the while condition is true: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Exit the loop when </a:t>
            </a:r>
            <a:r>
              <a:rPr lang="en-US" sz="2000" dirty="0" err="1"/>
              <a:t>i</a:t>
            </a:r>
            <a:r>
              <a:rPr lang="en-US" sz="2000" dirty="0"/>
              <a:t> is 3: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= 1</a:t>
            </a:r>
            <a:br>
              <a:rPr lang="en-US" sz="2000" dirty="0"/>
            </a:br>
            <a:r>
              <a:rPr lang="en-US" sz="2000" dirty="0"/>
              <a:t>while </a:t>
            </a:r>
            <a:r>
              <a:rPr lang="en-US" sz="2000" dirty="0" err="1"/>
              <a:t>i</a:t>
            </a:r>
            <a:r>
              <a:rPr lang="en-US" sz="2000" dirty="0"/>
              <a:t> &lt; 6:</a:t>
            </a:r>
            <a:br>
              <a:rPr lang="en-US" sz="2000" dirty="0"/>
            </a:br>
            <a:r>
              <a:rPr lang="en-US" sz="2000" dirty="0"/>
              <a:t>  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  if </a:t>
            </a:r>
            <a:r>
              <a:rPr lang="en-US" sz="2000" dirty="0" err="1"/>
              <a:t>i</a:t>
            </a:r>
            <a:r>
              <a:rPr lang="en-US" sz="2000" dirty="0"/>
              <a:t> == 3:</a:t>
            </a:r>
            <a:br>
              <a:rPr lang="en-US" sz="2000" dirty="0"/>
            </a:br>
            <a:r>
              <a:rPr lang="en-US" sz="2000" dirty="0"/>
              <a:t>    break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err="1"/>
              <a:t>i</a:t>
            </a:r>
            <a:r>
              <a:rPr lang="en-US" sz="2000" dirty="0"/>
              <a:t> += 1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054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98E00-19A4-4CC5-B92E-B5848867E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continue Statement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451CB-5E03-491B-9F24-A10C580B4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With the continue statement we can stop the current iteration, and continue with the next: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Continue to the next iteration if </a:t>
            </a:r>
            <a:r>
              <a:rPr lang="en-US" sz="2000" dirty="0" err="1"/>
              <a:t>i</a:t>
            </a:r>
            <a:r>
              <a:rPr lang="en-US" sz="2000" dirty="0"/>
              <a:t> is 3: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= 0</a:t>
            </a:r>
            <a:br>
              <a:rPr lang="en-US" sz="2000" dirty="0"/>
            </a:br>
            <a:r>
              <a:rPr lang="en-US" sz="2000" dirty="0"/>
              <a:t>while </a:t>
            </a:r>
            <a:r>
              <a:rPr lang="en-US" sz="2000" dirty="0" err="1"/>
              <a:t>i</a:t>
            </a:r>
            <a:r>
              <a:rPr lang="en-US" sz="2000" dirty="0"/>
              <a:t> &lt; 6: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err="1"/>
              <a:t>i</a:t>
            </a:r>
            <a:r>
              <a:rPr lang="en-US" sz="2000" dirty="0"/>
              <a:t> += 1</a:t>
            </a:r>
            <a:br>
              <a:rPr lang="en-US" sz="2000" dirty="0"/>
            </a:br>
            <a:r>
              <a:rPr lang="en-US" sz="2000" dirty="0"/>
              <a:t>  if </a:t>
            </a:r>
            <a:r>
              <a:rPr lang="en-US" sz="2000" dirty="0" err="1"/>
              <a:t>i</a:t>
            </a:r>
            <a:r>
              <a:rPr lang="en-US" sz="2000" dirty="0"/>
              <a:t> == 3:</a:t>
            </a:r>
            <a:br>
              <a:rPr lang="en-US" sz="2000" dirty="0"/>
            </a:br>
            <a:r>
              <a:rPr lang="en-US" sz="2000" dirty="0"/>
              <a:t>    continue</a:t>
            </a:r>
            <a:br>
              <a:rPr lang="en-US" sz="2000" dirty="0"/>
            </a:br>
            <a:r>
              <a:rPr lang="en-US" sz="2000" dirty="0"/>
              <a:t>  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45257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D9E347-2870-40CB-8092-D598335BA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else Statement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2998-EBCD-4985-9EFC-B47A86A59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With the else statement we can run a block of code once when the condition no longer is true: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Print a message once the condition is false:</a:t>
            </a:r>
          </a:p>
          <a:p>
            <a:r>
              <a:rPr lang="en-US" sz="2000" dirty="0" err="1"/>
              <a:t>i</a:t>
            </a:r>
            <a:r>
              <a:rPr lang="en-US" sz="2000" dirty="0"/>
              <a:t> = 1</a:t>
            </a:r>
            <a:br>
              <a:rPr lang="en-US" sz="2000" dirty="0"/>
            </a:br>
            <a:r>
              <a:rPr lang="en-US" sz="2000" dirty="0"/>
              <a:t>while </a:t>
            </a:r>
            <a:r>
              <a:rPr lang="en-US" sz="2000" dirty="0" err="1"/>
              <a:t>i</a:t>
            </a:r>
            <a:r>
              <a:rPr lang="en-US" sz="2000" dirty="0"/>
              <a:t> &lt; 6:</a:t>
            </a:r>
            <a:br>
              <a:rPr lang="en-US" sz="2000" dirty="0"/>
            </a:br>
            <a:r>
              <a:rPr lang="en-US" sz="2000" dirty="0"/>
              <a:t>  print(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  <a:br>
              <a:rPr lang="en-US" sz="2000" dirty="0"/>
            </a:br>
            <a:r>
              <a:rPr lang="en-US" sz="2000" dirty="0"/>
              <a:t>  </a:t>
            </a:r>
            <a:r>
              <a:rPr lang="en-US" sz="2000" dirty="0" err="1"/>
              <a:t>i</a:t>
            </a:r>
            <a:r>
              <a:rPr lang="en-US" sz="2000" dirty="0"/>
              <a:t> += 1</a:t>
            </a:r>
            <a:br>
              <a:rPr lang="en-US" sz="2000" dirty="0"/>
            </a:br>
            <a:r>
              <a:rPr lang="en-US" sz="2000" dirty="0"/>
              <a:t>else:</a:t>
            </a:r>
            <a:br>
              <a:rPr lang="en-US" sz="2000" dirty="0"/>
            </a:br>
            <a:r>
              <a:rPr lang="en-US" sz="2000" dirty="0"/>
              <a:t>  print("</a:t>
            </a:r>
            <a:r>
              <a:rPr lang="en-US" sz="2000" dirty="0" err="1"/>
              <a:t>i</a:t>
            </a:r>
            <a:r>
              <a:rPr lang="en-US" sz="2000" dirty="0"/>
              <a:t> is no longer less than 6")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8122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CA4929-2F4D-4A50-BAA2-51BE41DF8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Python For Loops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AB52D-28D1-42FE-817C-5607B2D9F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 for loop is used for iterating over a sequence (that is either a list, a tuple, a dictionary, a set, or a string).</a:t>
            </a:r>
          </a:p>
          <a:p>
            <a:r>
              <a:rPr lang="en-US" sz="2000" dirty="0"/>
              <a:t>This is less like the for keyword in other programming languages, and works more like an iterator method as found in other object-orientated programming languages.</a:t>
            </a:r>
          </a:p>
          <a:p>
            <a:r>
              <a:rPr lang="en-US" sz="2000" dirty="0"/>
              <a:t>With the for loop we can execute a set of statements, once for each item in a list, tuple, set etc.</a:t>
            </a:r>
          </a:p>
          <a:p>
            <a:r>
              <a:rPr lang="en-US" sz="2000" dirty="0"/>
              <a:t>Example</a:t>
            </a:r>
          </a:p>
          <a:p>
            <a:pPr marL="0" indent="0">
              <a:buNone/>
            </a:pPr>
            <a:r>
              <a:rPr lang="en-US" sz="2000" dirty="0"/>
              <a:t>Print each fruit in a fruit list:</a:t>
            </a:r>
          </a:p>
          <a:p>
            <a:r>
              <a:rPr lang="en-US" sz="2000" dirty="0"/>
              <a:t>fruits = ["apple", "banana", "cherry"]</a:t>
            </a:r>
            <a:br>
              <a:rPr lang="en-US" sz="2000" dirty="0"/>
            </a:br>
            <a:r>
              <a:rPr lang="en-US" sz="2000" dirty="0"/>
              <a:t>for x in fruits:</a:t>
            </a:r>
            <a:br>
              <a:rPr lang="en-US" sz="2000" dirty="0"/>
            </a:br>
            <a:r>
              <a:rPr lang="en-US" sz="2000" dirty="0"/>
              <a:t>  print(x)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1170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D60F72-333B-4AFE-82FD-71C0623D1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The range() Function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6F700-5516-498B-A9FB-15DE0819B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To loop through a set of code a specified number of times, we can use the range() function,</a:t>
            </a:r>
          </a:p>
          <a:p>
            <a:r>
              <a:rPr lang="en-US" sz="1600" dirty="0"/>
              <a:t>The range() function returns a sequence of numbers, starting from 0 by default, and increments by 1 (by default), and ends at a specified number.</a:t>
            </a:r>
          </a:p>
          <a:p>
            <a:r>
              <a:rPr lang="en-US" sz="1600" dirty="0"/>
              <a:t>Example</a:t>
            </a:r>
          </a:p>
          <a:p>
            <a:pPr marL="0" indent="0">
              <a:buNone/>
            </a:pPr>
            <a:r>
              <a:rPr lang="en-US" sz="1600" dirty="0"/>
              <a:t>Using the range() function:</a:t>
            </a:r>
          </a:p>
          <a:p>
            <a:r>
              <a:rPr lang="en-US" sz="1600" dirty="0"/>
              <a:t>for x in range(6):</a:t>
            </a:r>
            <a:br>
              <a:rPr lang="en-US" sz="1600" dirty="0"/>
            </a:br>
            <a:r>
              <a:rPr lang="en-US" sz="1600" dirty="0"/>
              <a:t>  print(x)</a:t>
            </a:r>
          </a:p>
          <a:p>
            <a:r>
              <a:rPr lang="en-US" sz="1600" dirty="0"/>
              <a:t>for x in range(2, 6):</a:t>
            </a:r>
            <a:br>
              <a:rPr lang="en-US" sz="1600" dirty="0"/>
            </a:br>
            <a:r>
              <a:rPr lang="en-US" sz="1600" dirty="0"/>
              <a:t>  print(x)</a:t>
            </a:r>
          </a:p>
          <a:p>
            <a:pPr marL="0" indent="0">
              <a:buNone/>
            </a:pPr>
            <a:r>
              <a:rPr lang="en-US" sz="1600" dirty="0"/>
              <a:t>The range() function defaults to increment the sequence by 1, however it is possible to specify the increment value by adding a third parameter: range(2, 30, </a:t>
            </a:r>
            <a:r>
              <a:rPr lang="en-US" sz="1600" b="1" dirty="0"/>
              <a:t>3</a:t>
            </a:r>
            <a:r>
              <a:rPr lang="en-US" sz="1600" dirty="0"/>
              <a:t>):</a:t>
            </a:r>
          </a:p>
          <a:p>
            <a:r>
              <a:rPr lang="en-US" sz="1600" dirty="0"/>
              <a:t>Example</a:t>
            </a:r>
          </a:p>
          <a:p>
            <a:r>
              <a:rPr lang="en-US" sz="1600" dirty="0"/>
              <a:t>Increment the sequence with 3 (default is 1):</a:t>
            </a:r>
          </a:p>
          <a:p>
            <a:r>
              <a:rPr lang="en-US" sz="1600" dirty="0"/>
              <a:t>for x in range(2, 30, 3):</a:t>
            </a:r>
            <a:br>
              <a:rPr lang="en-US" sz="1600" dirty="0"/>
            </a:br>
            <a:r>
              <a:rPr lang="en-US" sz="1600" dirty="0"/>
              <a:t>  print(x)</a:t>
            </a:r>
          </a:p>
          <a:p>
            <a:pPr marL="0" indent="0">
              <a:buNone/>
            </a:pP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51922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6980B-4913-42E2-B941-9FA9CF49D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Nested Loops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3B5E-56A1-4EB1-879F-F4C3960D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nested loop is a loop inside a loop.</a:t>
            </a:r>
          </a:p>
          <a:p>
            <a:r>
              <a:rPr lang="en-US" sz="2000" dirty="0"/>
              <a:t>The "inner loop" will be executed one time for each iteration of the "outer loop":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Print each adjective for every fruit:</a:t>
            </a:r>
          </a:p>
          <a:p>
            <a:pPr marL="0" indent="0">
              <a:buNone/>
            </a:pPr>
            <a:r>
              <a:rPr lang="en-US" sz="2000" dirty="0"/>
              <a:t>adj = ["red", "big", "tasty"]</a:t>
            </a:r>
            <a:br>
              <a:rPr lang="en-US" sz="2000" dirty="0"/>
            </a:br>
            <a:r>
              <a:rPr lang="en-US" sz="2000" dirty="0"/>
              <a:t>fruits = ["apple", "banana", "cherry"]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for x in adj:</a:t>
            </a:r>
            <a:br>
              <a:rPr lang="en-US" sz="2000" dirty="0"/>
            </a:br>
            <a:r>
              <a:rPr lang="en-US" sz="2000" dirty="0"/>
              <a:t>  for y in fruits:</a:t>
            </a:r>
            <a:br>
              <a:rPr lang="en-US" sz="2000" dirty="0"/>
            </a:br>
            <a:r>
              <a:rPr lang="en-US" sz="2000" dirty="0"/>
              <a:t>    print(x, y)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6593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C73F7-4450-4AD5-A174-26EE64DF2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Functions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3FA2-8C24-48FD-8C2A-6F1CA374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A function is a block of code which only runs when it is called.</a:t>
            </a:r>
          </a:p>
          <a:p>
            <a:r>
              <a:rPr lang="en-US" sz="2000" dirty="0"/>
              <a:t>You can pass data, known as parameters, into a function.</a:t>
            </a:r>
          </a:p>
          <a:p>
            <a:r>
              <a:rPr lang="en-US" sz="2000" dirty="0"/>
              <a:t>A function can return data as a result.</a:t>
            </a:r>
          </a:p>
          <a:p>
            <a:pPr marL="0" indent="0">
              <a:buNone/>
            </a:pPr>
            <a:r>
              <a:rPr lang="en-US" sz="2000" dirty="0"/>
              <a:t>In Python a function is defined using the def keyword:</a:t>
            </a:r>
          </a:p>
          <a:p>
            <a:r>
              <a:rPr lang="en-US" sz="2000" dirty="0"/>
              <a:t>Example</a:t>
            </a:r>
          </a:p>
          <a:p>
            <a:r>
              <a:rPr lang="en-US" sz="2000" dirty="0"/>
              <a:t>def </a:t>
            </a:r>
            <a:r>
              <a:rPr lang="en-US" sz="2000" dirty="0" err="1"/>
              <a:t>my_function</a:t>
            </a:r>
            <a:r>
              <a:rPr lang="en-US" sz="2000" dirty="0"/>
              <a:t>():</a:t>
            </a:r>
            <a:br>
              <a:rPr lang="en-US" sz="2000" dirty="0"/>
            </a:br>
            <a:r>
              <a:rPr lang="en-US" sz="2000" dirty="0"/>
              <a:t>  print("Hello from a function")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9236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93A44-9944-45C0-AE1E-05C0E830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Arguments</a:t>
            </a:r>
            <a:br>
              <a:rPr lang="en-US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17A1D-4770-4155-BAD6-4396B614A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Information can be passed into functions as arguments.</a:t>
            </a:r>
          </a:p>
          <a:p>
            <a:r>
              <a:rPr lang="en-US" sz="1700" dirty="0"/>
              <a:t>Arguments are specified after the function name, inside the parentheses. You can add as many arguments as you want, just separate them with a comma.</a:t>
            </a:r>
          </a:p>
          <a:p>
            <a:r>
              <a:rPr lang="en-US" sz="1700" dirty="0"/>
              <a:t>The following example has a function with one argument (</a:t>
            </a:r>
            <a:r>
              <a:rPr lang="en-US" sz="1700" dirty="0" err="1"/>
              <a:t>fname</a:t>
            </a:r>
            <a:r>
              <a:rPr lang="en-US" sz="1700" dirty="0"/>
              <a:t>). When the function is called, we pass along a first name, which is used inside the function to print the full name:</a:t>
            </a:r>
          </a:p>
          <a:p>
            <a:r>
              <a:rPr lang="en-US" sz="1700" dirty="0"/>
              <a:t>Example</a:t>
            </a:r>
          </a:p>
          <a:p>
            <a:r>
              <a:rPr lang="en-US" sz="1700" dirty="0"/>
              <a:t>def </a:t>
            </a:r>
            <a:r>
              <a:rPr lang="en-US" sz="1700" dirty="0" err="1"/>
              <a:t>my_function</a:t>
            </a:r>
            <a:r>
              <a:rPr lang="en-US" sz="1700" dirty="0"/>
              <a:t>(</a:t>
            </a:r>
            <a:r>
              <a:rPr lang="en-US" sz="1700" b="1" dirty="0" err="1"/>
              <a:t>fname</a:t>
            </a:r>
            <a:r>
              <a:rPr lang="en-US" sz="1700" dirty="0"/>
              <a:t>):</a:t>
            </a:r>
            <a:br>
              <a:rPr lang="en-US" sz="1700" dirty="0"/>
            </a:br>
            <a:r>
              <a:rPr lang="en-US" sz="1700" dirty="0"/>
              <a:t>  print(</a:t>
            </a:r>
            <a:r>
              <a:rPr lang="en-US" sz="1700" dirty="0" err="1"/>
              <a:t>fname</a:t>
            </a:r>
            <a:r>
              <a:rPr lang="en-US" sz="1700" dirty="0"/>
              <a:t> + " </a:t>
            </a:r>
            <a:r>
              <a:rPr lang="en-US" sz="1700" dirty="0" err="1"/>
              <a:t>Refsnes</a:t>
            </a:r>
            <a:r>
              <a:rPr lang="en-US" sz="1700" dirty="0"/>
              <a:t>")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 err="1"/>
              <a:t>my_function</a:t>
            </a:r>
            <a:r>
              <a:rPr lang="en-US" sz="1700" dirty="0"/>
              <a:t>(</a:t>
            </a:r>
            <a:r>
              <a:rPr lang="en-US" sz="1700" b="1" dirty="0"/>
              <a:t>"Emil"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 err="1"/>
              <a:t>my_function</a:t>
            </a:r>
            <a:r>
              <a:rPr lang="en-US" sz="1700" dirty="0"/>
              <a:t>(</a:t>
            </a:r>
            <a:r>
              <a:rPr lang="en-US" sz="1700" b="1" dirty="0"/>
              <a:t>"Tobias"</a:t>
            </a:r>
            <a:r>
              <a:rPr lang="en-US" sz="1700" dirty="0"/>
              <a:t>)</a:t>
            </a:r>
            <a:br>
              <a:rPr lang="en-US" sz="1700" dirty="0"/>
            </a:br>
            <a:r>
              <a:rPr lang="en-US" sz="1700" dirty="0" err="1"/>
              <a:t>my_function</a:t>
            </a:r>
            <a:r>
              <a:rPr lang="en-US" sz="1700" dirty="0"/>
              <a:t>(</a:t>
            </a:r>
            <a:r>
              <a:rPr lang="en-US" sz="1700" b="1" dirty="0"/>
              <a:t>"Linus"</a:t>
            </a:r>
            <a:r>
              <a:rPr lang="en-US" sz="1700" dirty="0"/>
              <a:t>)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5525014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C3B6E6-7A39-4322-BABF-20732726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Object oriented progamming</a:t>
            </a:r>
          </a:p>
        </p:txBody>
      </p:sp>
      <p:graphicFrame>
        <p:nvGraphicFramePr>
          <p:cNvPr id="56" name="Content Placeholder 2">
            <a:extLst>
              <a:ext uri="{FF2B5EF4-FFF2-40B4-BE49-F238E27FC236}">
                <a16:creationId xmlns:a16="http://schemas.microsoft.com/office/drawing/2014/main" id="{26A2CE5C-1B43-436C-93D8-F809D10AF6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16210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7948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7649F-5CB8-40FD-AC10-898F84F54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Class</a:t>
            </a:r>
            <a:br>
              <a:rPr lang="en-US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50617F0-58CD-4E9C-81F6-A56B6F352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362996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71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C739C3-4EE4-4D67-9869-6E117CA4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to python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CE369C9-EEC1-4CF3-8781-265AAE7C5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Python is a popular programming language. It was created by Guido van Rossum, and released in 1991.</a:t>
            </a:r>
          </a:p>
          <a:p>
            <a:r>
              <a:rPr lang="en-US" sz="2000"/>
              <a:t>Interpreted </a:t>
            </a:r>
            <a:r>
              <a:rPr lang="en-US" sz="2000" b="1"/>
              <a:t>high-level object-oriented dynamically-typed scripting</a:t>
            </a:r>
            <a:r>
              <a:rPr lang="en-US" sz="2000"/>
              <a:t> language.</a:t>
            </a:r>
          </a:p>
          <a:p>
            <a:endParaRPr lang="en-US" sz="2000"/>
          </a:p>
          <a:p>
            <a:r>
              <a:rPr lang="en-US" sz="2000"/>
              <a:t>It is used for:</a:t>
            </a:r>
          </a:p>
          <a:p>
            <a:pPr marL="0" indent="0">
              <a:buNone/>
            </a:pPr>
            <a:r>
              <a:rPr lang="en-US" sz="2000"/>
              <a:t>web development (server-side),</a:t>
            </a:r>
          </a:p>
          <a:p>
            <a:pPr marL="0" indent="0">
              <a:buNone/>
            </a:pPr>
            <a:r>
              <a:rPr lang="en-US" sz="2000"/>
              <a:t>software development,</a:t>
            </a:r>
          </a:p>
          <a:p>
            <a:pPr marL="0" indent="0">
              <a:buNone/>
            </a:pPr>
            <a:r>
              <a:rPr lang="en-US" sz="2000"/>
              <a:t>system scripting.</a:t>
            </a:r>
          </a:p>
        </p:txBody>
      </p:sp>
    </p:spTree>
    <p:extLst>
      <p:ext uri="{BB962C8B-B14F-4D97-AF65-F5344CB8AC3E}">
        <p14:creationId xmlns:p14="http://schemas.microsoft.com/office/powerpoint/2010/main" val="21008084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09C94-A000-49DE-9BC6-8E61A439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Object</a:t>
            </a:r>
            <a:br>
              <a:rPr lang="en-US" sz="4000" b="1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000CED8E-5773-47E7-8E21-CC00135CA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74153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8644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B143F-3B26-427A-9013-C161B730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Class and Object in Python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4F830D-09DA-4BEE-AF7F-AFA39AA9B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0562" y="467208"/>
            <a:ext cx="698947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07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3EAC1-C16C-4BE9-BFD4-CB0949A48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Creating a class with constructors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E26CBA-4D3E-4BC2-842D-4F07F6877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7" y="957262"/>
            <a:ext cx="7434449" cy="462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4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8202CB-7A84-4E10-A74C-E6DFC780A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Inheritence in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F0884A-E4F9-46BC-94AE-0C0E743311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478712"/>
            <a:ext cx="7225748" cy="5864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258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A9A5F-CA64-4687-8429-2B7FCAB1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Inheritence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31B84F9-2A75-4EF7-8704-CC3BE2519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42938"/>
            <a:ext cx="7225748" cy="592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241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8BB3A-5914-4926-8D7E-733A4C187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Inheritence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3F27BE-6373-4909-A512-F550D60B1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00088"/>
            <a:ext cx="7225748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721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37080-80CC-46D1-B6DE-029A4144B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Overriding the init method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6781AC-55C4-4DC8-BCAB-2159C11CE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57238"/>
            <a:ext cx="7225748" cy="525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24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E2061-803C-450F-8B24-7D1DF1375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Types of inheritence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8897A78-4A66-4B3F-9E46-A37DECFBDE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42950"/>
            <a:ext cx="7225748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992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C5CEE8-7A3F-4156-A52C-8C1839564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Inheritence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B410F18-898F-49FD-B46D-4897BDAB6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00100"/>
            <a:ext cx="7225748" cy="521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2076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7EB4D-5C27-431E-B177-CF931E455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Multiple inheritance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C909FD1-5A51-42F8-A14B-D9727AED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42964"/>
            <a:ext cx="7225748" cy="516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8A970-28CF-43C5-9FD1-3EEE5B528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Installing IDE for Python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5F63C1-F12D-40D2-B98D-C1925C1FF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478713"/>
            <a:ext cx="7225748" cy="588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2051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5D198-BB80-4278-9E48-FF89470DB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multiple inheritence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832EBDF-E872-4FCC-AFA1-D260FC747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185864"/>
            <a:ext cx="7225748" cy="482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303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7428E-5CD7-4D4D-B709-ABDC5A99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 level Inheritence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34C5E1-BD4D-48CE-A3E3-F2070C62C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00088"/>
            <a:ext cx="7225748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74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D81283-35A7-47EF-836A-8D7AE775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of multilevel inheritence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990390-7BF2-4676-88EB-41111788F8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478712"/>
            <a:ext cx="7225748" cy="587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653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011DE-6086-42C4-9D38-CD6D6F88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Hybrid inheritence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898A3C-A753-42D4-B236-E452C3817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57264"/>
            <a:ext cx="7225748" cy="488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05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7" name="Rectangle 6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58A94-D9A5-4923-A63F-F5C63054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 to Jupyter Notebook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F9B06-ED3D-4C3B-987A-E93DF6089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>
                <a:latin typeface="+mn-lt"/>
                <a:ea typeface="+mn-ea"/>
                <a:cs typeface="+mn-cs"/>
              </a:rPr>
              <a:t>It is a browser based interpreter that allows us to interactively work with python.</a:t>
            </a:r>
          </a:p>
          <a:p>
            <a:pPr marL="0" indent="0">
              <a:buNone/>
            </a:pPr>
            <a:endParaRPr lang="en-US" sz="2000" kern="12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30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56C20283-73E0-40EC-8AD8-057F581F6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28">
            <a:extLst>
              <a:ext uri="{FF2B5EF4-FFF2-40B4-BE49-F238E27FC236}">
                <a16:creationId xmlns:a16="http://schemas.microsoft.com/office/drawing/2014/main" id="{3FCC729B-E528-40C3-82D3-BA4375575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960120" y="0"/>
            <a:ext cx="11218661" cy="6858000"/>
          </a:xfrm>
          <a:custGeom>
            <a:avLst/>
            <a:gdLst>
              <a:gd name="connsiteX0" fmla="*/ 0 w 11218661"/>
              <a:gd name="connsiteY0" fmla="*/ 0 h 6858000"/>
              <a:gd name="connsiteX1" fmla="*/ 8042507 w 11218661"/>
              <a:gd name="connsiteY1" fmla="*/ 0 h 6858000"/>
              <a:gd name="connsiteX2" fmla="*/ 11218661 w 11218661"/>
              <a:gd name="connsiteY2" fmla="*/ 6858000 h 6858000"/>
              <a:gd name="connsiteX3" fmla="*/ 0 w 1121866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18661" h="6858000">
                <a:moveTo>
                  <a:pt x="0" y="0"/>
                </a:moveTo>
                <a:lnTo>
                  <a:pt x="8042507" y="0"/>
                </a:lnTo>
                <a:lnTo>
                  <a:pt x="1121866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26">
            <a:extLst>
              <a:ext uri="{FF2B5EF4-FFF2-40B4-BE49-F238E27FC236}">
                <a16:creationId xmlns:a16="http://schemas.microsoft.com/office/drawing/2014/main" id="{58F1FB8D-1842-4A04-998D-6CF047AB2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420248" y="0"/>
            <a:ext cx="10771752" cy="6858000"/>
          </a:xfrm>
          <a:custGeom>
            <a:avLst/>
            <a:gdLst>
              <a:gd name="connsiteX0" fmla="*/ 0 w 10771752"/>
              <a:gd name="connsiteY0" fmla="*/ 0 h 6858000"/>
              <a:gd name="connsiteX1" fmla="*/ 7595598 w 10771752"/>
              <a:gd name="connsiteY1" fmla="*/ 0 h 6858000"/>
              <a:gd name="connsiteX2" fmla="*/ 10771752 w 10771752"/>
              <a:gd name="connsiteY2" fmla="*/ 6858000 h 6858000"/>
              <a:gd name="connsiteX3" fmla="*/ 0 w 107717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71752" h="6858000">
                <a:moveTo>
                  <a:pt x="0" y="0"/>
                </a:moveTo>
                <a:lnTo>
                  <a:pt x="7595598" y="0"/>
                </a:lnTo>
                <a:lnTo>
                  <a:pt x="107717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CCF99-DFFF-4523-A833-D3078D55D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039" y="365125"/>
            <a:ext cx="7164493" cy="1325563"/>
          </a:xfrm>
        </p:spPr>
        <p:txBody>
          <a:bodyPr>
            <a:normAutofit/>
          </a:bodyPr>
          <a:lstStyle/>
          <a:p>
            <a:r>
              <a:rPr lang="en-US" dirty="0"/>
              <a:t>Variables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616D8-0319-4C7E-8BB2-16C31393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654644"/>
            <a:ext cx="3425957" cy="554823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A65AF-DBC7-4AFD-92BF-A1CD531ED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515" y="2022601"/>
            <a:ext cx="7161017" cy="4154361"/>
          </a:xfrm>
        </p:spPr>
        <p:txBody>
          <a:bodyPr>
            <a:normAutofit/>
          </a:bodyPr>
          <a:lstStyle/>
          <a:p>
            <a:r>
              <a:rPr lang="en-US" sz="2000" dirty="0"/>
              <a:t>How do I store the Data ?</a:t>
            </a:r>
          </a:p>
          <a:p>
            <a:pPr marL="0" indent="0">
              <a:buNone/>
            </a:pPr>
            <a:r>
              <a:rPr lang="en-US" sz="2000" dirty="0" err="1"/>
              <a:t>e.g</a:t>
            </a:r>
            <a:r>
              <a:rPr lang="en-US" sz="2000" dirty="0"/>
              <a:t> : Students in classroom</a:t>
            </a:r>
          </a:p>
          <a:p>
            <a:pPr marL="0" indent="0">
              <a:buNone/>
            </a:pPr>
            <a:r>
              <a:rPr lang="en-US" sz="2000" dirty="0" err="1"/>
              <a:t>Baburao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Raju</a:t>
            </a:r>
          </a:p>
          <a:p>
            <a:pPr marL="0" indent="0">
              <a:buNone/>
            </a:pPr>
            <a:r>
              <a:rPr lang="en-US" sz="2000" dirty="0"/>
              <a:t>Ghanshyam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047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FB39F-D033-40C0-ACC8-E4AEC4996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CC68-1A6D-476B-B2ED-41BADC311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Data/Values can be stored in temporary storage called variables.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Baburao</a:t>
            </a:r>
            <a:r>
              <a:rPr lang="en-US" dirty="0">
                <a:sym typeface="Wingdings" panose="05000000000000000000" pitchFamily="2" charset="2"/>
              </a:rPr>
              <a:t>                   Raju                    Ghanshyam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23C78-6FA0-49F0-91D3-CCBC3E3C8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90" y="2296007"/>
            <a:ext cx="1095910" cy="20019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E0BBE-B391-4B0E-B0EE-FA07E3635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97" y="2296007"/>
            <a:ext cx="1180114" cy="19231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729143-70F3-435B-BDFE-FE03E48CF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69" y="2224088"/>
            <a:ext cx="1180115" cy="200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84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E7C33-2E01-419F-95AB-6D74CF5C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types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63B09E-82A7-4A8D-93AE-47F48BF18A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516676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863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5E95F-AD11-4B6F-8D5D-F86C9653E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Operators in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9DE217-2232-406D-AEF7-B63E5AE84E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8390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936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</TotalTime>
  <Words>1733</Words>
  <Application>Microsoft Office PowerPoint</Application>
  <PresentationFormat>Widescreen</PresentationFormat>
  <Paragraphs>179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</vt:lpstr>
      <vt:lpstr>Calibri</vt:lpstr>
      <vt:lpstr>Calibri Light</vt:lpstr>
      <vt:lpstr>Office Theme</vt:lpstr>
      <vt:lpstr>Introduction to python</vt:lpstr>
      <vt:lpstr>Agenda</vt:lpstr>
      <vt:lpstr>Introduction to python</vt:lpstr>
      <vt:lpstr>Installing IDE for Python</vt:lpstr>
      <vt:lpstr>Intro to Jupyter Notebook</vt:lpstr>
      <vt:lpstr>Variables in Python</vt:lpstr>
      <vt:lpstr>Variables in Python</vt:lpstr>
      <vt:lpstr>Data types in python</vt:lpstr>
      <vt:lpstr>Operators in python</vt:lpstr>
      <vt:lpstr>Python Strings</vt:lpstr>
      <vt:lpstr>Data structures in Python</vt:lpstr>
      <vt:lpstr>Lists</vt:lpstr>
      <vt:lpstr>Tuples</vt:lpstr>
      <vt:lpstr>Dictionaries</vt:lpstr>
      <vt:lpstr>Sets</vt:lpstr>
      <vt:lpstr>Flow control statements</vt:lpstr>
      <vt:lpstr>If…else</vt:lpstr>
      <vt:lpstr>Python Loops </vt:lpstr>
      <vt:lpstr>while Loop </vt:lpstr>
      <vt:lpstr>The break Statement </vt:lpstr>
      <vt:lpstr>The continue Statement </vt:lpstr>
      <vt:lpstr>The else Statement </vt:lpstr>
      <vt:lpstr>Python For Loops </vt:lpstr>
      <vt:lpstr>The range() Function </vt:lpstr>
      <vt:lpstr>Nested Loops </vt:lpstr>
      <vt:lpstr>Functions </vt:lpstr>
      <vt:lpstr>Arguments </vt:lpstr>
      <vt:lpstr>Object oriented progamming</vt:lpstr>
      <vt:lpstr>Class </vt:lpstr>
      <vt:lpstr>Object </vt:lpstr>
      <vt:lpstr>Creating Class and Object in Python </vt:lpstr>
      <vt:lpstr>Creating a class with constructors</vt:lpstr>
      <vt:lpstr>Inheritence in python</vt:lpstr>
      <vt:lpstr>Inheritence example</vt:lpstr>
      <vt:lpstr>Inheritence example</vt:lpstr>
      <vt:lpstr>Overriding the init method</vt:lpstr>
      <vt:lpstr>Types of inheritence</vt:lpstr>
      <vt:lpstr>Multiple Inheritence</vt:lpstr>
      <vt:lpstr>Multiple inheritance example</vt:lpstr>
      <vt:lpstr>Example of multiple inheritence</vt:lpstr>
      <vt:lpstr>Multi level Inheritence</vt:lpstr>
      <vt:lpstr>Example of multilevel inheritence</vt:lpstr>
      <vt:lpstr>Hybrid inheritence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Nikhoriya, Ritesh</dc:creator>
  <cp:lastModifiedBy>Nikhoriya, Ritesh</cp:lastModifiedBy>
  <cp:revision>22</cp:revision>
  <dcterms:created xsi:type="dcterms:W3CDTF">2021-07-11T09:53:10Z</dcterms:created>
  <dcterms:modified xsi:type="dcterms:W3CDTF">2021-07-18T13:24:38Z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Ritesh_Nikhoriya@Dell.com</vt:lpwstr>
  </property>
  <property fmtid="{D5CDD505-2E9C-101B-9397-08002B2CF9AE}" pid="5" name="MSIP_Label_17cb76b2-10b8-4fe1-93d4-2202842406cd_SetDate">
    <vt:lpwstr>2021-07-11T11:43:52.2661328Z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c95538cf-8f96-4465-bda4-e196823fe278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