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g0y/F4UlygIDsupwKqs3VeM2op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74d6a84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74d6a84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74d6a848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e74d6a848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e7eb60833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e7eb60833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e7eb60833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e7eb60833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7eb608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7eb608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7eb608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7eb608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e7eb608336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e7eb608336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7eb608336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e7eb608336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7eb608336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e7eb608336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e7eb608336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e7eb608336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e7eb608336_0_2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e7eb608336_0_2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e7eb608336_0_2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e7eb608336_0_2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e7eb608336_0_2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e7eb608336_0_2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e7eb608336_0_2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e7eb608336_0_2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e7eb608336_0_3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e7eb608336_0_3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e7eb608336_0_3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e7eb608336_0_3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e7eb608336_0_3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e7eb608336_0_3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e7eb608336_0_3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e7eb608336_0_3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e7eb608336_0_4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e7eb608336_0_4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e7eb608336_0_4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e7eb608336_0_4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e7eb608336_0_4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e7eb608336_0_4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e7eb608336_0_4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e7eb608336_0_4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e7eb608336_0_4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e7eb608336_0_4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e7eb608336_0_4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e7eb608336_0_4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9" name="Shape 9"/>
        <p:cNvGrpSpPr/>
        <p:nvPr/>
      </p:nvGrpSpPr>
      <p:grpSpPr>
        <a:xfrm>
          <a:off x="0" y="0"/>
          <a:ext cx="0" cy="0"/>
          <a:chOff x="0" y="0"/>
          <a:chExt cx="0" cy="0"/>
        </a:xfrm>
      </p:grpSpPr>
      <p:sp>
        <p:nvSpPr>
          <p:cNvPr id="10" name="Google Shape;10;p2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6"/>
          <p:cNvGrpSpPr/>
          <p:nvPr/>
        </p:nvGrpSpPr>
        <p:grpSpPr>
          <a:xfrm>
            <a:off x="0" y="0"/>
            <a:ext cx="9144154" cy="5143624"/>
            <a:chOff x="-77" y="25"/>
            <a:chExt cx="9144154" cy="5143624"/>
          </a:xfrm>
        </p:grpSpPr>
        <p:sp>
          <p:nvSpPr>
            <p:cNvPr id="12" name="Google Shape;12;p26"/>
            <p:cNvSpPr/>
            <p:nvPr/>
          </p:nvSpPr>
          <p:spPr>
            <a:xfrm rot="-5400000">
              <a:off x="-47653"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6"/>
            <p:cNvSpPr/>
            <p:nvPr/>
          </p:nvSpPr>
          <p:spPr>
            <a:xfrm rot="-5400000">
              <a:off x="-47653"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6"/>
            <p:cNvSpPr/>
            <p:nvPr/>
          </p:nvSpPr>
          <p:spPr>
            <a:xfrm rot="-5400000">
              <a:off x="-47653"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6"/>
            <p:cNvSpPr/>
            <p:nvPr/>
          </p:nvSpPr>
          <p:spPr>
            <a:xfrm rot="-5400000">
              <a:off x="-47653"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6"/>
            <p:cNvSpPr/>
            <p:nvPr/>
          </p:nvSpPr>
          <p:spPr>
            <a:xfrm rot="-5400000">
              <a:off x="-47653"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p:nvPr/>
          </p:nvSpPr>
          <p:spPr>
            <a:xfrm rot="5400000">
              <a:off x="714198"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6"/>
            <p:cNvSpPr/>
            <p:nvPr/>
          </p:nvSpPr>
          <p:spPr>
            <a:xfrm rot="-5400000">
              <a:off x="714322"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6"/>
            <p:cNvSpPr/>
            <p:nvPr/>
          </p:nvSpPr>
          <p:spPr>
            <a:xfrm rot="5400000">
              <a:off x="714198"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6"/>
            <p:cNvSpPr/>
            <p:nvPr/>
          </p:nvSpPr>
          <p:spPr>
            <a:xfrm rot="-5400000">
              <a:off x="714322"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6"/>
            <p:cNvSpPr/>
            <p:nvPr/>
          </p:nvSpPr>
          <p:spPr>
            <a:xfrm rot="5400000">
              <a:off x="714198"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6"/>
            <p:cNvSpPr/>
            <p:nvPr/>
          </p:nvSpPr>
          <p:spPr>
            <a:xfrm rot="-5400000">
              <a:off x="714322"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6"/>
            <p:cNvSpPr/>
            <p:nvPr/>
          </p:nvSpPr>
          <p:spPr>
            <a:xfrm rot="5400000">
              <a:off x="714198"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6"/>
            <p:cNvSpPr/>
            <p:nvPr/>
          </p:nvSpPr>
          <p:spPr>
            <a:xfrm rot="5400000">
              <a:off x="714198"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6"/>
            <p:cNvSpPr/>
            <p:nvPr/>
          </p:nvSpPr>
          <p:spPr>
            <a:xfrm rot="-5400000">
              <a:off x="714322"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6"/>
            <p:cNvSpPr/>
            <p:nvPr/>
          </p:nvSpPr>
          <p:spPr>
            <a:xfrm rot="5400000">
              <a:off x="714198"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6"/>
            <p:cNvSpPr/>
            <p:nvPr/>
          </p:nvSpPr>
          <p:spPr>
            <a:xfrm rot="-5400000">
              <a:off x="714322"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p:nvPr/>
          </p:nvSpPr>
          <p:spPr>
            <a:xfrm rot="5400000">
              <a:off x="1476173"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6"/>
            <p:cNvSpPr/>
            <p:nvPr/>
          </p:nvSpPr>
          <p:spPr>
            <a:xfrm rot="-5400000">
              <a:off x="1476296"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6"/>
            <p:cNvSpPr/>
            <p:nvPr/>
          </p:nvSpPr>
          <p:spPr>
            <a:xfrm rot="5400000">
              <a:off x="1476173"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6"/>
            <p:cNvSpPr/>
            <p:nvPr/>
          </p:nvSpPr>
          <p:spPr>
            <a:xfrm rot="-5400000">
              <a:off x="1476296"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6"/>
            <p:cNvSpPr/>
            <p:nvPr/>
          </p:nvSpPr>
          <p:spPr>
            <a:xfrm rot="5400000">
              <a:off x="1476173"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6"/>
            <p:cNvSpPr/>
            <p:nvPr/>
          </p:nvSpPr>
          <p:spPr>
            <a:xfrm rot="-5400000">
              <a:off x="1476296"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6"/>
            <p:cNvSpPr/>
            <p:nvPr/>
          </p:nvSpPr>
          <p:spPr>
            <a:xfrm rot="5400000">
              <a:off x="1476173"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6"/>
            <p:cNvSpPr/>
            <p:nvPr/>
          </p:nvSpPr>
          <p:spPr>
            <a:xfrm rot="5400000">
              <a:off x="1476173"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6"/>
            <p:cNvSpPr/>
            <p:nvPr/>
          </p:nvSpPr>
          <p:spPr>
            <a:xfrm rot="-5400000">
              <a:off x="1476296"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6"/>
            <p:cNvSpPr/>
            <p:nvPr/>
          </p:nvSpPr>
          <p:spPr>
            <a:xfrm rot="5400000">
              <a:off x="1476173"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6"/>
            <p:cNvSpPr/>
            <p:nvPr/>
          </p:nvSpPr>
          <p:spPr>
            <a:xfrm rot="-5400000">
              <a:off x="1476296"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6"/>
            <p:cNvSpPr/>
            <p:nvPr/>
          </p:nvSpPr>
          <p:spPr>
            <a:xfrm rot="5400000">
              <a:off x="2238147"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6"/>
            <p:cNvSpPr/>
            <p:nvPr/>
          </p:nvSpPr>
          <p:spPr>
            <a:xfrm rot="-5400000">
              <a:off x="2238271"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6"/>
            <p:cNvSpPr/>
            <p:nvPr/>
          </p:nvSpPr>
          <p:spPr>
            <a:xfrm rot="5400000">
              <a:off x="2238147"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6"/>
            <p:cNvSpPr/>
            <p:nvPr/>
          </p:nvSpPr>
          <p:spPr>
            <a:xfrm rot="-5400000">
              <a:off x="2238271"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6"/>
            <p:cNvSpPr/>
            <p:nvPr/>
          </p:nvSpPr>
          <p:spPr>
            <a:xfrm rot="5400000">
              <a:off x="2238147"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6"/>
            <p:cNvSpPr/>
            <p:nvPr/>
          </p:nvSpPr>
          <p:spPr>
            <a:xfrm rot="-5400000">
              <a:off x="2238271"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p:nvPr/>
          </p:nvSpPr>
          <p:spPr>
            <a:xfrm rot="5400000">
              <a:off x="2238147"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6"/>
            <p:cNvSpPr/>
            <p:nvPr/>
          </p:nvSpPr>
          <p:spPr>
            <a:xfrm rot="5400000">
              <a:off x="2238147"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6"/>
            <p:cNvSpPr/>
            <p:nvPr/>
          </p:nvSpPr>
          <p:spPr>
            <a:xfrm rot="-5400000">
              <a:off x="2238271"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6"/>
            <p:cNvSpPr/>
            <p:nvPr/>
          </p:nvSpPr>
          <p:spPr>
            <a:xfrm rot="5400000">
              <a:off x="2238147"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6"/>
            <p:cNvSpPr/>
            <p:nvPr/>
          </p:nvSpPr>
          <p:spPr>
            <a:xfrm rot="-5400000">
              <a:off x="2238271"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6"/>
            <p:cNvSpPr/>
            <p:nvPr/>
          </p:nvSpPr>
          <p:spPr>
            <a:xfrm rot="5400000">
              <a:off x="3000173"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6"/>
            <p:cNvSpPr/>
            <p:nvPr/>
          </p:nvSpPr>
          <p:spPr>
            <a:xfrm rot="-5400000">
              <a:off x="3000297"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6"/>
            <p:cNvSpPr/>
            <p:nvPr/>
          </p:nvSpPr>
          <p:spPr>
            <a:xfrm rot="5400000">
              <a:off x="3000173"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6"/>
            <p:cNvSpPr/>
            <p:nvPr/>
          </p:nvSpPr>
          <p:spPr>
            <a:xfrm rot="-5400000">
              <a:off x="3000297"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6"/>
            <p:cNvSpPr/>
            <p:nvPr/>
          </p:nvSpPr>
          <p:spPr>
            <a:xfrm rot="5400000">
              <a:off x="3000173"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6"/>
            <p:cNvSpPr/>
            <p:nvPr/>
          </p:nvSpPr>
          <p:spPr>
            <a:xfrm rot="-5400000">
              <a:off x="3000297"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6"/>
            <p:cNvSpPr/>
            <p:nvPr/>
          </p:nvSpPr>
          <p:spPr>
            <a:xfrm rot="5400000">
              <a:off x="3000173"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6"/>
            <p:cNvSpPr/>
            <p:nvPr/>
          </p:nvSpPr>
          <p:spPr>
            <a:xfrm rot="5400000">
              <a:off x="3000173"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6"/>
            <p:cNvSpPr/>
            <p:nvPr/>
          </p:nvSpPr>
          <p:spPr>
            <a:xfrm rot="-5400000">
              <a:off x="3000297"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6"/>
            <p:cNvSpPr/>
            <p:nvPr/>
          </p:nvSpPr>
          <p:spPr>
            <a:xfrm rot="5400000">
              <a:off x="3000173"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6"/>
            <p:cNvSpPr/>
            <p:nvPr/>
          </p:nvSpPr>
          <p:spPr>
            <a:xfrm rot="-5400000">
              <a:off x="3000297"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6"/>
            <p:cNvSpPr/>
            <p:nvPr/>
          </p:nvSpPr>
          <p:spPr>
            <a:xfrm rot="5400000">
              <a:off x="3762251"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6"/>
            <p:cNvSpPr/>
            <p:nvPr/>
          </p:nvSpPr>
          <p:spPr>
            <a:xfrm rot="-5400000">
              <a:off x="3762374"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6"/>
            <p:cNvSpPr/>
            <p:nvPr/>
          </p:nvSpPr>
          <p:spPr>
            <a:xfrm rot="5400000">
              <a:off x="3762251"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6"/>
            <p:cNvSpPr/>
            <p:nvPr/>
          </p:nvSpPr>
          <p:spPr>
            <a:xfrm rot="-5400000">
              <a:off x="3762374"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6"/>
            <p:cNvSpPr/>
            <p:nvPr/>
          </p:nvSpPr>
          <p:spPr>
            <a:xfrm rot="5400000">
              <a:off x="3762251"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6"/>
            <p:cNvSpPr/>
            <p:nvPr/>
          </p:nvSpPr>
          <p:spPr>
            <a:xfrm rot="-5400000">
              <a:off x="3762374"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6"/>
            <p:cNvSpPr/>
            <p:nvPr/>
          </p:nvSpPr>
          <p:spPr>
            <a:xfrm rot="5400000">
              <a:off x="3762251"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6"/>
            <p:cNvSpPr/>
            <p:nvPr/>
          </p:nvSpPr>
          <p:spPr>
            <a:xfrm rot="5400000">
              <a:off x="3762251"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6"/>
            <p:cNvSpPr/>
            <p:nvPr/>
          </p:nvSpPr>
          <p:spPr>
            <a:xfrm rot="-5400000">
              <a:off x="3762374"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6"/>
            <p:cNvSpPr/>
            <p:nvPr/>
          </p:nvSpPr>
          <p:spPr>
            <a:xfrm rot="5400000">
              <a:off x="3762251"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6"/>
            <p:cNvSpPr/>
            <p:nvPr/>
          </p:nvSpPr>
          <p:spPr>
            <a:xfrm rot="-5400000">
              <a:off x="3762374"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6"/>
            <p:cNvSpPr/>
            <p:nvPr/>
          </p:nvSpPr>
          <p:spPr>
            <a:xfrm rot="5400000">
              <a:off x="-47777"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6"/>
            <p:cNvSpPr/>
            <p:nvPr/>
          </p:nvSpPr>
          <p:spPr>
            <a:xfrm rot="5400000">
              <a:off x="-47777"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6"/>
            <p:cNvSpPr/>
            <p:nvPr/>
          </p:nvSpPr>
          <p:spPr>
            <a:xfrm rot="5400000">
              <a:off x="-47777"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6"/>
            <p:cNvSpPr/>
            <p:nvPr/>
          </p:nvSpPr>
          <p:spPr>
            <a:xfrm rot="5400000">
              <a:off x="-47777"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6"/>
            <p:cNvSpPr/>
            <p:nvPr/>
          </p:nvSpPr>
          <p:spPr>
            <a:xfrm rot="-5400000">
              <a:off x="166697"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6"/>
            <p:cNvSpPr/>
            <p:nvPr/>
          </p:nvSpPr>
          <p:spPr>
            <a:xfrm rot="5400000">
              <a:off x="-47777"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6"/>
            <p:cNvSpPr/>
            <p:nvPr/>
          </p:nvSpPr>
          <p:spPr>
            <a:xfrm rot="5400000">
              <a:off x="-47777"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6"/>
            <p:cNvSpPr/>
            <p:nvPr/>
          </p:nvSpPr>
          <p:spPr>
            <a:xfrm flipH="1" rot="-5400000">
              <a:off x="166697"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6"/>
            <p:cNvSpPr/>
            <p:nvPr/>
          </p:nvSpPr>
          <p:spPr>
            <a:xfrm rot="-5400000">
              <a:off x="928672"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6"/>
            <p:cNvSpPr/>
            <p:nvPr/>
          </p:nvSpPr>
          <p:spPr>
            <a:xfrm flipH="1" rot="-5400000">
              <a:off x="928672"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6"/>
            <p:cNvSpPr/>
            <p:nvPr/>
          </p:nvSpPr>
          <p:spPr>
            <a:xfrm rot="-5400000">
              <a:off x="1690646"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6"/>
            <p:cNvSpPr/>
            <p:nvPr/>
          </p:nvSpPr>
          <p:spPr>
            <a:xfrm flipH="1" rot="-5400000">
              <a:off x="1690646"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6"/>
            <p:cNvSpPr/>
            <p:nvPr/>
          </p:nvSpPr>
          <p:spPr>
            <a:xfrm rot="-5400000">
              <a:off x="2452621"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6"/>
            <p:cNvSpPr/>
            <p:nvPr/>
          </p:nvSpPr>
          <p:spPr>
            <a:xfrm flipH="1" rot="-5400000">
              <a:off x="2452621"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6"/>
            <p:cNvSpPr/>
            <p:nvPr/>
          </p:nvSpPr>
          <p:spPr>
            <a:xfrm rot="-5400000">
              <a:off x="3214647"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6"/>
            <p:cNvSpPr/>
            <p:nvPr/>
          </p:nvSpPr>
          <p:spPr>
            <a:xfrm flipH="1" rot="-5400000">
              <a:off x="3214647"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6"/>
            <p:cNvSpPr/>
            <p:nvPr/>
          </p:nvSpPr>
          <p:spPr>
            <a:xfrm rot="-5400000">
              <a:off x="3976724"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6"/>
            <p:cNvSpPr/>
            <p:nvPr/>
          </p:nvSpPr>
          <p:spPr>
            <a:xfrm flipH="1" rot="-5400000">
              <a:off x="3976724"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6"/>
            <p:cNvSpPr/>
            <p:nvPr/>
          </p:nvSpPr>
          <p:spPr>
            <a:xfrm rot="-5400000">
              <a:off x="4524349"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6"/>
            <p:cNvSpPr/>
            <p:nvPr/>
          </p:nvSpPr>
          <p:spPr>
            <a:xfrm rot="-5400000">
              <a:off x="4524349"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6"/>
            <p:cNvSpPr/>
            <p:nvPr/>
          </p:nvSpPr>
          <p:spPr>
            <a:xfrm rot="-5400000">
              <a:off x="4524349"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6"/>
            <p:cNvSpPr/>
            <p:nvPr/>
          </p:nvSpPr>
          <p:spPr>
            <a:xfrm rot="-5400000">
              <a:off x="4524349"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6"/>
            <p:cNvSpPr/>
            <p:nvPr/>
          </p:nvSpPr>
          <p:spPr>
            <a:xfrm rot="-5400000">
              <a:off x="4524349"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6"/>
            <p:cNvSpPr/>
            <p:nvPr/>
          </p:nvSpPr>
          <p:spPr>
            <a:xfrm rot="5400000">
              <a:off x="5286200"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6"/>
            <p:cNvSpPr/>
            <p:nvPr/>
          </p:nvSpPr>
          <p:spPr>
            <a:xfrm rot="-5400000">
              <a:off x="5286324"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6"/>
            <p:cNvSpPr/>
            <p:nvPr/>
          </p:nvSpPr>
          <p:spPr>
            <a:xfrm rot="5400000">
              <a:off x="5286200"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6"/>
            <p:cNvSpPr/>
            <p:nvPr/>
          </p:nvSpPr>
          <p:spPr>
            <a:xfrm rot="-5400000">
              <a:off x="5286324"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6"/>
            <p:cNvSpPr/>
            <p:nvPr/>
          </p:nvSpPr>
          <p:spPr>
            <a:xfrm rot="5400000">
              <a:off x="5286200"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6"/>
            <p:cNvSpPr/>
            <p:nvPr/>
          </p:nvSpPr>
          <p:spPr>
            <a:xfrm rot="-5400000">
              <a:off x="5286324"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6"/>
            <p:cNvSpPr/>
            <p:nvPr/>
          </p:nvSpPr>
          <p:spPr>
            <a:xfrm rot="5400000">
              <a:off x="5286200"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6"/>
            <p:cNvSpPr/>
            <p:nvPr/>
          </p:nvSpPr>
          <p:spPr>
            <a:xfrm rot="5400000">
              <a:off x="5286200"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6"/>
            <p:cNvSpPr/>
            <p:nvPr/>
          </p:nvSpPr>
          <p:spPr>
            <a:xfrm rot="-5400000">
              <a:off x="5286324"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6"/>
            <p:cNvSpPr/>
            <p:nvPr/>
          </p:nvSpPr>
          <p:spPr>
            <a:xfrm rot="5400000">
              <a:off x="5286200"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6"/>
            <p:cNvSpPr/>
            <p:nvPr/>
          </p:nvSpPr>
          <p:spPr>
            <a:xfrm rot="-5400000">
              <a:off x="5286324"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6"/>
            <p:cNvSpPr/>
            <p:nvPr/>
          </p:nvSpPr>
          <p:spPr>
            <a:xfrm rot="5400000">
              <a:off x="6048175"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6"/>
            <p:cNvSpPr/>
            <p:nvPr/>
          </p:nvSpPr>
          <p:spPr>
            <a:xfrm rot="-5400000">
              <a:off x="6048298"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6"/>
            <p:cNvSpPr/>
            <p:nvPr/>
          </p:nvSpPr>
          <p:spPr>
            <a:xfrm rot="5400000">
              <a:off x="6048175"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6"/>
            <p:cNvSpPr/>
            <p:nvPr/>
          </p:nvSpPr>
          <p:spPr>
            <a:xfrm rot="-5400000">
              <a:off x="6048298"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6"/>
            <p:cNvSpPr/>
            <p:nvPr/>
          </p:nvSpPr>
          <p:spPr>
            <a:xfrm rot="5400000">
              <a:off x="6048175"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6"/>
            <p:cNvSpPr/>
            <p:nvPr/>
          </p:nvSpPr>
          <p:spPr>
            <a:xfrm rot="-5400000">
              <a:off x="6048298"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6"/>
            <p:cNvSpPr/>
            <p:nvPr/>
          </p:nvSpPr>
          <p:spPr>
            <a:xfrm rot="5400000">
              <a:off x="6048175"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6"/>
            <p:cNvSpPr/>
            <p:nvPr/>
          </p:nvSpPr>
          <p:spPr>
            <a:xfrm rot="5400000">
              <a:off x="6048175"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6"/>
            <p:cNvSpPr/>
            <p:nvPr/>
          </p:nvSpPr>
          <p:spPr>
            <a:xfrm rot="-5400000">
              <a:off x="6048298"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6"/>
            <p:cNvSpPr/>
            <p:nvPr/>
          </p:nvSpPr>
          <p:spPr>
            <a:xfrm rot="5400000">
              <a:off x="6048175"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p:nvPr/>
          </p:nvSpPr>
          <p:spPr>
            <a:xfrm rot="-5400000">
              <a:off x="6048298"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6"/>
            <p:cNvSpPr/>
            <p:nvPr/>
          </p:nvSpPr>
          <p:spPr>
            <a:xfrm rot="5400000">
              <a:off x="6810149"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6"/>
            <p:cNvSpPr/>
            <p:nvPr/>
          </p:nvSpPr>
          <p:spPr>
            <a:xfrm rot="-5400000">
              <a:off x="6810273"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6"/>
            <p:cNvSpPr/>
            <p:nvPr/>
          </p:nvSpPr>
          <p:spPr>
            <a:xfrm rot="5400000">
              <a:off x="6810149"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6"/>
            <p:cNvSpPr/>
            <p:nvPr/>
          </p:nvSpPr>
          <p:spPr>
            <a:xfrm rot="-5400000">
              <a:off x="6810273"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6"/>
            <p:cNvSpPr/>
            <p:nvPr/>
          </p:nvSpPr>
          <p:spPr>
            <a:xfrm rot="5400000">
              <a:off x="6810149"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6"/>
            <p:cNvSpPr/>
            <p:nvPr/>
          </p:nvSpPr>
          <p:spPr>
            <a:xfrm rot="-5400000">
              <a:off x="6810273"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6"/>
            <p:cNvSpPr/>
            <p:nvPr/>
          </p:nvSpPr>
          <p:spPr>
            <a:xfrm rot="5400000">
              <a:off x="6810149"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6"/>
            <p:cNvSpPr/>
            <p:nvPr/>
          </p:nvSpPr>
          <p:spPr>
            <a:xfrm rot="5400000">
              <a:off x="6810149"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6"/>
            <p:cNvSpPr/>
            <p:nvPr/>
          </p:nvSpPr>
          <p:spPr>
            <a:xfrm rot="-5400000">
              <a:off x="6810273"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6"/>
            <p:cNvSpPr/>
            <p:nvPr/>
          </p:nvSpPr>
          <p:spPr>
            <a:xfrm rot="5400000">
              <a:off x="6810149"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6"/>
            <p:cNvSpPr/>
            <p:nvPr/>
          </p:nvSpPr>
          <p:spPr>
            <a:xfrm rot="-5400000">
              <a:off x="6810273"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6"/>
            <p:cNvSpPr/>
            <p:nvPr/>
          </p:nvSpPr>
          <p:spPr>
            <a:xfrm rot="5400000">
              <a:off x="7572175"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6"/>
            <p:cNvSpPr/>
            <p:nvPr/>
          </p:nvSpPr>
          <p:spPr>
            <a:xfrm rot="-5400000">
              <a:off x="7572299"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6"/>
            <p:cNvSpPr/>
            <p:nvPr/>
          </p:nvSpPr>
          <p:spPr>
            <a:xfrm rot="5400000">
              <a:off x="7572175"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6"/>
            <p:cNvSpPr/>
            <p:nvPr/>
          </p:nvSpPr>
          <p:spPr>
            <a:xfrm rot="-5400000">
              <a:off x="7572299"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6"/>
            <p:cNvSpPr/>
            <p:nvPr/>
          </p:nvSpPr>
          <p:spPr>
            <a:xfrm rot="5400000">
              <a:off x="7572175"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6"/>
            <p:cNvSpPr/>
            <p:nvPr/>
          </p:nvSpPr>
          <p:spPr>
            <a:xfrm rot="-5400000">
              <a:off x="7572299"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6"/>
            <p:cNvSpPr/>
            <p:nvPr/>
          </p:nvSpPr>
          <p:spPr>
            <a:xfrm rot="5400000">
              <a:off x="7572175"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6"/>
            <p:cNvSpPr/>
            <p:nvPr/>
          </p:nvSpPr>
          <p:spPr>
            <a:xfrm rot="5400000">
              <a:off x="7572175"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6"/>
            <p:cNvSpPr/>
            <p:nvPr/>
          </p:nvSpPr>
          <p:spPr>
            <a:xfrm rot="-5400000">
              <a:off x="7572299"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6"/>
            <p:cNvSpPr/>
            <p:nvPr/>
          </p:nvSpPr>
          <p:spPr>
            <a:xfrm rot="5400000">
              <a:off x="7572175"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6"/>
            <p:cNvSpPr/>
            <p:nvPr/>
          </p:nvSpPr>
          <p:spPr>
            <a:xfrm rot="-5400000">
              <a:off x="7572299"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6"/>
            <p:cNvSpPr/>
            <p:nvPr/>
          </p:nvSpPr>
          <p:spPr>
            <a:xfrm rot="5400000">
              <a:off x="8334253"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6"/>
            <p:cNvSpPr/>
            <p:nvPr/>
          </p:nvSpPr>
          <p:spPr>
            <a:xfrm rot="-5400000">
              <a:off x="8334377" y="219061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6"/>
            <p:cNvSpPr/>
            <p:nvPr/>
          </p:nvSpPr>
          <p:spPr>
            <a:xfrm rot="5400000">
              <a:off x="8334253"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6"/>
            <p:cNvSpPr/>
            <p:nvPr/>
          </p:nvSpPr>
          <p:spPr>
            <a:xfrm rot="-5400000">
              <a:off x="8334377" y="304787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6"/>
            <p:cNvSpPr/>
            <p:nvPr/>
          </p:nvSpPr>
          <p:spPr>
            <a:xfrm rot="5400000">
              <a:off x="8334253"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6"/>
            <p:cNvSpPr/>
            <p:nvPr/>
          </p:nvSpPr>
          <p:spPr>
            <a:xfrm rot="-5400000">
              <a:off x="8334377" y="390514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6"/>
            <p:cNvSpPr/>
            <p:nvPr/>
          </p:nvSpPr>
          <p:spPr>
            <a:xfrm rot="5400000">
              <a:off x="8334253"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6"/>
            <p:cNvSpPr/>
            <p:nvPr/>
          </p:nvSpPr>
          <p:spPr>
            <a:xfrm rot="5400000">
              <a:off x="8334253"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6"/>
            <p:cNvSpPr/>
            <p:nvPr/>
          </p:nvSpPr>
          <p:spPr>
            <a:xfrm rot="-5400000">
              <a:off x="8334377" y="47618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6"/>
            <p:cNvSpPr/>
            <p:nvPr/>
          </p:nvSpPr>
          <p:spPr>
            <a:xfrm rot="5400000">
              <a:off x="8334253"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6"/>
            <p:cNvSpPr/>
            <p:nvPr/>
          </p:nvSpPr>
          <p:spPr>
            <a:xfrm rot="-5400000">
              <a:off x="8334377" y="13334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6"/>
            <p:cNvSpPr/>
            <p:nvPr/>
          </p:nvSpPr>
          <p:spPr>
            <a:xfrm rot="5400000">
              <a:off x="4524225" y="176215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6"/>
            <p:cNvSpPr/>
            <p:nvPr/>
          </p:nvSpPr>
          <p:spPr>
            <a:xfrm rot="5400000">
              <a:off x="4524225" y="261942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6"/>
            <p:cNvSpPr/>
            <p:nvPr/>
          </p:nvSpPr>
          <p:spPr>
            <a:xfrm rot="5400000">
              <a:off x="4524225" y="3476684"/>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6"/>
            <p:cNvSpPr/>
            <p:nvPr/>
          </p:nvSpPr>
          <p:spPr>
            <a:xfrm rot="5400000">
              <a:off x="4524225" y="4333949"/>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6"/>
            <p:cNvSpPr/>
            <p:nvPr/>
          </p:nvSpPr>
          <p:spPr>
            <a:xfrm rot="-5400000">
              <a:off x="4738699"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6"/>
            <p:cNvSpPr/>
            <p:nvPr/>
          </p:nvSpPr>
          <p:spPr>
            <a:xfrm rot="5400000">
              <a:off x="4524225"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6"/>
            <p:cNvSpPr/>
            <p:nvPr/>
          </p:nvSpPr>
          <p:spPr>
            <a:xfrm rot="5400000">
              <a:off x="4524225" y="904990"/>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6"/>
            <p:cNvSpPr/>
            <p:nvPr/>
          </p:nvSpPr>
          <p:spPr>
            <a:xfrm flipH="1" rot="-5400000">
              <a:off x="4738699"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p:nvPr/>
          </p:nvSpPr>
          <p:spPr>
            <a:xfrm rot="-5400000">
              <a:off x="5500674"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flipH="1" rot="-5400000">
              <a:off x="5500674"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rot="-5400000">
              <a:off x="6262648"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flipH="1" rot="-5400000">
              <a:off x="6262648"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rot="-5400000">
              <a:off x="7024623"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6"/>
            <p:cNvSpPr/>
            <p:nvPr/>
          </p:nvSpPr>
          <p:spPr>
            <a:xfrm flipH="1" rot="-5400000">
              <a:off x="7024623"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6"/>
            <p:cNvSpPr/>
            <p:nvPr/>
          </p:nvSpPr>
          <p:spPr>
            <a:xfrm rot="-5400000">
              <a:off x="7786649"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6"/>
            <p:cNvSpPr/>
            <p:nvPr/>
          </p:nvSpPr>
          <p:spPr>
            <a:xfrm flipH="1" rot="-5400000">
              <a:off x="7786649"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6"/>
            <p:cNvSpPr/>
            <p:nvPr/>
          </p:nvSpPr>
          <p:spPr>
            <a:xfrm rot="-5400000">
              <a:off x="8548727" y="4548163"/>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p:nvPr/>
          </p:nvSpPr>
          <p:spPr>
            <a:xfrm flipH="1" rot="-5400000">
              <a:off x="8548727"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26"/>
          <p:cNvSpPr/>
          <p:nvPr/>
        </p:nvSpPr>
        <p:spPr>
          <a:xfrm>
            <a:off x="1525050" y="1293850"/>
            <a:ext cx="6093900" cy="2555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6"/>
          <p:cNvSpPr txBox="1"/>
          <p:nvPr>
            <p:ph type="title"/>
          </p:nvPr>
        </p:nvSpPr>
        <p:spPr>
          <a:xfrm>
            <a:off x="1876575" y="1668150"/>
            <a:ext cx="5391000" cy="1184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2800"/>
              <a:buNone/>
              <a:defRPr b="1" sz="3200">
                <a:solidFill>
                  <a:srgbClr val="212121"/>
                </a:solidFill>
              </a:defRPr>
            </a:lvl1pPr>
            <a:lvl2pPr lvl="1" algn="ctr">
              <a:lnSpc>
                <a:spcPct val="100000"/>
              </a:lnSpc>
              <a:spcBef>
                <a:spcPts val="0"/>
              </a:spcBef>
              <a:spcAft>
                <a:spcPts val="0"/>
              </a:spcAft>
              <a:buSzPts val="2800"/>
              <a:buNone/>
              <a:defRPr b="1" sz="3200">
                <a:solidFill>
                  <a:srgbClr val="212121"/>
                </a:solidFill>
              </a:defRPr>
            </a:lvl2pPr>
            <a:lvl3pPr lvl="2" algn="ctr">
              <a:lnSpc>
                <a:spcPct val="100000"/>
              </a:lnSpc>
              <a:spcBef>
                <a:spcPts val="0"/>
              </a:spcBef>
              <a:spcAft>
                <a:spcPts val="0"/>
              </a:spcAft>
              <a:buSzPts val="2800"/>
              <a:buNone/>
              <a:defRPr b="1" sz="3200">
                <a:solidFill>
                  <a:srgbClr val="212121"/>
                </a:solidFill>
              </a:defRPr>
            </a:lvl3pPr>
            <a:lvl4pPr lvl="3" algn="ctr">
              <a:lnSpc>
                <a:spcPct val="100000"/>
              </a:lnSpc>
              <a:spcBef>
                <a:spcPts val="0"/>
              </a:spcBef>
              <a:spcAft>
                <a:spcPts val="0"/>
              </a:spcAft>
              <a:buSzPts val="2800"/>
              <a:buNone/>
              <a:defRPr b="1" sz="3200">
                <a:solidFill>
                  <a:srgbClr val="212121"/>
                </a:solidFill>
              </a:defRPr>
            </a:lvl4pPr>
            <a:lvl5pPr lvl="4" algn="ctr">
              <a:lnSpc>
                <a:spcPct val="100000"/>
              </a:lnSpc>
              <a:spcBef>
                <a:spcPts val="0"/>
              </a:spcBef>
              <a:spcAft>
                <a:spcPts val="0"/>
              </a:spcAft>
              <a:buSzPts val="2800"/>
              <a:buNone/>
              <a:defRPr b="1" sz="3200">
                <a:solidFill>
                  <a:srgbClr val="212121"/>
                </a:solidFill>
              </a:defRPr>
            </a:lvl5pPr>
            <a:lvl6pPr lvl="5" algn="ctr">
              <a:lnSpc>
                <a:spcPct val="100000"/>
              </a:lnSpc>
              <a:spcBef>
                <a:spcPts val="0"/>
              </a:spcBef>
              <a:spcAft>
                <a:spcPts val="0"/>
              </a:spcAft>
              <a:buSzPts val="2800"/>
              <a:buNone/>
              <a:defRPr b="1" sz="3200">
                <a:solidFill>
                  <a:srgbClr val="212121"/>
                </a:solidFill>
              </a:defRPr>
            </a:lvl6pPr>
            <a:lvl7pPr lvl="6" algn="ctr">
              <a:lnSpc>
                <a:spcPct val="100000"/>
              </a:lnSpc>
              <a:spcBef>
                <a:spcPts val="0"/>
              </a:spcBef>
              <a:spcAft>
                <a:spcPts val="0"/>
              </a:spcAft>
              <a:buSzPts val="2800"/>
              <a:buNone/>
              <a:defRPr b="1" sz="3200">
                <a:solidFill>
                  <a:srgbClr val="212121"/>
                </a:solidFill>
              </a:defRPr>
            </a:lvl7pPr>
            <a:lvl8pPr lvl="7" algn="ctr">
              <a:lnSpc>
                <a:spcPct val="100000"/>
              </a:lnSpc>
              <a:spcBef>
                <a:spcPts val="0"/>
              </a:spcBef>
              <a:spcAft>
                <a:spcPts val="0"/>
              </a:spcAft>
              <a:buSzPts val="2800"/>
              <a:buNone/>
              <a:defRPr b="1" sz="3200">
                <a:solidFill>
                  <a:srgbClr val="212121"/>
                </a:solidFill>
              </a:defRPr>
            </a:lvl8pPr>
            <a:lvl9pPr lvl="8" algn="ctr">
              <a:lnSpc>
                <a:spcPct val="100000"/>
              </a:lnSpc>
              <a:spcBef>
                <a:spcPts val="0"/>
              </a:spcBef>
              <a:spcAft>
                <a:spcPts val="0"/>
              </a:spcAft>
              <a:buSzPts val="2800"/>
              <a:buNone/>
              <a:defRPr b="1" sz="3200">
                <a:solidFill>
                  <a:srgbClr val="212121"/>
                </a:solidFill>
              </a:defRPr>
            </a:lvl9pPr>
          </a:lstStyle>
          <a:p/>
        </p:txBody>
      </p:sp>
      <p:sp>
        <p:nvSpPr>
          <p:cNvPr id="170" name="Google Shape;170;p26"/>
          <p:cNvSpPr txBox="1"/>
          <p:nvPr>
            <p:ph idx="1" type="subTitle"/>
          </p:nvPr>
        </p:nvSpPr>
        <p:spPr>
          <a:xfrm>
            <a:off x="1876575" y="2930428"/>
            <a:ext cx="5391000" cy="601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616161"/>
              </a:buClr>
              <a:buSzPts val="2100"/>
              <a:buNone/>
              <a:defRPr sz="2100">
                <a:solidFill>
                  <a:srgbClr val="616161"/>
                </a:solidFill>
              </a:defRPr>
            </a:lvl1pPr>
            <a:lvl2pPr lvl="1" algn="ctr">
              <a:lnSpc>
                <a:spcPct val="100000"/>
              </a:lnSpc>
              <a:spcBef>
                <a:spcPts val="0"/>
              </a:spcBef>
              <a:spcAft>
                <a:spcPts val="0"/>
              </a:spcAft>
              <a:buClr>
                <a:srgbClr val="616161"/>
              </a:buClr>
              <a:buSzPts val="2100"/>
              <a:buNone/>
              <a:defRPr sz="2100">
                <a:solidFill>
                  <a:srgbClr val="616161"/>
                </a:solidFill>
              </a:defRPr>
            </a:lvl2pPr>
            <a:lvl3pPr lvl="2" algn="ctr">
              <a:lnSpc>
                <a:spcPct val="100000"/>
              </a:lnSpc>
              <a:spcBef>
                <a:spcPts val="0"/>
              </a:spcBef>
              <a:spcAft>
                <a:spcPts val="0"/>
              </a:spcAft>
              <a:buClr>
                <a:srgbClr val="616161"/>
              </a:buClr>
              <a:buSzPts val="2100"/>
              <a:buNone/>
              <a:defRPr sz="2100">
                <a:solidFill>
                  <a:srgbClr val="616161"/>
                </a:solidFill>
              </a:defRPr>
            </a:lvl3pPr>
            <a:lvl4pPr lvl="3" algn="ctr">
              <a:lnSpc>
                <a:spcPct val="100000"/>
              </a:lnSpc>
              <a:spcBef>
                <a:spcPts val="0"/>
              </a:spcBef>
              <a:spcAft>
                <a:spcPts val="0"/>
              </a:spcAft>
              <a:buClr>
                <a:srgbClr val="616161"/>
              </a:buClr>
              <a:buSzPts val="2100"/>
              <a:buNone/>
              <a:defRPr sz="2100">
                <a:solidFill>
                  <a:srgbClr val="616161"/>
                </a:solidFill>
              </a:defRPr>
            </a:lvl4pPr>
            <a:lvl5pPr lvl="4" algn="ctr">
              <a:lnSpc>
                <a:spcPct val="100000"/>
              </a:lnSpc>
              <a:spcBef>
                <a:spcPts val="0"/>
              </a:spcBef>
              <a:spcAft>
                <a:spcPts val="0"/>
              </a:spcAft>
              <a:buClr>
                <a:srgbClr val="616161"/>
              </a:buClr>
              <a:buSzPts val="2100"/>
              <a:buNone/>
              <a:defRPr sz="2100">
                <a:solidFill>
                  <a:srgbClr val="616161"/>
                </a:solidFill>
              </a:defRPr>
            </a:lvl5pPr>
            <a:lvl6pPr lvl="5" algn="ctr">
              <a:lnSpc>
                <a:spcPct val="100000"/>
              </a:lnSpc>
              <a:spcBef>
                <a:spcPts val="0"/>
              </a:spcBef>
              <a:spcAft>
                <a:spcPts val="0"/>
              </a:spcAft>
              <a:buClr>
                <a:srgbClr val="616161"/>
              </a:buClr>
              <a:buSzPts val="2100"/>
              <a:buNone/>
              <a:defRPr sz="2100">
                <a:solidFill>
                  <a:srgbClr val="616161"/>
                </a:solidFill>
              </a:defRPr>
            </a:lvl6pPr>
            <a:lvl7pPr lvl="6" algn="ctr">
              <a:lnSpc>
                <a:spcPct val="100000"/>
              </a:lnSpc>
              <a:spcBef>
                <a:spcPts val="0"/>
              </a:spcBef>
              <a:spcAft>
                <a:spcPts val="0"/>
              </a:spcAft>
              <a:buClr>
                <a:srgbClr val="616161"/>
              </a:buClr>
              <a:buSzPts val="2100"/>
              <a:buNone/>
              <a:defRPr sz="2100">
                <a:solidFill>
                  <a:srgbClr val="616161"/>
                </a:solidFill>
              </a:defRPr>
            </a:lvl7pPr>
            <a:lvl8pPr lvl="7" algn="ctr">
              <a:lnSpc>
                <a:spcPct val="100000"/>
              </a:lnSpc>
              <a:spcBef>
                <a:spcPts val="0"/>
              </a:spcBef>
              <a:spcAft>
                <a:spcPts val="0"/>
              </a:spcAft>
              <a:buClr>
                <a:srgbClr val="616161"/>
              </a:buClr>
              <a:buSzPts val="2100"/>
              <a:buNone/>
              <a:defRPr sz="2100">
                <a:solidFill>
                  <a:srgbClr val="616161"/>
                </a:solidFill>
              </a:defRPr>
            </a:lvl8pPr>
            <a:lvl9pPr lvl="8" algn="ctr">
              <a:lnSpc>
                <a:spcPct val="100000"/>
              </a:lnSpc>
              <a:spcBef>
                <a:spcPts val="0"/>
              </a:spcBef>
              <a:spcAft>
                <a:spcPts val="0"/>
              </a:spcAft>
              <a:buClr>
                <a:srgbClr val="616161"/>
              </a:buClr>
              <a:buSzPts val="2100"/>
              <a:buNone/>
              <a:defRPr sz="2100">
                <a:solidFill>
                  <a:srgbClr val="616161"/>
                </a:solidFill>
              </a:defRPr>
            </a:lvl9pPr>
          </a:lstStyle>
          <a:p/>
        </p:txBody>
      </p:sp>
      <p:sp>
        <p:nvSpPr>
          <p:cNvPr id="171" name="Google Shape;17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1" name="Google Shape;23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4" name="Google Shape;234;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5" name="Google Shape;23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6" name="Shape 236"/>
        <p:cNvGrpSpPr/>
        <p:nvPr/>
      </p:nvGrpSpPr>
      <p:grpSpPr>
        <a:xfrm>
          <a:off x="0" y="0"/>
          <a:ext cx="0" cy="0"/>
          <a:chOff x="0" y="0"/>
          <a:chExt cx="0" cy="0"/>
        </a:xfrm>
      </p:grpSpPr>
      <p:sp>
        <p:nvSpPr>
          <p:cNvPr id="237" name="Google Shape;237;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38" name="Google Shape;23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9" name="Shape 239"/>
        <p:cNvGrpSpPr/>
        <p:nvPr/>
      </p:nvGrpSpPr>
      <p:grpSpPr>
        <a:xfrm>
          <a:off x="0" y="0"/>
          <a:ext cx="0" cy="0"/>
          <a:chOff x="0" y="0"/>
          <a:chExt cx="0" cy="0"/>
        </a:xfrm>
      </p:grpSpPr>
      <p:sp>
        <p:nvSpPr>
          <p:cNvPr id="240" name="Google Shape;240;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42" name="Google Shape;242;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3" name="Google Shape;243;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4" name="Google Shape;24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5" name="Shape 245"/>
        <p:cNvGrpSpPr/>
        <p:nvPr/>
      </p:nvGrpSpPr>
      <p:grpSpPr>
        <a:xfrm>
          <a:off x="0" y="0"/>
          <a:ext cx="0" cy="0"/>
          <a:chOff x="0" y="0"/>
          <a:chExt cx="0" cy="0"/>
        </a:xfrm>
      </p:grpSpPr>
      <p:sp>
        <p:nvSpPr>
          <p:cNvPr id="246" name="Google Shape;246;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247" name="Google Shape;24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8" name="Shape 248"/>
        <p:cNvGrpSpPr/>
        <p:nvPr/>
      </p:nvGrpSpPr>
      <p:grpSpPr>
        <a:xfrm>
          <a:off x="0" y="0"/>
          <a:ext cx="0" cy="0"/>
          <a:chOff x="0" y="0"/>
          <a:chExt cx="0" cy="0"/>
        </a:xfrm>
      </p:grpSpPr>
      <p:sp>
        <p:nvSpPr>
          <p:cNvPr id="249" name="Google Shape;249;p4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50" name="Google Shape;250;p4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51" name="Google Shape;25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2" name="Shape 252"/>
        <p:cNvGrpSpPr/>
        <p:nvPr/>
      </p:nvGrpSpPr>
      <p:grpSpPr>
        <a:xfrm>
          <a:off x="0" y="0"/>
          <a:ext cx="0" cy="0"/>
          <a:chOff x="0" y="0"/>
          <a:chExt cx="0" cy="0"/>
        </a:xfrm>
      </p:grpSpPr>
      <p:sp>
        <p:nvSpPr>
          <p:cNvPr id="253" name="Google Shape;25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5">
    <p:bg>
      <p:bgPr>
        <a:solidFill>
          <a:srgbClr val="FFFFFF"/>
        </a:solidFill>
      </p:bgPr>
    </p:bg>
    <p:spTree>
      <p:nvGrpSpPr>
        <p:cNvPr id="254" name="Shape 254"/>
        <p:cNvGrpSpPr/>
        <p:nvPr/>
      </p:nvGrpSpPr>
      <p:grpSpPr>
        <a:xfrm>
          <a:off x="0" y="0"/>
          <a:ext cx="0" cy="0"/>
          <a:chOff x="0" y="0"/>
          <a:chExt cx="0" cy="0"/>
        </a:xfrm>
      </p:grpSpPr>
      <p:sp>
        <p:nvSpPr>
          <p:cNvPr id="255" name="Google Shape;255;ge74d6a8489_0_10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e74d6a8489_0_100"/>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e74d6a8489_0_100"/>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e74d6a8489_0_100"/>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e74d6a8489_0_100"/>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e74d6a8489_0_100"/>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e74d6a8489_0_100"/>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e74d6a8489_0_100"/>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e74d6a8489_0_100"/>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e74d6a8489_0_100"/>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265" name="Google Shape;265;ge74d6a8489_0_100"/>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66" name="Google Shape;266;ge74d6a8489_0_10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bg>
      <p:bgPr>
        <a:solidFill>
          <a:srgbClr val="FFFFFF"/>
        </a:solidFill>
      </p:bgPr>
    </p:bg>
    <p:spTree>
      <p:nvGrpSpPr>
        <p:cNvPr id="267" name="Shape 267"/>
        <p:cNvGrpSpPr/>
        <p:nvPr/>
      </p:nvGrpSpPr>
      <p:grpSpPr>
        <a:xfrm>
          <a:off x="0" y="0"/>
          <a:ext cx="0" cy="0"/>
          <a:chOff x="0" y="0"/>
          <a:chExt cx="0" cy="0"/>
        </a:xfrm>
      </p:grpSpPr>
      <p:sp>
        <p:nvSpPr>
          <p:cNvPr id="268" name="Google Shape;268;ge7eb608336_0_6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e7eb608336_0_66"/>
          <p:cNvSpPr/>
          <p:nvPr/>
        </p:nvSpPr>
        <p:spPr>
          <a:xfrm>
            <a:off x="4574400" y="0"/>
            <a:ext cx="4569600" cy="51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e7eb608336_0_66"/>
          <p:cNvSpPr/>
          <p:nvPr/>
        </p:nvSpPr>
        <p:spPr>
          <a:xfrm>
            <a:off x="4844700" y="1040701"/>
            <a:ext cx="4031700" cy="3062100"/>
          </a:xfrm>
          <a:prstGeom prst="rect">
            <a:avLst/>
          </a:prstGeom>
          <a:solidFill>
            <a:schemeClr val="dk1"/>
          </a:solidFill>
          <a:ln cap="flat" cmpd="sng" w="9525">
            <a:solidFill>
              <a:srgbClr val="BDBDBD"/>
            </a:solidFill>
            <a:prstDash val="solid"/>
            <a:miter lim="8000"/>
            <a:headEnd len="sm" w="sm" type="none"/>
            <a:tailEnd len="sm" w="sm" type="none"/>
          </a:ln>
          <a:effectLst>
            <a:outerShdw blurRad="50800" rotWithShape="0" algn="t" dir="5400000" dist="38100">
              <a:srgbClr val="000000">
                <a:alpha val="298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e7eb608336_0_66"/>
          <p:cNvSpPr txBox="1"/>
          <p:nvPr>
            <p:ph type="title"/>
          </p:nvPr>
        </p:nvSpPr>
        <p:spPr>
          <a:xfrm>
            <a:off x="291875" y="406900"/>
            <a:ext cx="3978000" cy="1388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272" name="Google Shape;272;ge7eb608336_0_66"/>
          <p:cNvSpPr txBox="1"/>
          <p:nvPr>
            <p:ph idx="1" type="body"/>
          </p:nvPr>
        </p:nvSpPr>
        <p:spPr>
          <a:xfrm>
            <a:off x="291950" y="1854951"/>
            <a:ext cx="3978000" cy="25770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73" name="Google Shape;273;ge7eb608336_0_6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7">
    <p:bg>
      <p:bgPr>
        <a:solidFill>
          <a:srgbClr val="FFFFFF"/>
        </a:solidFill>
      </p:bgPr>
    </p:bg>
    <p:spTree>
      <p:nvGrpSpPr>
        <p:cNvPr id="274" name="Shape 274"/>
        <p:cNvGrpSpPr/>
        <p:nvPr/>
      </p:nvGrpSpPr>
      <p:grpSpPr>
        <a:xfrm>
          <a:off x="0" y="0"/>
          <a:ext cx="0" cy="0"/>
          <a:chOff x="0" y="0"/>
          <a:chExt cx="0" cy="0"/>
        </a:xfrm>
      </p:grpSpPr>
      <p:sp>
        <p:nvSpPr>
          <p:cNvPr id="275" name="Google Shape;275;ge7eb608336_0_27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e7eb608336_0_276"/>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e7eb608336_0_276"/>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e7eb608336_0_276"/>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e7eb608336_0_276"/>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e7eb608336_0_276"/>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e7eb608336_0_276"/>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e7eb608336_0_276"/>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e7eb608336_0_276"/>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e7eb608336_0_276"/>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285" name="Google Shape;285;ge7eb608336_0_276"/>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86" name="Google Shape;286;ge7eb608336_0_27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172" name="Shape 172"/>
        <p:cNvGrpSpPr/>
        <p:nvPr/>
      </p:nvGrpSpPr>
      <p:grpSpPr>
        <a:xfrm>
          <a:off x="0" y="0"/>
          <a:ext cx="0" cy="0"/>
          <a:chOff x="0" y="0"/>
          <a:chExt cx="0" cy="0"/>
        </a:xfrm>
      </p:grpSpPr>
      <p:sp>
        <p:nvSpPr>
          <p:cNvPr id="173" name="Google Shape;173;p2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7"/>
          <p:cNvSpPr/>
          <p:nvPr/>
        </p:nvSpPr>
        <p:spPr>
          <a:xfrm>
            <a:off x="-25" y="0"/>
            <a:ext cx="9144000" cy="17415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p:nvPr/>
        </p:nvSpPr>
        <p:spPr>
          <a:xfrm>
            <a:off x="6551675" y="0"/>
            <a:ext cx="2592300" cy="1741500"/>
          </a:xfrm>
          <a:prstGeom prst="rect">
            <a:avLst/>
          </a:prstGeom>
          <a:solidFill>
            <a:srgbClr val="FFFFFF">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7"/>
          <p:cNvSpPr/>
          <p:nvPr/>
        </p:nvSpPr>
        <p:spPr>
          <a:xfrm rot="10800000">
            <a:off x="3991228" y="0"/>
            <a:ext cx="1727100" cy="1741500"/>
          </a:xfrm>
          <a:prstGeom prst="flowChartDelay">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7"/>
          <p:cNvSpPr/>
          <p:nvPr/>
        </p:nvSpPr>
        <p:spPr>
          <a:xfrm rot="10800000">
            <a:off x="3991228" y="0"/>
            <a:ext cx="1727100" cy="1741500"/>
          </a:xfrm>
          <a:prstGeom prst="flowChartDelay">
            <a:avLst/>
          </a:pr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7"/>
          <p:cNvSpPr/>
          <p:nvPr/>
        </p:nvSpPr>
        <p:spPr>
          <a:xfrm rot="10800000">
            <a:off x="4431837" y="0"/>
            <a:ext cx="1727100" cy="1741500"/>
          </a:xfrm>
          <a:prstGeom prst="flowChartDelay">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7"/>
          <p:cNvSpPr/>
          <p:nvPr/>
        </p:nvSpPr>
        <p:spPr>
          <a:xfrm rot="10800000">
            <a:off x="4431837" y="0"/>
            <a:ext cx="1727100" cy="1741500"/>
          </a:xfrm>
          <a:prstGeom prst="flowChartDelay">
            <a:avLst/>
          </a:pr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7"/>
          <p:cNvSpPr/>
          <p:nvPr/>
        </p:nvSpPr>
        <p:spPr>
          <a:xfrm rot="10800000">
            <a:off x="4856511" y="0"/>
            <a:ext cx="1727100" cy="1741500"/>
          </a:xfrm>
          <a:prstGeom prst="flowChartDelay">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7"/>
          <p:cNvSpPr/>
          <p:nvPr/>
        </p:nvSpPr>
        <p:spPr>
          <a:xfrm rot="10800000">
            <a:off x="4856511" y="0"/>
            <a:ext cx="1727100" cy="1741500"/>
          </a:xfrm>
          <a:prstGeom prst="flowChartDelay">
            <a:avLst/>
          </a:prstGeom>
          <a:solidFill>
            <a:srgbClr val="FFFFFF">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7"/>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800"/>
              <a:buNone/>
              <a:defRPr b="1" sz="2800">
                <a:solidFill>
                  <a:schemeClr val="lt1"/>
                </a:solidFill>
              </a:defRPr>
            </a:lvl1pPr>
            <a:lvl2pPr lvl="1" algn="l">
              <a:lnSpc>
                <a:spcPct val="100000"/>
              </a:lnSpc>
              <a:spcBef>
                <a:spcPts val="0"/>
              </a:spcBef>
              <a:spcAft>
                <a:spcPts val="0"/>
              </a:spcAft>
              <a:buSzPts val="2800"/>
              <a:buNone/>
              <a:defRPr b="1" sz="2800">
                <a:solidFill>
                  <a:schemeClr val="lt1"/>
                </a:solidFill>
              </a:defRPr>
            </a:lvl2pPr>
            <a:lvl3pPr lvl="2" algn="l">
              <a:lnSpc>
                <a:spcPct val="100000"/>
              </a:lnSpc>
              <a:spcBef>
                <a:spcPts val="0"/>
              </a:spcBef>
              <a:spcAft>
                <a:spcPts val="0"/>
              </a:spcAft>
              <a:buSzPts val="2800"/>
              <a:buNone/>
              <a:defRPr b="1" sz="2800">
                <a:solidFill>
                  <a:schemeClr val="lt1"/>
                </a:solidFill>
              </a:defRPr>
            </a:lvl3pPr>
            <a:lvl4pPr lvl="3" algn="l">
              <a:lnSpc>
                <a:spcPct val="100000"/>
              </a:lnSpc>
              <a:spcBef>
                <a:spcPts val="0"/>
              </a:spcBef>
              <a:spcAft>
                <a:spcPts val="0"/>
              </a:spcAft>
              <a:buSzPts val="2800"/>
              <a:buNone/>
              <a:defRPr b="1" sz="2800">
                <a:solidFill>
                  <a:schemeClr val="lt1"/>
                </a:solidFill>
              </a:defRPr>
            </a:lvl4pPr>
            <a:lvl5pPr lvl="4" algn="l">
              <a:lnSpc>
                <a:spcPct val="100000"/>
              </a:lnSpc>
              <a:spcBef>
                <a:spcPts val="0"/>
              </a:spcBef>
              <a:spcAft>
                <a:spcPts val="0"/>
              </a:spcAft>
              <a:buSzPts val="2800"/>
              <a:buNone/>
              <a:defRPr b="1" sz="2800">
                <a:solidFill>
                  <a:schemeClr val="lt1"/>
                </a:solidFill>
              </a:defRPr>
            </a:lvl5pPr>
            <a:lvl6pPr lvl="5" algn="l">
              <a:lnSpc>
                <a:spcPct val="100000"/>
              </a:lnSpc>
              <a:spcBef>
                <a:spcPts val="0"/>
              </a:spcBef>
              <a:spcAft>
                <a:spcPts val="0"/>
              </a:spcAft>
              <a:buSzPts val="2800"/>
              <a:buNone/>
              <a:defRPr b="1" sz="2800">
                <a:solidFill>
                  <a:schemeClr val="lt1"/>
                </a:solidFill>
              </a:defRPr>
            </a:lvl6pPr>
            <a:lvl7pPr lvl="6" algn="l">
              <a:lnSpc>
                <a:spcPct val="100000"/>
              </a:lnSpc>
              <a:spcBef>
                <a:spcPts val="0"/>
              </a:spcBef>
              <a:spcAft>
                <a:spcPts val="0"/>
              </a:spcAft>
              <a:buSzPts val="2800"/>
              <a:buNone/>
              <a:defRPr b="1" sz="2800">
                <a:solidFill>
                  <a:schemeClr val="lt1"/>
                </a:solidFill>
              </a:defRPr>
            </a:lvl7pPr>
            <a:lvl8pPr lvl="7" algn="l">
              <a:lnSpc>
                <a:spcPct val="100000"/>
              </a:lnSpc>
              <a:spcBef>
                <a:spcPts val="0"/>
              </a:spcBef>
              <a:spcAft>
                <a:spcPts val="0"/>
              </a:spcAft>
              <a:buSzPts val="2800"/>
              <a:buNone/>
              <a:defRPr b="1" sz="2800">
                <a:solidFill>
                  <a:schemeClr val="lt1"/>
                </a:solidFill>
              </a:defRPr>
            </a:lvl8pPr>
            <a:lvl9pPr lvl="8" algn="l">
              <a:lnSpc>
                <a:spcPct val="100000"/>
              </a:lnSpc>
              <a:spcBef>
                <a:spcPts val="0"/>
              </a:spcBef>
              <a:spcAft>
                <a:spcPts val="0"/>
              </a:spcAft>
              <a:buSzPts val="2800"/>
              <a:buNone/>
              <a:defRPr b="1" sz="2800">
                <a:solidFill>
                  <a:schemeClr val="lt1"/>
                </a:solidFill>
              </a:defRPr>
            </a:lvl9pPr>
          </a:lstStyle>
          <a:p/>
        </p:txBody>
      </p:sp>
      <p:sp>
        <p:nvSpPr>
          <p:cNvPr id="183" name="Google Shape;183;p27"/>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84" name="Google Shape;18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8">
    <p:spTree>
      <p:nvGrpSpPr>
        <p:cNvPr id="287" name="Shape 287"/>
        <p:cNvGrpSpPr/>
        <p:nvPr/>
      </p:nvGrpSpPr>
      <p:grpSpPr>
        <a:xfrm>
          <a:off x="0" y="0"/>
          <a:ext cx="0" cy="0"/>
          <a:chOff x="0" y="0"/>
          <a:chExt cx="0" cy="0"/>
        </a:xfrm>
      </p:grpSpPr>
      <p:sp>
        <p:nvSpPr>
          <p:cNvPr id="288" name="Google Shape;288;ge7eb608336_0_440"/>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ge7eb608336_0_440"/>
          <p:cNvGrpSpPr/>
          <p:nvPr/>
        </p:nvGrpSpPr>
        <p:grpSpPr>
          <a:xfrm>
            <a:off x="0" y="4510813"/>
            <a:ext cx="9144000" cy="150575"/>
            <a:chOff x="0" y="3797750"/>
            <a:chExt cx="9144000" cy="150575"/>
          </a:xfrm>
        </p:grpSpPr>
        <p:cxnSp>
          <p:nvCxnSpPr>
            <p:cNvPr id="290" name="Google Shape;290;ge7eb608336_0_440"/>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291" name="Google Shape;291;ge7eb608336_0_440"/>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292" name="Google Shape;292;ge7eb608336_0_440"/>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293" name="Google Shape;293;ge7eb608336_0_4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200"/>
              <a:buNone/>
              <a:defRPr b="1" sz="3200">
                <a:solidFill>
                  <a:srgbClr val="FFFFFF"/>
                </a:solidFill>
              </a:defRPr>
            </a:lvl1pPr>
            <a:lvl2pPr lvl="1" algn="l">
              <a:lnSpc>
                <a:spcPct val="100000"/>
              </a:lnSpc>
              <a:spcBef>
                <a:spcPts val="0"/>
              </a:spcBef>
              <a:spcAft>
                <a:spcPts val="0"/>
              </a:spcAft>
              <a:buClr>
                <a:srgbClr val="FFFFFF"/>
              </a:buClr>
              <a:buSzPts val="3200"/>
              <a:buNone/>
              <a:defRPr b="1" sz="3200">
                <a:solidFill>
                  <a:srgbClr val="FFFFFF"/>
                </a:solidFill>
              </a:defRPr>
            </a:lvl2pPr>
            <a:lvl3pPr lvl="2" algn="l">
              <a:lnSpc>
                <a:spcPct val="100000"/>
              </a:lnSpc>
              <a:spcBef>
                <a:spcPts val="0"/>
              </a:spcBef>
              <a:spcAft>
                <a:spcPts val="0"/>
              </a:spcAft>
              <a:buClr>
                <a:srgbClr val="FFFFFF"/>
              </a:buClr>
              <a:buSzPts val="3200"/>
              <a:buNone/>
              <a:defRPr b="1" sz="3200">
                <a:solidFill>
                  <a:srgbClr val="FFFFFF"/>
                </a:solidFill>
              </a:defRPr>
            </a:lvl3pPr>
            <a:lvl4pPr lvl="3" algn="l">
              <a:lnSpc>
                <a:spcPct val="100000"/>
              </a:lnSpc>
              <a:spcBef>
                <a:spcPts val="0"/>
              </a:spcBef>
              <a:spcAft>
                <a:spcPts val="0"/>
              </a:spcAft>
              <a:buClr>
                <a:srgbClr val="FFFFFF"/>
              </a:buClr>
              <a:buSzPts val="3200"/>
              <a:buNone/>
              <a:defRPr b="1" sz="3200">
                <a:solidFill>
                  <a:srgbClr val="FFFFFF"/>
                </a:solidFill>
              </a:defRPr>
            </a:lvl4pPr>
            <a:lvl5pPr lvl="4" algn="l">
              <a:lnSpc>
                <a:spcPct val="100000"/>
              </a:lnSpc>
              <a:spcBef>
                <a:spcPts val="0"/>
              </a:spcBef>
              <a:spcAft>
                <a:spcPts val="0"/>
              </a:spcAft>
              <a:buClr>
                <a:srgbClr val="FFFFFF"/>
              </a:buClr>
              <a:buSzPts val="3200"/>
              <a:buNone/>
              <a:defRPr b="1" sz="3200">
                <a:solidFill>
                  <a:srgbClr val="FFFFFF"/>
                </a:solidFill>
              </a:defRPr>
            </a:lvl5pPr>
            <a:lvl6pPr lvl="5" algn="l">
              <a:lnSpc>
                <a:spcPct val="100000"/>
              </a:lnSpc>
              <a:spcBef>
                <a:spcPts val="0"/>
              </a:spcBef>
              <a:spcAft>
                <a:spcPts val="0"/>
              </a:spcAft>
              <a:buClr>
                <a:srgbClr val="FFFFFF"/>
              </a:buClr>
              <a:buSzPts val="3200"/>
              <a:buNone/>
              <a:defRPr b="1" sz="3200">
                <a:solidFill>
                  <a:srgbClr val="FFFFFF"/>
                </a:solidFill>
              </a:defRPr>
            </a:lvl6pPr>
            <a:lvl7pPr lvl="6" algn="l">
              <a:lnSpc>
                <a:spcPct val="100000"/>
              </a:lnSpc>
              <a:spcBef>
                <a:spcPts val="0"/>
              </a:spcBef>
              <a:spcAft>
                <a:spcPts val="0"/>
              </a:spcAft>
              <a:buClr>
                <a:srgbClr val="FFFFFF"/>
              </a:buClr>
              <a:buSzPts val="3200"/>
              <a:buNone/>
              <a:defRPr b="1" sz="3200">
                <a:solidFill>
                  <a:srgbClr val="FFFFFF"/>
                </a:solidFill>
              </a:defRPr>
            </a:lvl7pPr>
            <a:lvl8pPr lvl="7" algn="l">
              <a:lnSpc>
                <a:spcPct val="100000"/>
              </a:lnSpc>
              <a:spcBef>
                <a:spcPts val="0"/>
              </a:spcBef>
              <a:spcAft>
                <a:spcPts val="0"/>
              </a:spcAft>
              <a:buClr>
                <a:srgbClr val="FFFFFF"/>
              </a:buClr>
              <a:buSzPts val="3200"/>
              <a:buNone/>
              <a:defRPr b="1" sz="3200">
                <a:solidFill>
                  <a:srgbClr val="FFFFFF"/>
                </a:solidFill>
              </a:defRPr>
            </a:lvl8pPr>
            <a:lvl9pPr lvl="8" algn="l">
              <a:lnSpc>
                <a:spcPct val="100000"/>
              </a:lnSpc>
              <a:spcBef>
                <a:spcPts val="0"/>
              </a:spcBef>
              <a:spcAft>
                <a:spcPts val="0"/>
              </a:spcAft>
              <a:buClr>
                <a:srgbClr val="FFFFFF"/>
              </a:buClr>
              <a:buSzPts val="3200"/>
              <a:buNone/>
              <a:defRPr b="1" sz="3200">
                <a:solidFill>
                  <a:srgbClr val="FFFFFF"/>
                </a:solidFill>
              </a:defRPr>
            </a:lvl9pPr>
          </a:lstStyle>
          <a:p/>
        </p:txBody>
      </p:sp>
      <p:sp>
        <p:nvSpPr>
          <p:cNvPr id="294" name="Google Shape;294;ge7eb608336_0_440"/>
          <p:cNvSpPr txBox="1"/>
          <p:nvPr>
            <p:ph idx="1" type="body"/>
          </p:nvPr>
        </p:nvSpPr>
        <p:spPr>
          <a:xfrm>
            <a:off x="311700" y="1152475"/>
            <a:ext cx="8520600" cy="32238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295" name="Google Shape;295;ge7eb608336_0_44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AUTOLAYOUT_9">
    <p:spTree>
      <p:nvGrpSpPr>
        <p:cNvPr id="296" name="Shape 296"/>
        <p:cNvGrpSpPr/>
        <p:nvPr/>
      </p:nvGrpSpPr>
      <p:grpSpPr>
        <a:xfrm>
          <a:off x="0" y="0"/>
          <a:ext cx="0" cy="0"/>
          <a:chOff x="0" y="0"/>
          <a:chExt cx="0" cy="0"/>
        </a:xfrm>
      </p:grpSpPr>
      <p:sp>
        <p:nvSpPr>
          <p:cNvPr id="297" name="Google Shape;297;ge7eb608336_0_48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e7eb608336_0_484"/>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e7eb608336_0_484"/>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e7eb608336_0_484"/>
          <p:cNvSpPr/>
          <p:nvPr/>
        </p:nvSpPr>
        <p:spPr>
          <a:xfrm rot="-5400000">
            <a:off x="7289700" y="0"/>
            <a:ext cx="1853400" cy="1853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e7eb608336_0_484"/>
          <p:cNvSpPr txBox="1"/>
          <p:nvPr>
            <p:ph type="title"/>
          </p:nvPr>
        </p:nvSpPr>
        <p:spPr>
          <a:xfrm>
            <a:off x="311700" y="751700"/>
            <a:ext cx="6721500" cy="1007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302" name="Google Shape;302;ge7eb608336_0_484"/>
          <p:cNvSpPr txBox="1"/>
          <p:nvPr>
            <p:ph idx="1" type="body"/>
          </p:nvPr>
        </p:nvSpPr>
        <p:spPr>
          <a:xfrm>
            <a:off x="311700" y="2069750"/>
            <a:ext cx="8520600" cy="24993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303" name="Google Shape;303;ge7eb608336_0_48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0">
  <p:cSld name="AUTOLAYOUT_10">
    <p:bg>
      <p:bgPr>
        <a:solidFill>
          <a:srgbClr val="FFFFFF"/>
        </a:solidFill>
      </p:bgPr>
    </p:bg>
    <p:spTree>
      <p:nvGrpSpPr>
        <p:cNvPr id="304" name="Shape 304"/>
        <p:cNvGrpSpPr/>
        <p:nvPr/>
      </p:nvGrpSpPr>
      <p:grpSpPr>
        <a:xfrm>
          <a:off x="0" y="0"/>
          <a:ext cx="0" cy="0"/>
          <a:chOff x="0" y="0"/>
          <a:chExt cx="0" cy="0"/>
        </a:xfrm>
      </p:grpSpPr>
      <p:sp>
        <p:nvSpPr>
          <p:cNvPr id="305" name="Google Shape;305;ge7eb608336_0_69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e7eb608336_0_696"/>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e7eb608336_0_696"/>
          <p:cNvSpPr txBox="1"/>
          <p:nvPr>
            <p:ph type="title"/>
          </p:nvPr>
        </p:nvSpPr>
        <p:spPr>
          <a:xfrm>
            <a:off x="349300" y="334525"/>
            <a:ext cx="7407000" cy="663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200"/>
              <a:buNone/>
              <a:defRPr b="1" sz="3200">
                <a:solidFill>
                  <a:schemeClr val="dk1"/>
                </a:solidFill>
              </a:defRPr>
            </a:lvl1pPr>
            <a:lvl2pPr lvl="1" algn="l">
              <a:lnSpc>
                <a:spcPct val="100000"/>
              </a:lnSpc>
              <a:spcBef>
                <a:spcPts val="0"/>
              </a:spcBef>
              <a:spcAft>
                <a:spcPts val="0"/>
              </a:spcAft>
              <a:buClr>
                <a:schemeClr val="dk1"/>
              </a:buClr>
              <a:buSzPts val="3200"/>
              <a:buNone/>
              <a:defRPr b="1" sz="3200">
                <a:solidFill>
                  <a:schemeClr val="dk1"/>
                </a:solidFill>
              </a:defRPr>
            </a:lvl2pPr>
            <a:lvl3pPr lvl="2" algn="l">
              <a:lnSpc>
                <a:spcPct val="100000"/>
              </a:lnSpc>
              <a:spcBef>
                <a:spcPts val="0"/>
              </a:spcBef>
              <a:spcAft>
                <a:spcPts val="0"/>
              </a:spcAft>
              <a:buClr>
                <a:schemeClr val="dk1"/>
              </a:buClr>
              <a:buSzPts val="3200"/>
              <a:buNone/>
              <a:defRPr b="1" sz="3200">
                <a:solidFill>
                  <a:schemeClr val="dk1"/>
                </a:solidFill>
              </a:defRPr>
            </a:lvl3pPr>
            <a:lvl4pPr lvl="3" algn="l">
              <a:lnSpc>
                <a:spcPct val="100000"/>
              </a:lnSpc>
              <a:spcBef>
                <a:spcPts val="0"/>
              </a:spcBef>
              <a:spcAft>
                <a:spcPts val="0"/>
              </a:spcAft>
              <a:buClr>
                <a:schemeClr val="dk1"/>
              </a:buClr>
              <a:buSzPts val="3200"/>
              <a:buNone/>
              <a:defRPr b="1" sz="3200">
                <a:solidFill>
                  <a:schemeClr val="dk1"/>
                </a:solidFill>
              </a:defRPr>
            </a:lvl4pPr>
            <a:lvl5pPr lvl="4" algn="l">
              <a:lnSpc>
                <a:spcPct val="100000"/>
              </a:lnSpc>
              <a:spcBef>
                <a:spcPts val="0"/>
              </a:spcBef>
              <a:spcAft>
                <a:spcPts val="0"/>
              </a:spcAft>
              <a:buClr>
                <a:schemeClr val="dk1"/>
              </a:buClr>
              <a:buSzPts val="3200"/>
              <a:buNone/>
              <a:defRPr b="1" sz="3200">
                <a:solidFill>
                  <a:schemeClr val="dk1"/>
                </a:solidFill>
              </a:defRPr>
            </a:lvl5pPr>
            <a:lvl6pPr lvl="5" algn="l">
              <a:lnSpc>
                <a:spcPct val="100000"/>
              </a:lnSpc>
              <a:spcBef>
                <a:spcPts val="0"/>
              </a:spcBef>
              <a:spcAft>
                <a:spcPts val="0"/>
              </a:spcAft>
              <a:buClr>
                <a:schemeClr val="dk1"/>
              </a:buClr>
              <a:buSzPts val="3200"/>
              <a:buNone/>
              <a:defRPr b="1" sz="3200">
                <a:solidFill>
                  <a:schemeClr val="dk1"/>
                </a:solidFill>
              </a:defRPr>
            </a:lvl6pPr>
            <a:lvl7pPr lvl="6" algn="l">
              <a:lnSpc>
                <a:spcPct val="100000"/>
              </a:lnSpc>
              <a:spcBef>
                <a:spcPts val="0"/>
              </a:spcBef>
              <a:spcAft>
                <a:spcPts val="0"/>
              </a:spcAft>
              <a:buClr>
                <a:schemeClr val="dk1"/>
              </a:buClr>
              <a:buSzPts val="3200"/>
              <a:buNone/>
              <a:defRPr b="1" sz="3200">
                <a:solidFill>
                  <a:schemeClr val="dk1"/>
                </a:solidFill>
              </a:defRPr>
            </a:lvl7pPr>
            <a:lvl8pPr lvl="7" algn="l">
              <a:lnSpc>
                <a:spcPct val="100000"/>
              </a:lnSpc>
              <a:spcBef>
                <a:spcPts val="0"/>
              </a:spcBef>
              <a:spcAft>
                <a:spcPts val="0"/>
              </a:spcAft>
              <a:buClr>
                <a:schemeClr val="dk1"/>
              </a:buClr>
              <a:buSzPts val="3200"/>
              <a:buNone/>
              <a:defRPr b="1" sz="3200">
                <a:solidFill>
                  <a:schemeClr val="dk1"/>
                </a:solidFill>
              </a:defRPr>
            </a:lvl8pPr>
            <a:lvl9pPr lvl="8" algn="l">
              <a:lnSpc>
                <a:spcPct val="100000"/>
              </a:lnSpc>
              <a:spcBef>
                <a:spcPts val="0"/>
              </a:spcBef>
              <a:spcAft>
                <a:spcPts val="0"/>
              </a:spcAft>
              <a:buClr>
                <a:schemeClr val="dk1"/>
              </a:buClr>
              <a:buSzPts val="3200"/>
              <a:buNone/>
              <a:defRPr b="1" sz="3200">
                <a:solidFill>
                  <a:schemeClr val="dk1"/>
                </a:solidFill>
              </a:defRPr>
            </a:lvl9pPr>
          </a:lstStyle>
          <a:p/>
        </p:txBody>
      </p:sp>
      <p:sp>
        <p:nvSpPr>
          <p:cNvPr id="308" name="Google Shape;308;ge7eb608336_0_696"/>
          <p:cNvSpPr txBox="1"/>
          <p:nvPr>
            <p:ph idx="1" type="body"/>
          </p:nvPr>
        </p:nvSpPr>
        <p:spPr>
          <a:xfrm>
            <a:off x="349300" y="1147425"/>
            <a:ext cx="7407000" cy="31725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309" name="Google Shape;309;ge7eb608336_0_69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1">
  <p:cSld name="AUTOLAYOUT_11">
    <p:spTree>
      <p:nvGrpSpPr>
        <p:cNvPr id="310" name="Shape 310"/>
        <p:cNvGrpSpPr/>
        <p:nvPr/>
      </p:nvGrpSpPr>
      <p:grpSpPr>
        <a:xfrm>
          <a:off x="0" y="0"/>
          <a:ext cx="0" cy="0"/>
          <a:chOff x="0" y="0"/>
          <a:chExt cx="0" cy="0"/>
        </a:xfrm>
      </p:grpSpPr>
      <p:sp>
        <p:nvSpPr>
          <p:cNvPr id="311" name="Google Shape;311;ge7eb608336_0_881"/>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e7eb608336_0_881"/>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e7eb608336_0_881"/>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e7eb608336_0_881"/>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e7eb608336_0_881"/>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316" name="Google Shape;316;ge7eb608336_0_881"/>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317" name="Google Shape;317;ge7eb608336_0_88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AUTOLAYOUT_13">
    <p:spTree>
      <p:nvGrpSpPr>
        <p:cNvPr id="318" name="Shape 318"/>
        <p:cNvGrpSpPr/>
        <p:nvPr/>
      </p:nvGrpSpPr>
      <p:grpSpPr>
        <a:xfrm>
          <a:off x="0" y="0"/>
          <a:ext cx="0" cy="0"/>
          <a:chOff x="0" y="0"/>
          <a:chExt cx="0" cy="0"/>
        </a:xfrm>
      </p:grpSpPr>
      <p:sp>
        <p:nvSpPr>
          <p:cNvPr id="319" name="Google Shape;319;ge7eb608336_0_1189"/>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ge7eb608336_0_1189"/>
          <p:cNvGrpSpPr/>
          <p:nvPr/>
        </p:nvGrpSpPr>
        <p:grpSpPr>
          <a:xfrm>
            <a:off x="0" y="4510813"/>
            <a:ext cx="9144000" cy="150575"/>
            <a:chOff x="0" y="3797750"/>
            <a:chExt cx="9144000" cy="150575"/>
          </a:xfrm>
        </p:grpSpPr>
        <p:cxnSp>
          <p:nvCxnSpPr>
            <p:cNvPr id="321" name="Google Shape;321;ge7eb608336_0_1189"/>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322" name="Google Shape;322;ge7eb608336_0_1189"/>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323" name="Google Shape;323;ge7eb608336_0_1189"/>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324" name="Google Shape;324;ge7eb608336_0_11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200"/>
              <a:buNone/>
              <a:defRPr b="1" sz="3200">
                <a:solidFill>
                  <a:srgbClr val="FFFFFF"/>
                </a:solidFill>
              </a:defRPr>
            </a:lvl1pPr>
            <a:lvl2pPr lvl="1" algn="l">
              <a:lnSpc>
                <a:spcPct val="100000"/>
              </a:lnSpc>
              <a:spcBef>
                <a:spcPts val="0"/>
              </a:spcBef>
              <a:spcAft>
                <a:spcPts val="0"/>
              </a:spcAft>
              <a:buClr>
                <a:srgbClr val="FFFFFF"/>
              </a:buClr>
              <a:buSzPts val="3200"/>
              <a:buNone/>
              <a:defRPr b="1" sz="3200">
                <a:solidFill>
                  <a:srgbClr val="FFFFFF"/>
                </a:solidFill>
              </a:defRPr>
            </a:lvl2pPr>
            <a:lvl3pPr lvl="2" algn="l">
              <a:lnSpc>
                <a:spcPct val="100000"/>
              </a:lnSpc>
              <a:spcBef>
                <a:spcPts val="0"/>
              </a:spcBef>
              <a:spcAft>
                <a:spcPts val="0"/>
              </a:spcAft>
              <a:buClr>
                <a:srgbClr val="FFFFFF"/>
              </a:buClr>
              <a:buSzPts val="3200"/>
              <a:buNone/>
              <a:defRPr b="1" sz="3200">
                <a:solidFill>
                  <a:srgbClr val="FFFFFF"/>
                </a:solidFill>
              </a:defRPr>
            </a:lvl3pPr>
            <a:lvl4pPr lvl="3" algn="l">
              <a:lnSpc>
                <a:spcPct val="100000"/>
              </a:lnSpc>
              <a:spcBef>
                <a:spcPts val="0"/>
              </a:spcBef>
              <a:spcAft>
                <a:spcPts val="0"/>
              </a:spcAft>
              <a:buClr>
                <a:srgbClr val="FFFFFF"/>
              </a:buClr>
              <a:buSzPts val="3200"/>
              <a:buNone/>
              <a:defRPr b="1" sz="3200">
                <a:solidFill>
                  <a:srgbClr val="FFFFFF"/>
                </a:solidFill>
              </a:defRPr>
            </a:lvl4pPr>
            <a:lvl5pPr lvl="4" algn="l">
              <a:lnSpc>
                <a:spcPct val="100000"/>
              </a:lnSpc>
              <a:spcBef>
                <a:spcPts val="0"/>
              </a:spcBef>
              <a:spcAft>
                <a:spcPts val="0"/>
              </a:spcAft>
              <a:buClr>
                <a:srgbClr val="FFFFFF"/>
              </a:buClr>
              <a:buSzPts val="3200"/>
              <a:buNone/>
              <a:defRPr b="1" sz="3200">
                <a:solidFill>
                  <a:srgbClr val="FFFFFF"/>
                </a:solidFill>
              </a:defRPr>
            </a:lvl5pPr>
            <a:lvl6pPr lvl="5" algn="l">
              <a:lnSpc>
                <a:spcPct val="100000"/>
              </a:lnSpc>
              <a:spcBef>
                <a:spcPts val="0"/>
              </a:spcBef>
              <a:spcAft>
                <a:spcPts val="0"/>
              </a:spcAft>
              <a:buClr>
                <a:srgbClr val="FFFFFF"/>
              </a:buClr>
              <a:buSzPts val="3200"/>
              <a:buNone/>
              <a:defRPr b="1" sz="3200">
                <a:solidFill>
                  <a:srgbClr val="FFFFFF"/>
                </a:solidFill>
              </a:defRPr>
            </a:lvl6pPr>
            <a:lvl7pPr lvl="6" algn="l">
              <a:lnSpc>
                <a:spcPct val="100000"/>
              </a:lnSpc>
              <a:spcBef>
                <a:spcPts val="0"/>
              </a:spcBef>
              <a:spcAft>
                <a:spcPts val="0"/>
              </a:spcAft>
              <a:buClr>
                <a:srgbClr val="FFFFFF"/>
              </a:buClr>
              <a:buSzPts val="3200"/>
              <a:buNone/>
              <a:defRPr b="1" sz="3200">
                <a:solidFill>
                  <a:srgbClr val="FFFFFF"/>
                </a:solidFill>
              </a:defRPr>
            </a:lvl7pPr>
            <a:lvl8pPr lvl="7" algn="l">
              <a:lnSpc>
                <a:spcPct val="100000"/>
              </a:lnSpc>
              <a:spcBef>
                <a:spcPts val="0"/>
              </a:spcBef>
              <a:spcAft>
                <a:spcPts val="0"/>
              </a:spcAft>
              <a:buClr>
                <a:srgbClr val="FFFFFF"/>
              </a:buClr>
              <a:buSzPts val="3200"/>
              <a:buNone/>
              <a:defRPr b="1" sz="3200">
                <a:solidFill>
                  <a:srgbClr val="FFFFFF"/>
                </a:solidFill>
              </a:defRPr>
            </a:lvl8pPr>
            <a:lvl9pPr lvl="8" algn="l">
              <a:lnSpc>
                <a:spcPct val="100000"/>
              </a:lnSpc>
              <a:spcBef>
                <a:spcPts val="0"/>
              </a:spcBef>
              <a:spcAft>
                <a:spcPts val="0"/>
              </a:spcAft>
              <a:buClr>
                <a:srgbClr val="FFFFFF"/>
              </a:buClr>
              <a:buSzPts val="3200"/>
              <a:buNone/>
              <a:defRPr b="1" sz="3200">
                <a:solidFill>
                  <a:srgbClr val="FFFFFF"/>
                </a:solidFill>
              </a:defRPr>
            </a:lvl9pPr>
          </a:lstStyle>
          <a:p/>
        </p:txBody>
      </p:sp>
      <p:sp>
        <p:nvSpPr>
          <p:cNvPr id="325" name="Google Shape;325;ge7eb608336_0_1189"/>
          <p:cNvSpPr txBox="1"/>
          <p:nvPr>
            <p:ph idx="1" type="body"/>
          </p:nvPr>
        </p:nvSpPr>
        <p:spPr>
          <a:xfrm>
            <a:off x="311700" y="1152475"/>
            <a:ext cx="8520600" cy="32238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326" name="Google Shape;326;ge7eb608336_0_118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p:cSld name="AUTOLAYOUT_14">
    <p:bg>
      <p:bgPr>
        <a:solidFill>
          <a:srgbClr val="FFFFFF"/>
        </a:solidFill>
      </p:bgPr>
    </p:bg>
    <p:spTree>
      <p:nvGrpSpPr>
        <p:cNvPr id="327" name="Shape 327"/>
        <p:cNvGrpSpPr/>
        <p:nvPr/>
      </p:nvGrpSpPr>
      <p:grpSpPr>
        <a:xfrm>
          <a:off x="0" y="0"/>
          <a:ext cx="0" cy="0"/>
          <a:chOff x="0" y="0"/>
          <a:chExt cx="0" cy="0"/>
        </a:xfrm>
      </p:grpSpPr>
      <p:sp>
        <p:nvSpPr>
          <p:cNvPr id="328" name="Google Shape;328;ge7eb608336_0_137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e7eb608336_0_1376"/>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e7eb608336_0_1376"/>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e7eb608336_0_1376"/>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e7eb608336_0_1376"/>
          <p:cNvSpPr txBox="1"/>
          <p:nvPr>
            <p:ph type="title"/>
          </p:nvPr>
        </p:nvSpPr>
        <p:spPr>
          <a:xfrm>
            <a:off x="308775" y="770525"/>
            <a:ext cx="2866800" cy="375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333" name="Google Shape;333;ge7eb608336_0_1376"/>
          <p:cNvSpPr txBox="1"/>
          <p:nvPr>
            <p:ph idx="1" type="body"/>
          </p:nvPr>
        </p:nvSpPr>
        <p:spPr>
          <a:xfrm>
            <a:off x="4022850" y="770525"/>
            <a:ext cx="4919400" cy="3811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34" name="Google Shape;334;ge7eb608336_0_137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AUTOLAYOUT_15">
    <p:bg>
      <p:bgPr>
        <a:solidFill>
          <a:srgbClr val="FFFFFF"/>
        </a:solidFill>
      </p:bgPr>
    </p:bg>
    <p:spTree>
      <p:nvGrpSpPr>
        <p:cNvPr id="335" name="Shape 335"/>
        <p:cNvGrpSpPr/>
        <p:nvPr/>
      </p:nvGrpSpPr>
      <p:grpSpPr>
        <a:xfrm>
          <a:off x="0" y="0"/>
          <a:ext cx="0" cy="0"/>
          <a:chOff x="0" y="0"/>
          <a:chExt cx="0" cy="0"/>
        </a:xfrm>
      </p:grpSpPr>
      <p:sp>
        <p:nvSpPr>
          <p:cNvPr id="336" name="Google Shape;336;ge7eb608336_0_1540"/>
          <p:cNvSpPr/>
          <p:nvPr/>
        </p:nvSpPr>
        <p:spPr>
          <a:xfrm>
            <a:off x="0" y="0"/>
            <a:ext cx="91440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e7eb608336_0_1540"/>
          <p:cNvSpPr/>
          <p:nvPr/>
        </p:nvSpPr>
        <p:spPr>
          <a:xfrm>
            <a:off x="4072700" y="313275"/>
            <a:ext cx="4757400" cy="4522800"/>
          </a:xfrm>
          <a:prstGeom prst="rect">
            <a:avLst/>
          </a:prstGeom>
          <a:solidFill>
            <a:srgbClr val="43434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e7eb608336_0_1540"/>
          <p:cNvSpPr/>
          <p:nvPr/>
        </p:nvSpPr>
        <p:spPr>
          <a:xfrm>
            <a:off x="306750" y="313275"/>
            <a:ext cx="3452400" cy="45228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e7eb608336_0_1540"/>
          <p:cNvSpPr/>
          <p:nvPr/>
        </p:nvSpPr>
        <p:spPr>
          <a:xfrm>
            <a:off x="306750" y="313500"/>
            <a:ext cx="3452400" cy="45228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e7eb608336_0_1540"/>
          <p:cNvSpPr txBox="1"/>
          <p:nvPr>
            <p:ph type="title"/>
          </p:nvPr>
        </p:nvSpPr>
        <p:spPr>
          <a:xfrm>
            <a:off x="574350" y="576900"/>
            <a:ext cx="2917200" cy="3996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None/>
              <a:defRPr b="1" sz="2600">
                <a:solidFill>
                  <a:srgbClr val="FFFFFF"/>
                </a:solidFill>
              </a:defRPr>
            </a:lvl1pPr>
            <a:lvl2pPr lvl="1" algn="l">
              <a:lnSpc>
                <a:spcPct val="100000"/>
              </a:lnSpc>
              <a:spcBef>
                <a:spcPts val="0"/>
              </a:spcBef>
              <a:spcAft>
                <a:spcPts val="0"/>
              </a:spcAft>
              <a:buNone/>
              <a:defRPr b="1" sz="2600">
                <a:solidFill>
                  <a:srgbClr val="FFFFFF"/>
                </a:solidFill>
              </a:defRPr>
            </a:lvl2pPr>
            <a:lvl3pPr lvl="2" algn="l">
              <a:lnSpc>
                <a:spcPct val="100000"/>
              </a:lnSpc>
              <a:spcBef>
                <a:spcPts val="0"/>
              </a:spcBef>
              <a:spcAft>
                <a:spcPts val="0"/>
              </a:spcAft>
              <a:buNone/>
              <a:defRPr b="1" sz="2600">
                <a:solidFill>
                  <a:srgbClr val="FFFFFF"/>
                </a:solidFill>
              </a:defRPr>
            </a:lvl3pPr>
            <a:lvl4pPr lvl="3" algn="l">
              <a:lnSpc>
                <a:spcPct val="100000"/>
              </a:lnSpc>
              <a:spcBef>
                <a:spcPts val="0"/>
              </a:spcBef>
              <a:spcAft>
                <a:spcPts val="0"/>
              </a:spcAft>
              <a:buNone/>
              <a:defRPr b="1" sz="2600">
                <a:solidFill>
                  <a:srgbClr val="FFFFFF"/>
                </a:solidFill>
              </a:defRPr>
            </a:lvl4pPr>
            <a:lvl5pPr lvl="4" algn="l">
              <a:lnSpc>
                <a:spcPct val="100000"/>
              </a:lnSpc>
              <a:spcBef>
                <a:spcPts val="0"/>
              </a:spcBef>
              <a:spcAft>
                <a:spcPts val="0"/>
              </a:spcAft>
              <a:buNone/>
              <a:defRPr b="1" sz="2600">
                <a:solidFill>
                  <a:srgbClr val="FFFFFF"/>
                </a:solidFill>
              </a:defRPr>
            </a:lvl5pPr>
            <a:lvl6pPr lvl="5" algn="l">
              <a:lnSpc>
                <a:spcPct val="100000"/>
              </a:lnSpc>
              <a:spcBef>
                <a:spcPts val="0"/>
              </a:spcBef>
              <a:spcAft>
                <a:spcPts val="0"/>
              </a:spcAft>
              <a:buNone/>
              <a:defRPr b="1" sz="2600">
                <a:solidFill>
                  <a:srgbClr val="FFFFFF"/>
                </a:solidFill>
              </a:defRPr>
            </a:lvl6pPr>
            <a:lvl7pPr lvl="6" algn="l">
              <a:lnSpc>
                <a:spcPct val="100000"/>
              </a:lnSpc>
              <a:spcBef>
                <a:spcPts val="0"/>
              </a:spcBef>
              <a:spcAft>
                <a:spcPts val="0"/>
              </a:spcAft>
              <a:buNone/>
              <a:defRPr b="1" sz="2600">
                <a:solidFill>
                  <a:srgbClr val="FFFFFF"/>
                </a:solidFill>
              </a:defRPr>
            </a:lvl7pPr>
            <a:lvl8pPr lvl="7" algn="l">
              <a:lnSpc>
                <a:spcPct val="100000"/>
              </a:lnSpc>
              <a:spcBef>
                <a:spcPts val="0"/>
              </a:spcBef>
              <a:spcAft>
                <a:spcPts val="0"/>
              </a:spcAft>
              <a:buNone/>
              <a:defRPr b="1" sz="2600">
                <a:solidFill>
                  <a:srgbClr val="FFFFFF"/>
                </a:solidFill>
              </a:defRPr>
            </a:lvl8pPr>
            <a:lvl9pPr lvl="8" algn="l">
              <a:lnSpc>
                <a:spcPct val="100000"/>
              </a:lnSpc>
              <a:spcBef>
                <a:spcPts val="0"/>
              </a:spcBef>
              <a:spcAft>
                <a:spcPts val="0"/>
              </a:spcAft>
              <a:buNone/>
              <a:defRPr b="1" sz="2600">
                <a:solidFill>
                  <a:srgbClr val="FFFFFF"/>
                </a:solidFill>
              </a:defRPr>
            </a:lvl9pPr>
          </a:lstStyle>
          <a:p/>
        </p:txBody>
      </p:sp>
      <p:sp>
        <p:nvSpPr>
          <p:cNvPr id="341" name="Google Shape;341;ge7eb608336_0_1540"/>
          <p:cNvSpPr txBox="1"/>
          <p:nvPr>
            <p:ph idx="1" type="body"/>
          </p:nvPr>
        </p:nvSpPr>
        <p:spPr>
          <a:xfrm>
            <a:off x="4291925" y="576900"/>
            <a:ext cx="4538100" cy="7704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342" name="Google Shape;342;ge7eb608336_0_1540"/>
          <p:cNvSpPr txBox="1"/>
          <p:nvPr>
            <p:ph idx="2" type="body"/>
          </p:nvPr>
        </p:nvSpPr>
        <p:spPr>
          <a:xfrm>
            <a:off x="4291925" y="1652100"/>
            <a:ext cx="4538100" cy="7704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343" name="Google Shape;343;ge7eb608336_0_1540"/>
          <p:cNvSpPr txBox="1"/>
          <p:nvPr>
            <p:ph idx="3" type="body"/>
          </p:nvPr>
        </p:nvSpPr>
        <p:spPr>
          <a:xfrm>
            <a:off x="4291925" y="2727300"/>
            <a:ext cx="4538100" cy="7704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344" name="Google Shape;344;ge7eb608336_0_1540"/>
          <p:cNvSpPr txBox="1"/>
          <p:nvPr>
            <p:ph idx="4" type="body"/>
          </p:nvPr>
        </p:nvSpPr>
        <p:spPr>
          <a:xfrm>
            <a:off x="4291925" y="3802500"/>
            <a:ext cx="4538100" cy="7704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345" name="Google Shape;345;ge7eb608336_0_154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AUTOLAYOUT_18">
    <p:spTree>
      <p:nvGrpSpPr>
        <p:cNvPr id="346" name="Shape 346"/>
        <p:cNvGrpSpPr/>
        <p:nvPr/>
      </p:nvGrpSpPr>
      <p:grpSpPr>
        <a:xfrm>
          <a:off x="0" y="0"/>
          <a:ext cx="0" cy="0"/>
          <a:chOff x="0" y="0"/>
          <a:chExt cx="0" cy="0"/>
        </a:xfrm>
      </p:grpSpPr>
      <p:sp>
        <p:nvSpPr>
          <p:cNvPr id="347" name="Google Shape;347;ge7eb608336_0_2606"/>
          <p:cNvSpPr/>
          <p:nvPr/>
        </p:nvSpPr>
        <p:spPr>
          <a:xfrm>
            <a:off x="0" y="0"/>
            <a:ext cx="9144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ge7eb608336_0_2606"/>
          <p:cNvCxnSpPr/>
          <p:nvPr/>
        </p:nvCxnSpPr>
        <p:spPr>
          <a:xfrm rot="10800000">
            <a:off x="476400" y="651050"/>
            <a:ext cx="505800" cy="0"/>
          </a:xfrm>
          <a:prstGeom prst="straightConnector1">
            <a:avLst/>
          </a:prstGeom>
          <a:noFill/>
          <a:ln cap="flat" cmpd="sng" w="19050">
            <a:solidFill>
              <a:srgbClr val="FF5822"/>
            </a:solidFill>
            <a:prstDash val="solid"/>
            <a:round/>
            <a:headEnd len="sm" w="sm" type="none"/>
            <a:tailEnd len="sm" w="sm" type="none"/>
          </a:ln>
        </p:spPr>
      </p:cxnSp>
      <p:sp>
        <p:nvSpPr>
          <p:cNvPr id="349" name="Google Shape;349;ge7eb608336_0_2606"/>
          <p:cNvSpPr txBox="1"/>
          <p:nvPr>
            <p:ph type="title"/>
          </p:nvPr>
        </p:nvSpPr>
        <p:spPr>
          <a:xfrm>
            <a:off x="399150" y="693725"/>
            <a:ext cx="8340900" cy="656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None/>
              <a:defRPr b="1" sz="2400">
                <a:solidFill>
                  <a:srgbClr val="000000"/>
                </a:solidFill>
              </a:defRPr>
            </a:lvl1pPr>
            <a:lvl2pPr lvl="1" algn="l">
              <a:lnSpc>
                <a:spcPct val="100000"/>
              </a:lnSpc>
              <a:spcBef>
                <a:spcPts val="0"/>
              </a:spcBef>
              <a:spcAft>
                <a:spcPts val="0"/>
              </a:spcAft>
              <a:buNone/>
              <a:defRPr b="1" sz="2400">
                <a:solidFill>
                  <a:srgbClr val="000000"/>
                </a:solidFill>
              </a:defRPr>
            </a:lvl2pPr>
            <a:lvl3pPr lvl="2" algn="l">
              <a:lnSpc>
                <a:spcPct val="100000"/>
              </a:lnSpc>
              <a:spcBef>
                <a:spcPts val="0"/>
              </a:spcBef>
              <a:spcAft>
                <a:spcPts val="0"/>
              </a:spcAft>
              <a:buNone/>
              <a:defRPr b="1" sz="2400">
                <a:solidFill>
                  <a:srgbClr val="000000"/>
                </a:solidFill>
              </a:defRPr>
            </a:lvl3pPr>
            <a:lvl4pPr lvl="3" algn="l">
              <a:lnSpc>
                <a:spcPct val="100000"/>
              </a:lnSpc>
              <a:spcBef>
                <a:spcPts val="0"/>
              </a:spcBef>
              <a:spcAft>
                <a:spcPts val="0"/>
              </a:spcAft>
              <a:buNone/>
              <a:defRPr b="1" sz="2400">
                <a:solidFill>
                  <a:srgbClr val="000000"/>
                </a:solidFill>
              </a:defRPr>
            </a:lvl4pPr>
            <a:lvl5pPr lvl="4" algn="l">
              <a:lnSpc>
                <a:spcPct val="100000"/>
              </a:lnSpc>
              <a:spcBef>
                <a:spcPts val="0"/>
              </a:spcBef>
              <a:spcAft>
                <a:spcPts val="0"/>
              </a:spcAft>
              <a:buNone/>
              <a:defRPr b="1" sz="2400">
                <a:solidFill>
                  <a:srgbClr val="000000"/>
                </a:solidFill>
              </a:defRPr>
            </a:lvl5pPr>
            <a:lvl6pPr lvl="5" algn="l">
              <a:lnSpc>
                <a:spcPct val="100000"/>
              </a:lnSpc>
              <a:spcBef>
                <a:spcPts val="0"/>
              </a:spcBef>
              <a:spcAft>
                <a:spcPts val="0"/>
              </a:spcAft>
              <a:buNone/>
              <a:defRPr b="1" sz="2400">
                <a:solidFill>
                  <a:srgbClr val="000000"/>
                </a:solidFill>
              </a:defRPr>
            </a:lvl6pPr>
            <a:lvl7pPr lvl="6" algn="l">
              <a:lnSpc>
                <a:spcPct val="100000"/>
              </a:lnSpc>
              <a:spcBef>
                <a:spcPts val="0"/>
              </a:spcBef>
              <a:spcAft>
                <a:spcPts val="0"/>
              </a:spcAft>
              <a:buNone/>
              <a:defRPr b="1" sz="2400">
                <a:solidFill>
                  <a:srgbClr val="000000"/>
                </a:solidFill>
              </a:defRPr>
            </a:lvl7pPr>
            <a:lvl8pPr lvl="7" algn="l">
              <a:lnSpc>
                <a:spcPct val="100000"/>
              </a:lnSpc>
              <a:spcBef>
                <a:spcPts val="0"/>
              </a:spcBef>
              <a:spcAft>
                <a:spcPts val="0"/>
              </a:spcAft>
              <a:buNone/>
              <a:defRPr b="1" sz="2400">
                <a:solidFill>
                  <a:srgbClr val="000000"/>
                </a:solidFill>
              </a:defRPr>
            </a:lvl8pPr>
            <a:lvl9pPr lvl="8" algn="l">
              <a:lnSpc>
                <a:spcPct val="100000"/>
              </a:lnSpc>
              <a:spcBef>
                <a:spcPts val="0"/>
              </a:spcBef>
              <a:spcAft>
                <a:spcPts val="0"/>
              </a:spcAft>
              <a:buNone/>
              <a:defRPr b="1" sz="2400">
                <a:solidFill>
                  <a:srgbClr val="000000"/>
                </a:solidFill>
              </a:defRPr>
            </a:lvl9pPr>
          </a:lstStyle>
          <a:p/>
        </p:txBody>
      </p:sp>
      <p:sp>
        <p:nvSpPr>
          <p:cNvPr id="350" name="Google Shape;350;ge7eb608336_0_260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AUTOLAYOUT_19">
    <p:bg>
      <p:bgPr>
        <a:solidFill>
          <a:srgbClr val="FFFFFF"/>
        </a:solidFill>
      </p:bgPr>
    </p:bg>
    <p:spTree>
      <p:nvGrpSpPr>
        <p:cNvPr id="351" name="Shape 351"/>
        <p:cNvGrpSpPr/>
        <p:nvPr/>
      </p:nvGrpSpPr>
      <p:grpSpPr>
        <a:xfrm>
          <a:off x="0" y="0"/>
          <a:ext cx="0" cy="0"/>
          <a:chOff x="0" y="0"/>
          <a:chExt cx="0" cy="0"/>
        </a:xfrm>
      </p:grpSpPr>
      <p:sp>
        <p:nvSpPr>
          <p:cNvPr id="352" name="Google Shape;352;ge7eb608336_0_274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e7eb608336_0_2745"/>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e7eb608336_0_2745"/>
          <p:cNvSpPr txBox="1"/>
          <p:nvPr>
            <p:ph type="title"/>
          </p:nvPr>
        </p:nvSpPr>
        <p:spPr>
          <a:xfrm>
            <a:off x="363750" y="554850"/>
            <a:ext cx="3855900" cy="4033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b="1" sz="3600">
                <a:solidFill>
                  <a:schemeClr val="lt1"/>
                </a:solidFill>
              </a:defRPr>
            </a:lvl2pPr>
            <a:lvl3pPr lvl="2" algn="ctr">
              <a:lnSpc>
                <a:spcPct val="100000"/>
              </a:lnSpc>
              <a:spcBef>
                <a:spcPts val="0"/>
              </a:spcBef>
              <a:spcAft>
                <a:spcPts val="0"/>
              </a:spcAft>
              <a:buClr>
                <a:schemeClr val="lt1"/>
              </a:buClr>
              <a:buSzPts val="3600"/>
              <a:buNone/>
              <a:defRPr b="1" sz="3600">
                <a:solidFill>
                  <a:schemeClr val="lt1"/>
                </a:solidFill>
              </a:defRPr>
            </a:lvl3pPr>
            <a:lvl4pPr lvl="3" algn="ctr">
              <a:lnSpc>
                <a:spcPct val="100000"/>
              </a:lnSpc>
              <a:spcBef>
                <a:spcPts val="0"/>
              </a:spcBef>
              <a:spcAft>
                <a:spcPts val="0"/>
              </a:spcAft>
              <a:buClr>
                <a:schemeClr val="lt1"/>
              </a:buClr>
              <a:buSzPts val="3600"/>
              <a:buNone/>
              <a:defRPr b="1" sz="3600">
                <a:solidFill>
                  <a:schemeClr val="lt1"/>
                </a:solidFill>
              </a:defRPr>
            </a:lvl4pPr>
            <a:lvl5pPr lvl="4" algn="ctr">
              <a:lnSpc>
                <a:spcPct val="100000"/>
              </a:lnSpc>
              <a:spcBef>
                <a:spcPts val="0"/>
              </a:spcBef>
              <a:spcAft>
                <a:spcPts val="0"/>
              </a:spcAft>
              <a:buClr>
                <a:schemeClr val="lt1"/>
              </a:buClr>
              <a:buSzPts val="3600"/>
              <a:buNone/>
              <a:defRPr b="1" sz="3600">
                <a:solidFill>
                  <a:schemeClr val="lt1"/>
                </a:solidFill>
              </a:defRPr>
            </a:lvl5pPr>
            <a:lvl6pPr lvl="5" algn="ctr">
              <a:lnSpc>
                <a:spcPct val="100000"/>
              </a:lnSpc>
              <a:spcBef>
                <a:spcPts val="0"/>
              </a:spcBef>
              <a:spcAft>
                <a:spcPts val="0"/>
              </a:spcAft>
              <a:buClr>
                <a:schemeClr val="lt1"/>
              </a:buClr>
              <a:buSzPts val="3600"/>
              <a:buNone/>
              <a:defRPr b="1" sz="3600">
                <a:solidFill>
                  <a:schemeClr val="lt1"/>
                </a:solidFill>
              </a:defRPr>
            </a:lvl6pPr>
            <a:lvl7pPr lvl="6" algn="ctr">
              <a:lnSpc>
                <a:spcPct val="100000"/>
              </a:lnSpc>
              <a:spcBef>
                <a:spcPts val="0"/>
              </a:spcBef>
              <a:spcAft>
                <a:spcPts val="0"/>
              </a:spcAft>
              <a:buClr>
                <a:schemeClr val="lt1"/>
              </a:buClr>
              <a:buSzPts val="3600"/>
              <a:buNone/>
              <a:defRPr b="1" sz="3600">
                <a:solidFill>
                  <a:schemeClr val="lt1"/>
                </a:solidFill>
              </a:defRPr>
            </a:lvl7pPr>
            <a:lvl8pPr lvl="7" algn="ctr">
              <a:lnSpc>
                <a:spcPct val="100000"/>
              </a:lnSpc>
              <a:spcBef>
                <a:spcPts val="0"/>
              </a:spcBef>
              <a:spcAft>
                <a:spcPts val="0"/>
              </a:spcAft>
              <a:buClr>
                <a:schemeClr val="lt1"/>
              </a:buClr>
              <a:buSzPts val="3600"/>
              <a:buNone/>
              <a:defRPr b="1" sz="3600">
                <a:solidFill>
                  <a:schemeClr val="lt1"/>
                </a:solidFill>
              </a:defRPr>
            </a:lvl8pPr>
            <a:lvl9pPr lvl="8" algn="ctr">
              <a:lnSpc>
                <a:spcPct val="100000"/>
              </a:lnSpc>
              <a:spcBef>
                <a:spcPts val="0"/>
              </a:spcBef>
              <a:spcAft>
                <a:spcPts val="0"/>
              </a:spcAft>
              <a:buClr>
                <a:schemeClr val="lt1"/>
              </a:buClr>
              <a:buSzPts val="3600"/>
              <a:buNone/>
              <a:defRPr b="1" sz="3600">
                <a:solidFill>
                  <a:schemeClr val="lt1"/>
                </a:solidFill>
              </a:defRPr>
            </a:lvl9pPr>
          </a:lstStyle>
          <a:p/>
        </p:txBody>
      </p:sp>
      <p:sp>
        <p:nvSpPr>
          <p:cNvPr id="355" name="Google Shape;355;ge7eb608336_0_2745"/>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356" name="Google Shape;356;ge7eb608336_0_274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AUTOLAYOUT_20">
    <p:bg>
      <p:bgPr>
        <a:solidFill>
          <a:srgbClr val="FFFFFF"/>
        </a:solidFill>
      </p:bgPr>
    </p:bg>
    <p:spTree>
      <p:nvGrpSpPr>
        <p:cNvPr id="357" name="Shape 357"/>
        <p:cNvGrpSpPr/>
        <p:nvPr/>
      </p:nvGrpSpPr>
      <p:grpSpPr>
        <a:xfrm>
          <a:off x="0" y="0"/>
          <a:ext cx="0" cy="0"/>
          <a:chOff x="0" y="0"/>
          <a:chExt cx="0" cy="0"/>
        </a:xfrm>
      </p:grpSpPr>
      <p:sp>
        <p:nvSpPr>
          <p:cNvPr id="358" name="Google Shape;358;ge7eb608336_0_287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e7eb608336_0_2875"/>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e7eb608336_0_2875"/>
          <p:cNvSpPr txBox="1"/>
          <p:nvPr>
            <p:ph type="title"/>
          </p:nvPr>
        </p:nvSpPr>
        <p:spPr>
          <a:xfrm>
            <a:off x="349300" y="334525"/>
            <a:ext cx="7407000" cy="663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200"/>
              <a:buNone/>
              <a:defRPr b="1" sz="3200">
                <a:solidFill>
                  <a:schemeClr val="dk1"/>
                </a:solidFill>
              </a:defRPr>
            </a:lvl1pPr>
            <a:lvl2pPr lvl="1" algn="l">
              <a:lnSpc>
                <a:spcPct val="100000"/>
              </a:lnSpc>
              <a:spcBef>
                <a:spcPts val="0"/>
              </a:spcBef>
              <a:spcAft>
                <a:spcPts val="0"/>
              </a:spcAft>
              <a:buClr>
                <a:schemeClr val="dk1"/>
              </a:buClr>
              <a:buSzPts val="3200"/>
              <a:buNone/>
              <a:defRPr b="1" sz="3200">
                <a:solidFill>
                  <a:schemeClr val="dk1"/>
                </a:solidFill>
              </a:defRPr>
            </a:lvl2pPr>
            <a:lvl3pPr lvl="2" algn="l">
              <a:lnSpc>
                <a:spcPct val="100000"/>
              </a:lnSpc>
              <a:spcBef>
                <a:spcPts val="0"/>
              </a:spcBef>
              <a:spcAft>
                <a:spcPts val="0"/>
              </a:spcAft>
              <a:buClr>
                <a:schemeClr val="dk1"/>
              </a:buClr>
              <a:buSzPts val="3200"/>
              <a:buNone/>
              <a:defRPr b="1" sz="3200">
                <a:solidFill>
                  <a:schemeClr val="dk1"/>
                </a:solidFill>
              </a:defRPr>
            </a:lvl3pPr>
            <a:lvl4pPr lvl="3" algn="l">
              <a:lnSpc>
                <a:spcPct val="100000"/>
              </a:lnSpc>
              <a:spcBef>
                <a:spcPts val="0"/>
              </a:spcBef>
              <a:spcAft>
                <a:spcPts val="0"/>
              </a:spcAft>
              <a:buClr>
                <a:schemeClr val="dk1"/>
              </a:buClr>
              <a:buSzPts val="3200"/>
              <a:buNone/>
              <a:defRPr b="1" sz="3200">
                <a:solidFill>
                  <a:schemeClr val="dk1"/>
                </a:solidFill>
              </a:defRPr>
            </a:lvl4pPr>
            <a:lvl5pPr lvl="4" algn="l">
              <a:lnSpc>
                <a:spcPct val="100000"/>
              </a:lnSpc>
              <a:spcBef>
                <a:spcPts val="0"/>
              </a:spcBef>
              <a:spcAft>
                <a:spcPts val="0"/>
              </a:spcAft>
              <a:buClr>
                <a:schemeClr val="dk1"/>
              </a:buClr>
              <a:buSzPts val="3200"/>
              <a:buNone/>
              <a:defRPr b="1" sz="3200">
                <a:solidFill>
                  <a:schemeClr val="dk1"/>
                </a:solidFill>
              </a:defRPr>
            </a:lvl5pPr>
            <a:lvl6pPr lvl="5" algn="l">
              <a:lnSpc>
                <a:spcPct val="100000"/>
              </a:lnSpc>
              <a:spcBef>
                <a:spcPts val="0"/>
              </a:spcBef>
              <a:spcAft>
                <a:spcPts val="0"/>
              </a:spcAft>
              <a:buClr>
                <a:schemeClr val="dk1"/>
              </a:buClr>
              <a:buSzPts val="3200"/>
              <a:buNone/>
              <a:defRPr b="1" sz="3200">
                <a:solidFill>
                  <a:schemeClr val="dk1"/>
                </a:solidFill>
              </a:defRPr>
            </a:lvl6pPr>
            <a:lvl7pPr lvl="6" algn="l">
              <a:lnSpc>
                <a:spcPct val="100000"/>
              </a:lnSpc>
              <a:spcBef>
                <a:spcPts val="0"/>
              </a:spcBef>
              <a:spcAft>
                <a:spcPts val="0"/>
              </a:spcAft>
              <a:buClr>
                <a:schemeClr val="dk1"/>
              </a:buClr>
              <a:buSzPts val="3200"/>
              <a:buNone/>
              <a:defRPr b="1" sz="3200">
                <a:solidFill>
                  <a:schemeClr val="dk1"/>
                </a:solidFill>
              </a:defRPr>
            </a:lvl7pPr>
            <a:lvl8pPr lvl="7" algn="l">
              <a:lnSpc>
                <a:spcPct val="100000"/>
              </a:lnSpc>
              <a:spcBef>
                <a:spcPts val="0"/>
              </a:spcBef>
              <a:spcAft>
                <a:spcPts val="0"/>
              </a:spcAft>
              <a:buClr>
                <a:schemeClr val="dk1"/>
              </a:buClr>
              <a:buSzPts val="3200"/>
              <a:buNone/>
              <a:defRPr b="1" sz="3200">
                <a:solidFill>
                  <a:schemeClr val="dk1"/>
                </a:solidFill>
              </a:defRPr>
            </a:lvl8pPr>
            <a:lvl9pPr lvl="8" algn="l">
              <a:lnSpc>
                <a:spcPct val="100000"/>
              </a:lnSpc>
              <a:spcBef>
                <a:spcPts val="0"/>
              </a:spcBef>
              <a:spcAft>
                <a:spcPts val="0"/>
              </a:spcAft>
              <a:buClr>
                <a:schemeClr val="dk1"/>
              </a:buClr>
              <a:buSzPts val="3200"/>
              <a:buNone/>
              <a:defRPr b="1" sz="3200">
                <a:solidFill>
                  <a:schemeClr val="dk1"/>
                </a:solidFill>
              </a:defRPr>
            </a:lvl9pPr>
          </a:lstStyle>
          <a:p/>
        </p:txBody>
      </p:sp>
      <p:sp>
        <p:nvSpPr>
          <p:cNvPr id="361" name="Google Shape;361;ge7eb608336_0_2875"/>
          <p:cNvSpPr txBox="1"/>
          <p:nvPr>
            <p:ph idx="1" type="body"/>
          </p:nvPr>
        </p:nvSpPr>
        <p:spPr>
          <a:xfrm>
            <a:off x="349300" y="1147425"/>
            <a:ext cx="7407000" cy="31725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362" name="Google Shape;362;ge7eb608336_0_287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185" name="Shape 185"/>
        <p:cNvGrpSpPr/>
        <p:nvPr/>
      </p:nvGrpSpPr>
      <p:grpSpPr>
        <a:xfrm>
          <a:off x="0" y="0"/>
          <a:ext cx="0" cy="0"/>
          <a:chOff x="0" y="0"/>
          <a:chExt cx="0" cy="0"/>
        </a:xfrm>
      </p:grpSpPr>
      <p:sp>
        <p:nvSpPr>
          <p:cNvPr id="186" name="Google Shape;186;p2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8"/>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8"/>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8"/>
          <p:cNvSpPr/>
          <p:nvPr/>
        </p:nvSpPr>
        <p:spPr>
          <a:xfrm rot="-5400000">
            <a:off x="7289700" y="0"/>
            <a:ext cx="1853400" cy="1853400"/>
          </a:xfrm>
          <a:prstGeom prst="rtTriangle">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8"/>
          <p:cNvSpPr txBox="1"/>
          <p:nvPr>
            <p:ph type="title"/>
          </p:nvPr>
        </p:nvSpPr>
        <p:spPr>
          <a:xfrm>
            <a:off x="311700" y="751700"/>
            <a:ext cx="6721500" cy="1007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91" name="Google Shape;191;p28"/>
          <p:cNvSpPr txBox="1"/>
          <p:nvPr>
            <p:ph idx="1" type="body"/>
          </p:nvPr>
        </p:nvSpPr>
        <p:spPr>
          <a:xfrm>
            <a:off x="311700" y="2069750"/>
            <a:ext cx="8520600" cy="24993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92" name="Google Shape;19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AUTOLAYOUT_21">
    <p:spTree>
      <p:nvGrpSpPr>
        <p:cNvPr id="363" name="Shape 363"/>
        <p:cNvGrpSpPr/>
        <p:nvPr/>
      </p:nvGrpSpPr>
      <p:grpSpPr>
        <a:xfrm>
          <a:off x="0" y="0"/>
          <a:ext cx="0" cy="0"/>
          <a:chOff x="0" y="0"/>
          <a:chExt cx="0" cy="0"/>
        </a:xfrm>
      </p:grpSpPr>
      <p:sp>
        <p:nvSpPr>
          <p:cNvPr id="364" name="Google Shape;364;ge7eb608336_0_2970"/>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e7eb608336_0_2970"/>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e7eb608336_0_2970"/>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e7eb608336_0_2970"/>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e7eb608336_0_2970"/>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369" name="Google Shape;369;ge7eb608336_0_2970"/>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370" name="Google Shape;370;ge7eb608336_0_297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AUTOLAYOUT_22">
    <p:bg>
      <p:bgPr>
        <a:solidFill>
          <a:srgbClr val="FFFFFF"/>
        </a:solidFill>
      </p:bgPr>
    </p:bg>
    <p:spTree>
      <p:nvGrpSpPr>
        <p:cNvPr id="371" name="Shape 371"/>
        <p:cNvGrpSpPr/>
        <p:nvPr/>
      </p:nvGrpSpPr>
      <p:grpSpPr>
        <a:xfrm>
          <a:off x="0" y="0"/>
          <a:ext cx="0" cy="0"/>
          <a:chOff x="0" y="0"/>
          <a:chExt cx="0" cy="0"/>
        </a:xfrm>
      </p:grpSpPr>
      <p:sp>
        <p:nvSpPr>
          <p:cNvPr id="372" name="Google Shape;372;ge7eb608336_0_372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e7eb608336_0_3724"/>
          <p:cNvSpPr/>
          <p:nvPr/>
        </p:nvSpPr>
        <p:spPr>
          <a:xfrm>
            <a:off x="-25" y="0"/>
            <a:ext cx="9144000" cy="1741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e7eb608336_0_3724"/>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e7eb608336_0_3724"/>
          <p:cNvSpPr/>
          <p:nvPr/>
        </p:nvSpPr>
        <p:spPr>
          <a:xfrm rot="10800000">
            <a:off x="3991228" y="0"/>
            <a:ext cx="1727100" cy="1741500"/>
          </a:xfrm>
          <a:prstGeom prst="flowChartDelay">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e7eb608336_0_3724"/>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e7eb608336_0_3724"/>
          <p:cNvSpPr/>
          <p:nvPr/>
        </p:nvSpPr>
        <p:spPr>
          <a:xfrm rot="10800000">
            <a:off x="4431837" y="0"/>
            <a:ext cx="1727100" cy="1741500"/>
          </a:xfrm>
          <a:prstGeom prst="flowChartDelay">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e7eb608336_0_3724"/>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e7eb608336_0_3724"/>
          <p:cNvSpPr/>
          <p:nvPr/>
        </p:nvSpPr>
        <p:spPr>
          <a:xfrm rot="10800000">
            <a:off x="4856511" y="0"/>
            <a:ext cx="1727100" cy="1741500"/>
          </a:xfrm>
          <a:prstGeom prst="flowChartDelay">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e7eb608336_0_3724"/>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e7eb608336_0_3724"/>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382" name="Google Shape;382;ge7eb608336_0_3724"/>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383" name="Google Shape;383;ge7eb608336_0_37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AUTOLAYOUT_23">
    <p:spTree>
      <p:nvGrpSpPr>
        <p:cNvPr id="384" name="Shape 384"/>
        <p:cNvGrpSpPr/>
        <p:nvPr/>
      </p:nvGrpSpPr>
      <p:grpSpPr>
        <a:xfrm>
          <a:off x="0" y="0"/>
          <a:ext cx="0" cy="0"/>
          <a:chOff x="0" y="0"/>
          <a:chExt cx="0" cy="0"/>
        </a:xfrm>
      </p:grpSpPr>
      <p:sp>
        <p:nvSpPr>
          <p:cNvPr id="385" name="Google Shape;385;ge7eb608336_0_3972"/>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e7eb608336_0_3972"/>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e7eb608336_0_3972"/>
          <p:cNvSpPr/>
          <p:nvPr/>
        </p:nvSpPr>
        <p:spPr>
          <a:xfrm>
            <a:off x="0" y="0"/>
            <a:ext cx="3048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e7eb608336_0_3972"/>
          <p:cNvSpPr/>
          <p:nvPr/>
        </p:nvSpPr>
        <p:spPr>
          <a:xfrm>
            <a:off x="3341300" y="314875"/>
            <a:ext cx="5486400" cy="1134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e7eb608336_0_3972"/>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390" name="Google Shape;390;ge7eb608336_0_3972"/>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391" name="Google Shape;391;ge7eb608336_0_397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AUTOLAYOUT_24">
    <p:spTree>
      <p:nvGrpSpPr>
        <p:cNvPr id="392" name="Shape 392"/>
        <p:cNvGrpSpPr/>
        <p:nvPr/>
      </p:nvGrpSpPr>
      <p:grpSpPr>
        <a:xfrm>
          <a:off x="0" y="0"/>
          <a:ext cx="0" cy="0"/>
          <a:chOff x="0" y="0"/>
          <a:chExt cx="0" cy="0"/>
        </a:xfrm>
      </p:grpSpPr>
      <p:sp>
        <p:nvSpPr>
          <p:cNvPr id="393" name="Google Shape;393;ge7eb608336_0_4032"/>
          <p:cNvSpPr/>
          <p:nvPr/>
        </p:nvSpPr>
        <p:spPr>
          <a:xfrm>
            <a:off x="0" y="0"/>
            <a:ext cx="9144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ge7eb608336_0_4032"/>
          <p:cNvGrpSpPr/>
          <p:nvPr/>
        </p:nvGrpSpPr>
        <p:grpSpPr>
          <a:xfrm>
            <a:off x="0" y="4510813"/>
            <a:ext cx="9144000" cy="150575"/>
            <a:chOff x="0" y="3797750"/>
            <a:chExt cx="9144000" cy="150575"/>
          </a:xfrm>
        </p:grpSpPr>
        <p:cxnSp>
          <p:nvCxnSpPr>
            <p:cNvPr id="395" name="Google Shape;395;ge7eb608336_0_4032"/>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396" name="Google Shape;396;ge7eb608336_0_4032"/>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397" name="Google Shape;397;ge7eb608336_0_4032"/>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398" name="Google Shape;398;ge7eb608336_0_40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200"/>
              <a:buNone/>
              <a:defRPr b="1" sz="3200">
                <a:solidFill>
                  <a:srgbClr val="FFFFFF"/>
                </a:solidFill>
              </a:defRPr>
            </a:lvl1pPr>
            <a:lvl2pPr lvl="1" algn="l">
              <a:lnSpc>
                <a:spcPct val="100000"/>
              </a:lnSpc>
              <a:spcBef>
                <a:spcPts val="0"/>
              </a:spcBef>
              <a:spcAft>
                <a:spcPts val="0"/>
              </a:spcAft>
              <a:buClr>
                <a:srgbClr val="FFFFFF"/>
              </a:buClr>
              <a:buSzPts val="3200"/>
              <a:buNone/>
              <a:defRPr b="1" sz="3200">
                <a:solidFill>
                  <a:srgbClr val="FFFFFF"/>
                </a:solidFill>
              </a:defRPr>
            </a:lvl2pPr>
            <a:lvl3pPr lvl="2" algn="l">
              <a:lnSpc>
                <a:spcPct val="100000"/>
              </a:lnSpc>
              <a:spcBef>
                <a:spcPts val="0"/>
              </a:spcBef>
              <a:spcAft>
                <a:spcPts val="0"/>
              </a:spcAft>
              <a:buClr>
                <a:srgbClr val="FFFFFF"/>
              </a:buClr>
              <a:buSzPts val="3200"/>
              <a:buNone/>
              <a:defRPr b="1" sz="3200">
                <a:solidFill>
                  <a:srgbClr val="FFFFFF"/>
                </a:solidFill>
              </a:defRPr>
            </a:lvl3pPr>
            <a:lvl4pPr lvl="3" algn="l">
              <a:lnSpc>
                <a:spcPct val="100000"/>
              </a:lnSpc>
              <a:spcBef>
                <a:spcPts val="0"/>
              </a:spcBef>
              <a:spcAft>
                <a:spcPts val="0"/>
              </a:spcAft>
              <a:buClr>
                <a:srgbClr val="FFFFFF"/>
              </a:buClr>
              <a:buSzPts val="3200"/>
              <a:buNone/>
              <a:defRPr b="1" sz="3200">
                <a:solidFill>
                  <a:srgbClr val="FFFFFF"/>
                </a:solidFill>
              </a:defRPr>
            </a:lvl4pPr>
            <a:lvl5pPr lvl="4" algn="l">
              <a:lnSpc>
                <a:spcPct val="100000"/>
              </a:lnSpc>
              <a:spcBef>
                <a:spcPts val="0"/>
              </a:spcBef>
              <a:spcAft>
                <a:spcPts val="0"/>
              </a:spcAft>
              <a:buClr>
                <a:srgbClr val="FFFFFF"/>
              </a:buClr>
              <a:buSzPts val="3200"/>
              <a:buNone/>
              <a:defRPr b="1" sz="3200">
                <a:solidFill>
                  <a:srgbClr val="FFFFFF"/>
                </a:solidFill>
              </a:defRPr>
            </a:lvl5pPr>
            <a:lvl6pPr lvl="5" algn="l">
              <a:lnSpc>
                <a:spcPct val="100000"/>
              </a:lnSpc>
              <a:spcBef>
                <a:spcPts val="0"/>
              </a:spcBef>
              <a:spcAft>
                <a:spcPts val="0"/>
              </a:spcAft>
              <a:buClr>
                <a:srgbClr val="FFFFFF"/>
              </a:buClr>
              <a:buSzPts val="3200"/>
              <a:buNone/>
              <a:defRPr b="1" sz="3200">
                <a:solidFill>
                  <a:srgbClr val="FFFFFF"/>
                </a:solidFill>
              </a:defRPr>
            </a:lvl6pPr>
            <a:lvl7pPr lvl="6" algn="l">
              <a:lnSpc>
                <a:spcPct val="100000"/>
              </a:lnSpc>
              <a:spcBef>
                <a:spcPts val="0"/>
              </a:spcBef>
              <a:spcAft>
                <a:spcPts val="0"/>
              </a:spcAft>
              <a:buClr>
                <a:srgbClr val="FFFFFF"/>
              </a:buClr>
              <a:buSzPts val="3200"/>
              <a:buNone/>
              <a:defRPr b="1" sz="3200">
                <a:solidFill>
                  <a:srgbClr val="FFFFFF"/>
                </a:solidFill>
              </a:defRPr>
            </a:lvl7pPr>
            <a:lvl8pPr lvl="7" algn="l">
              <a:lnSpc>
                <a:spcPct val="100000"/>
              </a:lnSpc>
              <a:spcBef>
                <a:spcPts val="0"/>
              </a:spcBef>
              <a:spcAft>
                <a:spcPts val="0"/>
              </a:spcAft>
              <a:buClr>
                <a:srgbClr val="FFFFFF"/>
              </a:buClr>
              <a:buSzPts val="3200"/>
              <a:buNone/>
              <a:defRPr b="1" sz="3200">
                <a:solidFill>
                  <a:srgbClr val="FFFFFF"/>
                </a:solidFill>
              </a:defRPr>
            </a:lvl8pPr>
            <a:lvl9pPr lvl="8" algn="l">
              <a:lnSpc>
                <a:spcPct val="100000"/>
              </a:lnSpc>
              <a:spcBef>
                <a:spcPts val="0"/>
              </a:spcBef>
              <a:spcAft>
                <a:spcPts val="0"/>
              </a:spcAft>
              <a:buClr>
                <a:srgbClr val="FFFFFF"/>
              </a:buClr>
              <a:buSzPts val="3200"/>
              <a:buNone/>
              <a:defRPr b="1" sz="3200">
                <a:solidFill>
                  <a:srgbClr val="FFFFFF"/>
                </a:solidFill>
              </a:defRPr>
            </a:lvl9pPr>
          </a:lstStyle>
          <a:p/>
        </p:txBody>
      </p:sp>
      <p:sp>
        <p:nvSpPr>
          <p:cNvPr id="399" name="Google Shape;399;ge7eb608336_0_4032"/>
          <p:cNvSpPr txBox="1"/>
          <p:nvPr>
            <p:ph idx="1" type="body"/>
          </p:nvPr>
        </p:nvSpPr>
        <p:spPr>
          <a:xfrm>
            <a:off x="311700" y="1152475"/>
            <a:ext cx="8520600" cy="32238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400" name="Google Shape;400;ge7eb608336_0_403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2">
  <p:cSld name="AUTOLAYOUT_25">
    <p:spTree>
      <p:nvGrpSpPr>
        <p:cNvPr id="401" name="Shape 401"/>
        <p:cNvGrpSpPr/>
        <p:nvPr/>
      </p:nvGrpSpPr>
      <p:grpSpPr>
        <a:xfrm>
          <a:off x="0" y="0"/>
          <a:ext cx="0" cy="0"/>
          <a:chOff x="0" y="0"/>
          <a:chExt cx="0" cy="0"/>
        </a:xfrm>
      </p:grpSpPr>
      <p:sp>
        <p:nvSpPr>
          <p:cNvPr id="402" name="Google Shape;402;ge7eb608336_0_4136"/>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3" name="Google Shape;403;ge7eb608336_0_4136"/>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404" name="Google Shape;404;ge7eb608336_0_4136"/>
          <p:cNvSpPr txBox="1"/>
          <p:nvPr>
            <p:ph type="ctrTitle"/>
          </p:nvPr>
        </p:nvSpPr>
        <p:spPr>
          <a:xfrm>
            <a:off x="1884750" y="711325"/>
            <a:ext cx="6947700" cy="996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405" name="Google Shape;405;ge7eb608336_0_4136"/>
          <p:cNvSpPr txBox="1"/>
          <p:nvPr>
            <p:ph idx="1" type="body"/>
          </p:nvPr>
        </p:nvSpPr>
        <p:spPr>
          <a:xfrm>
            <a:off x="1884750" y="1825575"/>
            <a:ext cx="6947700" cy="27432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406" name="Google Shape;406;ge7eb608336_0_413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3">
  <p:cSld name="AUTOLAYOUT_26">
    <p:bg>
      <p:bgPr>
        <a:solidFill>
          <a:srgbClr val="FFFFFF"/>
        </a:solidFill>
      </p:bgPr>
    </p:bg>
    <p:spTree>
      <p:nvGrpSpPr>
        <p:cNvPr id="407" name="Shape 407"/>
        <p:cNvGrpSpPr/>
        <p:nvPr/>
      </p:nvGrpSpPr>
      <p:grpSpPr>
        <a:xfrm>
          <a:off x="0" y="0"/>
          <a:ext cx="0" cy="0"/>
          <a:chOff x="0" y="0"/>
          <a:chExt cx="0" cy="0"/>
        </a:xfrm>
      </p:grpSpPr>
      <p:sp>
        <p:nvSpPr>
          <p:cNvPr id="408" name="Google Shape;408;ge7eb608336_0_425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9" name="Google Shape;409;ge7eb608336_0_4256"/>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410" name="Google Shape;410;ge7eb608336_0_4256"/>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e7eb608336_0_4256"/>
          <p:cNvSpPr txBox="1"/>
          <p:nvPr>
            <p:ph type="title"/>
          </p:nvPr>
        </p:nvSpPr>
        <p:spPr>
          <a:xfrm>
            <a:off x="284100" y="307975"/>
            <a:ext cx="2479800" cy="4268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412" name="Google Shape;412;ge7eb608336_0_4256"/>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413" name="Google Shape;413;ge7eb608336_0_425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4">
  <p:cSld name="AUTOLAYOUT_29">
    <p:spTree>
      <p:nvGrpSpPr>
        <p:cNvPr id="414" name="Shape 414"/>
        <p:cNvGrpSpPr/>
        <p:nvPr/>
      </p:nvGrpSpPr>
      <p:grpSpPr>
        <a:xfrm>
          <a:off x="0" y="0"/>
          <a:ext cx="0" cy="0"/>
          <a:chOff x="0" y="0"/>
          <a:chExt cx="0" cy="0"/>
        </a:xfrm>
      </p:grpSpPr>
      <p:sp>
        <p:nvSpPr>
          <p:cNvPr id="415" name="Google Shape;415;ge7eb608336_0_4461"/>
          <p:cNvSpPr/>
          <p:nvPr/>
        </p:nvSpPr>
        <p:spPr>
          <a:xfrm>
            <a:off x="0" y="0"/>
            <a:ext cx="9144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ge7eb608336_0_4461"/>
          <p:cNvGrpSpPr/>
          <p:nvPr/>
        </p:nvGrpSpPr>
        <p:grpSpPr>
          <a:xfrm>
            <a:off x="0" y="4510813"/>
            <a:ext cx="9144000" cy="150575"/>
            <a:chOff x="0" y="3797750"/>
            <a:chExt cx="9144000" cy="150575"/>
          </a:xfrm>
        </p:grpSpPr>
        <p:cxnSp>
          <p:nvCxnSpPr>
            <p:cNvPr id="417" name="Google Shape;417;ge7eb608336_0_4461"/>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418" name="Google Shape;418;ge7eb608336_0_4461"/>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419" name="Google Shape;419;ge7eb608336_0_4461"/>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420" name="Google Shape;420;ge7eb608336_0_44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200"/>
              <a:buNone/>
              <a:defRPr b="1" sz="3200">
                <a:solidFill>
                  <a:srgbClr val="FFFFFF"/>
                </a:solidFill>
              </a:defRPr>
            </a:lvl1pPr>
            <a:lvl2pPr lvl="1" algn="l">
              <a:lnSpc>
                <a:spcPct val="100000"/>
              </a:lnSpc>
              <a:spcBef>
                <a:spcPts val="0"/>
              </a:spcBef>
              <a:spcAft>
                <a:spcPts val="0"/>
              </a:spcAft>
              <a:buClr>
                <a:srgbClr val="FFFFFF"/>
              </a:buClr>
              <a:buSzPts val="3200"/>
              <a:buNone/>
              <a:defRPr b="1" sz="3200">
                <a:solidFill>
                  <a:srgbClr val="FFFFFF"/>
                </a:solidFill>
              </a:defRPr>
            </a:lvl2pPr>
            <a:lvl3pPr lvl="2" algn="l">
              <a:lnSpc>
                <a:spcPct val="100000"/>
              </a:lnSpc>
              <a:spcBef>
                <a:spcPts val="0"/>
              </a:spcBef>
              <a:spcAft>
                <a:spcPts val="0"/>
              </a:spcAft>
              <a:buClr>
                <a:srgbClr val="FFFFFF"/>
              </a:buClr>
              <a:buSzPts val="3200"/>
              <a:buNone/>
              <a:defRPr b="1" sz="3200">
                <a:solidFill>
                  <a:srgbClr val="FFFFFF"/>
                </a:solidFill>
              </a:defRPr>
            </a:lvl3pPr>
            <a:lvl4pPr lvl="3" algn="l">
              <a:lnSpc>
                <a:spcPct val="100000"/>
              </a:lnSpc>
              <a:spcBef>
                <a:spcPts val="0"/>
              </a:spcBef>
              <a:spcAft>
                <a:spcPts val="0"/>
              </a:spcAft>
              <a:buClr>
                <a:srgbClr val="FFFFFF"/>
              </a:buClr>
              <a:buSzPts val="3200"/>
              <a:buNone/>
              <a:defRPr b="1" sz="3200">
                <a:solidFill>
                  <a:srgbClr val="FFFFFF"/>
                </a:solidFill>
              </a:defRPr>
            </a:lvl4pPr>
            <a:lvl5pPr lvl="4" algn="l">
              <a:lnSpc>
                <a:spcPct val="100000"/>
              </a:lnSpc>
              <a:spcBef>
                <a:spcPts val="0"/>
              </a:spcBef>
              <a:spcAft>
                <a:spcPts val="0"/>
              </a:spcAft>
              <a:buClr>
                <a:srgbClr val="FFFFFF"/>
              </a:buClr>
              <a:buSzPts val="3200"/>
              <a:buNone/>
              <a:defRPr b="1" sz="3200">
                <a:solidFill>
                  <a:srgbClr val="FFFFFF"/>
                </a:solidFill>
              </a:defRPr>
            </a:lvl5pPr>
            <a:lvl6pPr lvl="5" algn="l">
              <a:lnSpc>
                <a:spcPct val="100000"/>
              </a:lnSpc>
              <a:spcBef>
                <a:spcPts val="0"/>
              </a:spcBef>
              <a:spcAft>
                <a:spcPts val="0"/>
              </a:spcAft>
              <a:buClr>
                <a:srgbClr val="FFFFFF"/>
              </a:buClr>
              <a:buSzPts val="3200"/>
              <a:buNone/>
              <a:defRPr b="1" sz="3200">
                <a:solidFill>
                  <a:srgbClr val="FFFFFF"/>
                </a:solidFill>
              </a:defRPr>
            </a:lvl6pPr>
            <a:lvl7pPr lvl="6" algn="l">
              <a:lnSpc>
                <a:spcPct val="100000"/>
              </a:lnSpc>
              <a:spcBef>
                <a:spcPts val="0"/>
              </a:spcBef>
              <a:spcAft>
                <a:spcPts val="0"/>
              </a:spcAft>
              <a:buClr>
                <a:srgbClr val="FFFFFF"/>
              </a:buClr>
              <a:buSzPts val="3200"/>
              <a:buNone/>
              <a:defRPr b="1" sz="3200">
                <a:solidFill>
                  <a:srgbClr val="FFFFFF"/>
                </a:solidFill>
              </a:defRPr>
            </a:lvl7pPr>
            <a:lvl8pPr lvl="7" algn="l">
              <a:lnSpc>
                <a:spcPct val="100000"/>
              </a:lnSpc>
              <a:spcBef>
                <a:spcPts val="0"/>
              </a:spcBef>
              <a:spcAft>
                <a:spcPts val="0"/>
              </a:spcAft>
              <a:buClr>
                <a:srgbClr val="FFFFFF"/>
              </a:buClr>
              <a:buSzPts val="3200"/>
              <a:buNone/>
              <a:defRPr b="1" sz="3200">
                <a:solidFill>
                  <a:srgbClr val="FFFFFF"/>
                </a:solidFill>
              </a:defRPr>
            </a:lvl8pPr>
            <a:lvl9pPr lvl="8" algn="l">
              <a:lnSpc>
                <a:spcPct val="100000"/>
              </a:lnSpc>
              <a:spcBef>
                <a:spcPts val="0"/>
              </a:spcBef>
              <a:spcAft>
                <a:spcPts val="0"/>
              </a:spcAft>
              <a:buClr>
                <a:srgbClr val="FFFFFF"/>
              </a:buClr>
              <a:buSzPts val="3200"/>
              <a:buNone/>
              <a:defRPr b="1" sz="3200">
                <a:solidFill>
                  <a:srgbClr val="FFFFFF"/>
                </a:solidFill>
              </a:defRPr>
            </a:lvl9pPr>
          </a:lstStyle>
          <a:p/>
        </p:txBody>
      </p:sp>
      <p:sp>
        <p:nvSpPr>
          <p:cNvPr id="421" name="Google Shape;421;ge7eb608336_0_4461"/>
          <p:cNvSpPr txBox="1"/>
          <p:nvPr>
            <p:ph idx="1" type="body"/>
          </p:nvPr>
        </p:nvSpPr>
        <p:spPr>
          <a:xfrm>
            <a:off x="311700" y="1152475"/>
            <a:ext cx="8520600" cy="32238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422" name="Google Shape;422;ge7eb608336_0_446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193" name="Shape 193"/>
        <p:cNvGrpSpPr/>
        <p:nvPr/>
      </p:nvGrpSpPr>
      <p:grpSpPr>
        <a:xfrm>
          <a:off x="0" y="0"/>
          <a:ext cx="0" cy="0"/>
          <a:chOff x="0" y="0"/>
          <a:chExt cx="0" cy="0"/>
        </a:xfrm>
      </p:grpSpPr>
      <p:sp>
        <p:nvSpPr>
          <p:cNvPr id="194" name="Google Shape;194;p2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9"/>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9"/>
          <p:cNvSpPr/>
          <p:nvPr/>
        </p:nvSpPr>
        <p:spPr>
          <a:xfrm>
            <a:off x="6551675" y="0"/>
            <a:ext cx="2592300" cy="1741500"/>
          </a:xfrm>
          <a:prstGeom prst="rect">
            <a:avLst/>
          </a:prstGeom>
          <a:solidFill>
            <a:srgbClr val="FFFFFF">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9"/>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9"/>
          <p:cNvSpPr/>
          <p:nvPr/>
        </p:nvSpPr>
        <p:spPr>
          <a:xfrm rot="10800000">
            <a:off x="3991228" y="0"/>
            <a:ext cx="1727100" cy="1741500"/>
          </a:xfrm>
          <a:prstGeom prst="flowChartDelay">
            <a:avLst/>
          </a:pr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9"/>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9"/>
          <p:cNvSpPr/>
          <p:nvPr/>
        </p:nvSpPr>
        <p:spPr>
          <a:xfrm rot="10800000">
            <a:off x="4431837" y="0"/>
            <a:ext cx="1727100" cy="1741500"/>
          </a:xfrm>
          <a:prstGeom prst="flowChartDelay">
            <a:avLst/>
          </a:pr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9"/>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9"/>
          <p:cNvSpPr/>
          <p:nvPr/>
        </p:nvSpPr>
        <p:spPr>
          <a:xfrm rot="10800000">
            <a:off x="4856511" y="0"/>
            <a:ext cx="1727100" cy="1741500"/>
          </a:xfrm>
          <a:prstGeom prst="flowChartDelay">
            <a:avLst/>
          </a:prstGeom>
          <a:solidFill>
            <a:srgbClr val="FFFFFF">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9"/>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800"/>
              <a:buNone/>
              <a:defRPr b="1" sz="2800">
                <a:solidFill>
                  <a:schemeClr val="lt1"/>
                </a:solidFill>
              </a:defRPr>
            </a:lvl1pPr>
            <a:lvl2pPr lvl="1" algn="l">
              <a:lnSpc>
                <a:spcPct val="100000"/>
              </a:lnSpc>
              <a:spcBef>
                <a:spcPts val="0"/>
              </a:spcBef>
              <a:spcAft>
                <a:spcPts val="0"/>
              </a:spcAft>
              <a:buSzPts val="2800"/>
              <a:buNone/>
              <a:defRPr b="1" sz="2800">
                <a:solidFill>
                  <a:schemeClr val="lt1"/>
                </a:solidFill>
              </a:defRPr>
            </a:lvl2pPr>
            <a:lvl3pPr lvl="2" algn="l">
              <a:lnSpc>
                <a:spcPct val="100000"/>
              </a:lnSpc>
              <a:spcBef>
                <a:spcPts val="0"/>
              </a:spcBef>
              <a:spcAft>
                <a:spcPts val="0"/>
              </a:spcAft>
              <a:buSzPts val="2800"/>
              <a:buNone/>
              <a:defRPr b="1" sz="2800">
                <a:solidFill>
                  <a:schemeClr val="lt1"/>
                </a:solidFill>
              </a:defRPr>
            </a:lvl3pPr>
            <a:lvl4pPr lvl="3" algn="l">
              <a:lnSpc>
                <a:spcPct val="100000"/>
              </a:lnSpc>
              <a:spcBef>
                <a:spcPts val="0"/>
              </a:spcBef>
              <a:spcAft>
                <a:spcPts val="0"/>
              </a:spcAft>
              <a:buSzPts val="2800"/>
              <a:buNone/>
              <a:defRPr b="1" sz="2800">
                <a:solidFill>
                  <a:schemeClr val="lt1"/>
                </a:solidFill>
              </a:defRPr>
            </a:lvl4pPr>
            <a:lvl5pPr lvl="4" algn="l">
              <a:lnSpc>
                <a:spcPct val="100000"/>
              </a:lnSpc>
              <a:spcBef>
                <a:spcPts val="0"/>
              </a:spcBef>
              <a:spcAft>
                <a:spcPts val="0"/>
              </a:spcAft>
              <a:buSzPts val="2800"/>
              <a:buNone/>
              <a:defRPr b="1" sz="2800">
                <a:solidFill>
                  <a:schemeClr val="lt1"/>
                </a:solidFill>
              </a:defRPr>
            </a:lvl5pPr>
            <a:lvl6pPr lvl="5" algn="l">
              <a:lnSpc>
                <a:spcPct val="100000"/>
              </a:lnSpc>
              <a:spcBef>
                <a:spcPts val="0"/>
              </a:spcBef>
              <a:spcAft>
                <a:spcPts val="0"/>
              </a:spcAft>
              <a:buSzPts val="2800"/>
              <a:buNone/>
              <a:defRPr b="1" sz="2800">
                <a:solidFill>
                  <a:schemeClr val="lt1"/>
                </a:solidFill>
              </a:defRPr>
            </a:lvl6pPr>
            <a:lvl7pPr lvl="6" algn="l">
              <a:lnSpc>
                <a:spcPct val="100000"/>
              </a:lnSpc>
              <a:spcBef>
                <a:spcPts val="0"/>
              </a:spcBef>
              <a:spcAft>
                <a:spcPts val="0"/>
              </a:spcAft>
              <a:buSzPts val="2800"/>
              <a:buNone/>
              <a:defRPr b="1" sz="2800">
                <a:solidFill>
                  <a:schemeClr val="lt1"/>
                </a:solidFill>
              </a:defRPr>
            </a:lvl7pPr>
            <a:lvl8pPr lvl="7" algn="l">
              <a:lnSpc>
                <a:spcPct val="100000"/>
              </a:lnSpc>
              <a:spcBef>
                <a:spcPts val="0"/>
              </a:spcBef>
              <a:spcAft>
                <a:spcPts val="0"/>
              </a:spcAft>
              <a:buSzPts val="2800"/>
              <a:buNone/>
              <a:defRPr b="1" sz="2800">
                <a:solidFill>
                  <a:schemeClr val="lt1"/>
                </a:solidFill>
              </a:defRPr>
            </a:lvl8pPr>
            <a:lvl9pPr lvl="8" algn="l">
              <a:lnSpc>
                <a:spcPct val="100000"/>
              </a:lnSpc>
              <a:spcBef>
                <a:spcPts val="0"/>
              </a:spcBef>
              <a:spcAft>
                <a:spcPts val="0"/>
              </a:spcAft>
              <a:buSzPts val="2800"/>
              <a:buNone/>
              <a:defRPr b="1" sz="2800">
                <a:solidFill>
                  <a:schemeClr val="lt1"/>
                </a:solidFill>
              </a:defRPr>
            </a:lvl9pPr>
          </a:lstStyle>
          <a:p/>
        </p:txBody>
      </p:sp>
      <p:sp>
        <p:nvSpPr>
          <p:cNvPr id="204" name="Google Shape;204;p29"/>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205" name="Google Shape;20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bg>
      <p:bgPr>
        <a:solidFill>
          <a:srgbClr val="FFFFFF"/>
        </a:solidFill>
      </p:bgPr>
    </p:bg>
    <p:spTree>
      <p:nvGrpSpPr>
        <p:cNvPr id="206" name="Shape 206"/>
        <p:cNvGrpSpPr/>
        <p:nvPr/>
      </p:nvGrpSpPr>
      <p:grpSpPr>
        <a:xfrm>
          <a:off x="0" y="0"/>
          <a:ext cx="0" cy="0"/>
          <a:chOff x="0" y="0"/>
          <a:chExt cx="0" cy="0"/>
        </a:xfrm>
      </p:grpSpPr>
      <p:sp>
        <p:nvSpPr>
          <p:cNvPr id="207" name="Google Shape;207;p3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0"/>
          <p:cNvSpPr/>
          <p:nvPr/>
        </p:nvSpPr>
        <p:spPr>
          <a:xfrm rot="5400000">
            <a:off x="714198"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0"/>
          <p:cNvSpPr/>
          <p:nvPr/>
        </p:nvSpPr>
        <p:spPr>
          <a:xfrm flipH="1" rot="-5400000">
            <a:off x="928672"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0"/>
          <p:cNvSpPr txBox="1"/>
          <p:nvPr>
            <p:ph type="title"/>
          </p:nvPr>
        </p:nvSpPr>
        <p:spPr>
          <a:xfrm>
            <a:off x="762025" y="1189150"/>
            <a:ext cx="7620000" cy="857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800"/>
              <a:buNone/>
              <a:defRPr b="1" sz="3600">
                <a:solidFill>
                  <a:srgbClr val="212121"/>
                </a:solidFill>
              </a:defRPr>
            </a:lvl1pPr>
            <a:lvl2pPr lvl="1" algn="l">
              <a:lnSpc>
                <a:spcPct val="100000"/>
              </a:lnSpc>
              <a:spcBef>
                <a:spcPts val="0"/>
              </a:spcBef>
              <a:spcAft>
                <a:spcPts val="0"/>
              </a:spcAft>
              <a:buSzPts val="2800"/>
              <a:buNone/>
              <a:defRPr b="1" sz="3600">
                <a:solidFill>
                  <a:srgbClr val="212121"/>
                </a:solidFill>
              </a:defRPr>
            </a:lvl2pPr>
            <a:lvl3pPr lvl="2" algn="l">
              <a:lnSpc>
                <a:spcPct val="100000"/>
              </a:lnSpc>
              <a:spcBef>
                <a:spcPts val="0"/>
              </a:spcBef>
              <a:spcAft>
                <a:spcPts val="0"/>
              </a:spcAft>
              <a:buSzPts val="2800"/>
              <a:buNone/>
              <a:defRPr b="1" sz="3600">
                <a:solidFill>
                  <a:srgbClr val="212121"/>
                </a:solidFill>
              </a:defRPr>
            </a:lvl3pPr>
            <a:lvl4pPr lvl="3" algn="l">
              <a:lnSpc>
                <a:spcPct val="100000"/>
              </a:lnSpc>
              <a:spcBef>
                <a:spcPts val="0"/>
              </a:spcBef>
              <a:spcAft>
                <a:spcPts val="0"/>
              </a:spcAft>
              <a:buSzPts val="2800"/>
              <a:buNone/>
              <a:defRPr b="1" sz="3600">
                <a:solidFill>
                  <a:srgbClr val="212121"/>
                </a:solidFill>
              </a:defRPr>
            </a:lvl4pPr>
            <a:lvl5pPr lvl="4" algn="l">
              <a:lnSpc>
                <a:spcPct val="100000"/>
              </a:lnSpc>
              <a:spcBef>
                <a:spcPts val="0"/>
              </a:spcBef>
              <a:spcAft>
                <a:spcPts val="0"/>
              </a:spcAft>
              <a:buSzPts val="2800"/>
              <a:buNone/>
              <a:defRPr b="1" sz="3600">
                <a:solidFill>
                  <a:srgbClr val="212121"/>
                </a:solidFill>
              </a:defRPr>
            </a:lvl5pPr>
            <a:lvl6pPr lvl="5" algn="l">
              <a:lnSpc>
                <a:spcPct val="100000"/>
              </a:lnSpc>
              <a:spcBef>
                <a:spcPts val="0"/>
              </a:spcBef>
              <a:spcAft>
                <a:spcPts val="0"/>
              </a:spcAft>
              <a:buSzPts val="2800"/>
              <a:buNone/>
              <a:defRPr b="1" sz="3600">
                <a:solidFill>
                  <a:srgbClr val="212121"/>
                </a:solidFill>
              </a:defRPr>
            </a:lvl6pPr>
            <a:lvl7pPr lvl="6" algn="l">
              <a:lnSpc>
                <a:spcPct val="100000"/>
              </a:lnSpc>
              <a:spcBef>
                <a:spcPts val="0"/>
              </a:spcBef>
              <a:spcAft>
                <a:spcPts val="0"/>
              </a:spcAft>
              <a:buSzPts val="2800"/>
              <a:buNone/>
              <a:defRPr b="1" sz="3600">
                <a:solidFill>
                  <a:srgbClr val="212121"/>
                </a:solidFill>
              </a:defRPr>
            </a:lvl7pPr>
            <a:lvl8pPr lvl="7" algn="l">
              <a:lnSpc>
                <a:spcPct val="100000"/>
              </a:lnSpc>
              <a:spcBef>
                <a:spcPts val="0"/>
              </a:spcBef>
              <a:spcAft>
                <a:spcPts val="0"/>
              </a:spcAft>
              <a:buSzPts val="2800"/>
              <a:buNone/>
              <a:defRPr b="1" sz="3600">
                <a:solidFill>
                  <a:srgbClr val="212121"/>
                </a:solidFill>
              </a:defRPr>
            </a:lvl8pPr>
            <a:lvl9pPr lvl="8" algn="l">
              <a:lnSpc>
                <a:spcPct val="100000"/>
              </a:lnSpc>
              <a:spcBef>
                <a:spcPts val="0"/>
              </a:spcBef>
              <a:spcAft>
                <a:spcPts val="0"/>
              </a:spcAft>
              <a:buSzPts val="2800"/>
              <a:buNone/>
              <a:defRPr b="1" sz="3600">
                <a:solidFill>
                  <a:srgbClr val="212121"/>
                </a:solidFill>
              </a:defRPr>
            </a:lvl9pPr>
          </a:lstStyle>
          <a:p/>
        </p:txBody>
      </p:sp>
      <p:sp>
        <p:nvSpPr>
          <p:cNvPr id="211" name="Google Shape;211;p30"/>
          <p:cNvSpPr txBox="1"/>
          <p:nvPr>
            <p:ph idx="1" type="body"/>
          </p:nvPr>
        </p:nvSpPr>
        <p:spPr>
          <a:xfrm>
            <a:off x="762025" y="2253000"/>
            <a:ext cx="7620000" cy="2334600"/>
          </a:xfrm>
          <a:prstGeom prst="rect">
            <a:avLst/>
          </a:prstGeom>
          <a:noFill/>
          <a:ln>
            <a:noFill/>
          </a:ln>
        </p:spPr>
        <p:txBody>
          <a:bodyPr anchorCtr="0" anchor="t" bIns="91425" lIns="91425" spcFirstLastPara="1" rIns="91425" wrap="square" tIns="91425">
            <a:normAutofit/>
          </a:bodyPr>
          <a:lstStyle>
            <a:lvl1pPr indent="-355600" lvl="0" marL="457200" algn="l">
              <a:lnSpc>
                <a:spcPct val="115000"/>
              </a:lnSpc>
              <a:spcBef>
                <a:spcPts val="0"/>
              </a:spcBef>
              <a:spcAft>
                <a:spcPts val="0"/>
              </a:spcAft>
              <a:buClr>
                <a:srgbClr val="616161"/>
              </a:buClr>
              <a:buSzPts val="2000"/>
              <a:buChar char="●"/>
              <a:defRPr sz="2000">
                <a:solidFill>
                  <a:srgbClr val="616161"/>
                </a:solidFill>
              </a:defRPr>
            </a:lvl1pPr>
            <a:lvl2pPr indent="-330200" lvl="1" marL="914400" algn="l">
              <a:lnSpc>
                <a:spcPct val="115000"/>
              </a:lnSpc>
              <a:spcBef>
                <a:spcPts val="0"/>
              </a:spcBef>
              <a:spcAft>
                <a:spcPts val="0"/>
              </a:spcAft>
              <a:buClr>
                <a:srgbClr val="616161"/>
              </a:buClr>
              <a:buSzPts val="1600"/>
              <a:buChar char="○"/>
              <a:defRPr sz="1600">
                <a:solidFill>
                  <a:srgbClr val="616161"/>
                </a:solidFill>
              </a:defRPr>
            </a:lvl2pPr>
            <a:lvl3pPr indent="-330200" lvl="2" marL="1371600" algn="l">
              <a:lnSpc>
                <a:spcPct val="115000"/>
              </a:lnSpc>
              <a:spcBef>
                <a:spcPts val="0"/>
              </a:spcBef>
              <a:spcAft>
                <a:spcPts val="0"/>
              </a:spcAft>
              <a:buClr>
                <a:srgbClr val="616161"/>
              </a:buClr>
              <a:buSzPts val="1600"/>
              <a:buChar char="■"/>
              <a:defRPr sz="1600">
                <a:solidFill>
                  <a:srgbClr val="616161"/>
                </a:solidFill>
              </a:defRPr>
            </a:lvl3pPr>
            <a:lvl4pPr indent="-330200" lvl="3" marL="1828800" algn="l">
              <a:lnSpc>
                <a:spcPct val="115000"/>
              </a:lnSpc>
              <a:spcBef>
                <a:spcPts val="0"/>
              </a:spcBef>
              <a:spcAft>
                <a:spcPts val="0"/>
              </a:spcAft>
              <a:buClr>
                <a:srgbClr val="616161"/>
              </a:buClr>
              <a:buSzPts val="1600"/>
              <a:buChar char="●"/>
              <a:defRPr sz="1600">
                <a:solidFill>
                  <a:srgbClr val="616161"/>
                </a:solidFill>
              </a:defRPr>
            </a:lvl4pPr>
            <a:lvl5pPr indent="-330200" lvl="4" marL="2286000" algn="l">
              <a:lnSpc>
                <a:spcPct val="115000"/>
              </a:lnSpc>
              <a:spcBef>
                <a:spcPts val="0"/>
              </a:spcBef>
              <a:spcAft>
                <a:spcPts val="0"/>
              </a:spcAft>
              <a:buClr>
                <a:srgbClr val="616161"/>
              </a:buClr>
              <a:buSzPts val="1600"/>
              <a:buChar char="○"/>
              <a:defRPr sz="1600">
                <a:solidFill>
                  <a:srgbClr val="616161"/>
                </a:solidFill>
              </a:defRPr>
            </a:lvl5pPr>
            <a:lvl6pPr indent="-330200" lvl="5" marL="2743200" algn="l">
              <a:lnSpc>
                <a:spcPct val="115000"/>
              </a:lnSpc>
              <a:spcBef>
                <a:spcPts val="0"/>
              </a:spcBef>
              <a:spcAft>
                <a:spcPts val="0"/>
              </a:spcAft>
              <a:buClr>
                <a:srgbClr val="616161"/>
              </a:buClr>
              <a:buSzPts val="1600"/>
              <a:buChar char="■"/>
              <a:defRPr sz="1600">
                <a:solidFill>
                  <a:srgbClr val="616161"/>
                </a:solidFill>
              </a:defRPr>
            </a:lvl6pPr>
            <a:lvl7pPr indent="-330200" lvl="6" marL="3200400" algn="l">
              <a:lnSpc>
                <a:spcPct val="115000"/>
              </a:lnSpc>
              <a:spcBef>
                <a:spcPts val="0"/>
              </a:spcBef>
              <a:spcAft>
                <a:spcPts val="0"/>
              </a:spcAft>
              <a:buClr>
                <a:srgbClr val="616161"/>
              </a:buClr>
              <a:buSzPts val="1600"/>
              <a:buChar char="●"/>
              <a:defRPr sz="1600">
                <a:solidFill>
                  <a:srgbClr val="616161"/>
                </a:solidFill>
              </a:defRPr>
            </a:lvl7pPr>
            <a:lvl8pPr indent="-330200" lvl="7" marL="3657600" algn="l">
              <a:lnSpc>
                <a:spcPct val="115000"/>
              </a:lnSpc>
              <a:spcBef>
                <a:spcPts val="0"/>
              </a:spcBef>
              <a:spcAft>
                <a:spcPts val="0"/>
              </a:spcAft>
              <a:buClr>
                <a:srgbClr val="616161"/>
              </a:buClr>
              <a:buSzPts val="1600"/>
              <a:buChar char="○"/>
              <a:defRPr sz="1600">
                <a:solidFill>
                  <a:srgbClr val="616161"/>
                </a:solidFill>
              </a:defRPr>
            </a:lvl8pPr>
            <a:lvl9pPr indent="-330200" lvl="8" marL="4114800" algn="l">
              <a:lnSpc>
                <a:spcPct val="115000"/>
              </a:lnSpc>
              <a:spcBef>
                <a:spcPts val="0"/>
              </a:spcBef>
              <a:spcAft>
                <a:spcPts val="0"/>
              </a:spcAft>
              <a:buClr>
                <a:srgbClr val="616161"/>
              </a:buClr>
              <a:buSzPts val="1600"/>
              <a:buChar char="■"/>
              <a:defRPr sz="1600">
                <a:solidFill>
                  <a:srgbClr val="616161"/>
                </a:solidFill>
              </a:defRPr>
            </a:lvl9pPr>
          </a:lstStyle>
          <a:p/>
        </p:txBody>
      </p:sp>
      <p:sp>
        <p:nvSpPr>
          <p:cNvPr id="212" name="Google Shape;21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3" name="Shape 213"/>
        <p:cNvGrpSpPr/>
        <p:nvPr/>
      </p:nvGrpSpPr>
      <p:grpSpPr>
        <a:xfrm>
          <a:off x="0" y="0"/>
          <a:ext cx="0" cy="0"/>
          <a:chOff x="0" y="0"/>
          <a:chExt cx="0" cy="0"/>
        </a:xfrm>
      </p:grpSpPr>
      <p:sp>
        <p:nvSpPr>
          <p:cNvPr id="214" name="Google Shape;214;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5" name="Google Shape;215;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6" name="Google Shape;21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9" name="Google Shape;21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2" name="Google Shape;222;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3" name="Google Shape;22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6" name="Google Shape;226;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7" name="Google Shape;227;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8" name="Google Shape;22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
          <p:cNvSpPr txBox="1"/>
          <p:nvPr>
            <p:ph type="title"/>
          </p:nvPr>
        </p:nvSpPr>
        <p:spPr>
          <a:xfrm>
            <a:off x="1876575" y="1668150"/>
            <a:ext cx="5391000" cy="1184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2800"/>
              <a:buNone/>
            </a:pPr>
            <a:r>
              <a:rPr lang="en"/>
              <a:t>Introduction to Machine learning</a:t>
            </a:r>
            <a:endParaRPr/>
          </a:p>
        </p:txBody>
      </p:sp>
      <p:sp>
        <p:nvSpPr>
          <p:cNvPr id="428" name="Google Shape;428;p1"/>
          <p:cNvSpPr txBox="1"/>
          <p:nvPr>
            <p:ph idx="1" type="subTitle"/>
          </p:nvPr>
        </p:nvSpPr>
        <p:spPr>
          <a:xfrm>
            <a:off x="1876575" y="2930428"/>
            <a:ext cx="5391000" cy="601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0"/>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Step 3 Data Preparation</a:t>
            </a:r>
            <a:endParaRPr/>
          </a:p>
        </p:txBody>
      </p:sp>
      <p:sp>
        <p:nvSpPr>
          <p:cNvPr id="482" name="Google Shape;482;p10"/>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800"/>
              <a:buNone/>
            </a:pPr>
            <a:r>
              <a:rPr lang="en" sz="2000">
                <a:solidFill>
                  <a:srgbClr val="4A4A4A"/>
                </a:solidFill>
                <a:highlight>
                  <a:srgbClr val="FFFFFF"/>
                </a:highlight>
              </a:rPr>
              <a:t>The data you collected is almost never in the right format. You will encounter a lot of inconsistencies in the data set such as missing values, redundant variables, duplicate values, etc. Removing such inconsistencies is very essential because they might lead to wrongful computations and predictions. Therefore, at this stage, you scan the data set for any inconsistencies and you fix them then and there.</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1"/>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Step 4 Data analysis</a:t>
            </a:r>
            <a:endParaRPr/>
          </a:p>
        </p:txBody>
      </p:sp>
      <p:sp>
        <p:nvSpPr>
          <p:cNvPr id="488" name="Google Shape;488;p11"/>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just">
              <a:lnSpc>
                <a:spcPct val="170000"/>
              </a:lnSpc>
              <a:spcBef>
                <a:spcPts val="0"/>
              </a:spcBef>
              <a:spcAft>
                <a:spcPts val="0"/>
              </a:spcAft>
              <a:buClr>
                <a:schemeClr val="dk1"/>
              </a:buClr>
              <a:buSzPct val="64705"/>
              <a:buFont typeface="Arial"/>
              <a:buNone/>
            </a:pPr>
            <a:r>
              <a:rPr lang="en" sz="1700">
                <a:solidFill>
                  <a:srgbClr val="4A4A4A"/>
                </a:solidFill>
              </a:rPr>
              <a:t>Data Exploration involves understanding the patterns and trends in the data. At this stage, all the useful insights are drawn and correlations between the variables are understood.</a:t>
            </a:r>
            <a:endParaRPr sz="1700">
              <a:solidFill>
                <a:srgbClr val="4A4A4A"/>
              </a:solidFill>
            </a:endParaRPr>
          </a:p>
          <a:p>
            <a:pPr indent="0" lvl="0" marL="0" rtl="0" algn="just">
              <a:lnSpc>
                <a:spcPct val="170000"/>
              </a:lnSpc>
              <a:spcBef>
                <a:spcPts val="1200"/>
              </a:spcBef>
              <a:spcAft>
                <a:spcPts val="0"/>
              </a:spcAft>
              <a:buClr>
                <a:schemeClr val="dk1"/>
              </a:buClr>
              <a:buSzPct val="64705"/>
              <a:buFont typeface="Arial"/>
              <a:buNone/>
            </a:pPr>
            <a:r>
              <a:rPr lang="en" sz="1700">
                <a:solidFill>
                  <a:srgbClr val="4A4A4A"/>
                </a:solidFill>
              </a:rPr>
              <a:t>For example, in the case of predicting rainfall, we know that there is a strong possibility of rain if the temperature has fallen low. Such correlations must be understood and mapped at this stage.</a:t>
            </a:r>
            <a:endParaRPr sz="1700">
              <a:solidFill>
                <a:srgbClr val="4A4A4A"/>
              </a:solidFill>
            </a:endParaRPr>
          </a:p>
          <a:p>
            <a:pPr indent="0" lvl="0" marL="0" rtl="0" algn="l">
              <a:lnSpc>
                <a:spcPct val="115000"/>
              </a:lnSpc>
              <a:spcBef>
                <a:spcPts val="1200"/>
              </a:spcBef>
              <a:spcAft>
                <a:spcPts val="1600"/>
              </a:spcAft>
              <a:buSzPct val="108108"/>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2"/>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Step 5 Building a ML model</a:t>
            </a:r>
            <a:endParaRPr/>
          </a:p>
        </p:txBody>
      </p:sp>
      <p:sp>
        <p:nvSpPr>
          <p:cNvPr id="494" name="Google Shape;494;p12"/>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rgbClr val="4A4A4A"/>
                </a:solidFill>
                <a:highlight>
                  <a:srgbClr val="FFFFFF"/>
                </a:highlight>
              </a:rPr>
              <a:t>All the insights and patterns derived during Data Analysis  are used to build the Machine Learning Model. </a:t>
            </a:r>
            <a:endParaRPr sz="1600">
              <a:solidFill>
                <a:srgbClr val="4A4A4A"/>
              </a:solidFill>
              <a:highlight>
                <a:srgbClr val="FFFFFF"/>
              </a:highlight>
            </a:endParaRPr>
          </a:p>
          <a:p>
            <a:pPr indent="0" lvl="0" marL="0" rtl="0" algn="l">
              <a:lnSpc>
                <a:spcPct val="115000"/>
              </a:lnSpc>
              <a:spcBef>
                <a:spcPts val="1600"/>
              </a:spcBef>
              <a:spcAft>
                <a:spcPts val="0"/>
              </a:spcAft>
              <a:buSzPts val="1800"/>
              <a:buNone/>
            </a:pPr>
            <a:r>
              <a:rPr lang="en" sz="1700">
                <a:solidFill>
                  <a:srgbClr val="4A4A4A"/>
                </a:solidFill>
                <a:highlight>
                  <a:srgbClr val="FFFFFF"/>
                </a:highlight>
              </a:rPr>
              <a:t>This stage always begins by splitting the data set into two parts, training data, and testing data. </a:t>
            </a:r>
            <a:endParaRPr sz="1700">
              <a:solidFill>
                <a:srgbClr val="4A4A4A"/>
              </a:solidFill>
              <a:highlight>
                <a:srgbClr val="FFFFFF"/>
              </a:highlight>
            </a:endParaRPr>
          </a:p>
          <a:p>
            <a:pPr indent="0" lvl="0" marL="0" rtl="0" algn="l">
              <a:lnSpc>
                <a:spcPct val="115000"/>
              </a:lnSpc>
              <a:spcBef>
                <a:spcPts val="1600"/>
              </a:spcBef>
              <a:spcAft>
                <a:spcPts val="1600"/>
              </a:spcAft>
              <a:buSzPts val="1800"/>
              <a:buNone/>
            </a:pPr>
            <a:r>
              <a:rPr lang="en" sz="1700">
                <a:solidFill>
                  <a:srgbClr val="4A4A4A"/>
                </a:solidFill>
                <a:highlight>
                  <a:srgbClr val="FFFFFF"/>
                </a:highlight>
              </a:rPr>
              <a:t>In the case of predicting rainfall, since the output will be in the form of True (if it will rain tomorrow) or False (no rain tomorrow), we can use a Classification Algorithm such as Logistic Regression.</a:t>
            </a:r>
            <a:endParaRPr sz="1700">
              <a:solidFill>
                <a:srgbClr val="4A4A4A"/>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13"/>
          <p:cNvSpPr txBox="1"/>
          <p:nvPr>
            <p:ph type="title"/>
          </p:nvPr>
        </p:nvSpPr>
        <p:spPr>
          <a:xfrm>
            <a:off x="324475" y="148225"/>
            <a:ext cx="56661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Step 6 Model evaluation and Optimization</a:t>
            </a:r>
            <a:endParaRPr/>
          </a:p>
        </p:txBody>
      </p:sp>
      <p:sp>
        <p:nvSpPr>
          <p:cNvPr id="500" name="Google Shape;500;p13"/>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100">
                <a:solidFill>
                  <a:srgbClr val="4A4A4A"/>
                </a:solidFill>
                <a:highlight>
                  <a:srgbClr val="FFFFFF"/>
                </a:highlight>
              </a:rPr>
              <a:t>After building a model by using the training data set, it is finally time to put the model to a test. The testing data set is used to check the efficiency of the model and how accurately it can predict the outcome. Once the accuracy is calculated, any further improvements in the model can be implemented at this stage. Methods like parameter tuning and cross-validation can be used to improve the performance of the model.</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4"/>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Step 7 Predictions </a:t>
            </a:r>
            <a:endParaRPr/>
          </a:p>
        </p:txBody>
      </p:sp>
      <p:sp>
        <p:nvSpPr>
          <p:cNvPr id="506" name="Google Shape;506;p14"/>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solidFill>
                  <a:srgbClr val="4A4A4A"/>
                </a:solidFill>
                <a:highlight>
                  <a:srgbClr val="FFFFFF"/>
                </a:highlight>
              </a:rPr>
              <a:t>Once the model is evaluated and improved, it is finally used to make predictions. The final output can be a Categorical variable (eg. True or False) or it can be a Continuous Quantity (eg. the predicted value of a stock).</a:t>
            </a:r>
            <a:endParaRPr sz="1700">
              <a:solidFill>
                <a:srgbClr val="4A4A4A"/>
              </a:solidFill>
              <a:highlight>
                <a:srgbClr val="FFFFFF"/>
              </a:highlight>
            </a:endParaRPr>
          </a:p>
          <a:p>
            <a:pPr indent="0" lvl="0" marL="0" rtl="0" algn="l">
              <a:lnSpc>
                <a:spcPct val="115000"/>
              </a:lnSpc>
              <a:spcBef>
                <a:spcPts val="1600"/>
              </a:spcBef>
              <a:spcAft>
                <a:spcPts val="1600"/>
              </a:spcAft>
              <a:buSzPts val="1800"/>
              <a:buNone/>
            </a:pPr>
            <a:r>
              <a:t/>
            </a:r>
            <a:endParaRPr sz="1700">
              <a:solidFill>
                <a:srgbClr val="4A4A4A"/>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5"/>
          <p:cNvSpPr txBox="1"/>
          <p:nvPr>
            <p:ph type="title"/>
          </p:nvPr>
        </p:nvSpPr>
        <p:spPr>
          <a:xfrm>
            <a:off x="324475" y="148225"/>
            <a:ext cx="6309000" cy="1264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Types of Machine learning </a:t>
            </a:r>
            <a:endParaRPr/>
          </a:p>
        </p:txBody>
      </p:sp>
      <p:sp>
        <p:nvSpPr>
          <p:cNvPr id="512" name="Google Shape;512;p15"/>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393700" lvl="0" marL="457200" rtl="0" algn="l">
              <a:lnSpc>
                <a:spcPct val="115000"/>
              </a:lnSpc>
              <a:spcBef>
                <a:spcPts val="0"/>
              </a:spcBef>
              <a:spcAft>
                <a:spcPts val="0"/>
              </a:spcAft>
              <a:buClr>
                <a:srgbClr val="4A4A4A"/>
              </a:buClr>
              <a:buSzPts val="2600"/>
              <a:buAutoNum type="arabicPeriod"/>
            </a:pPr>
            <a:r>
              <a:rPr lang="en" sz="2600">
                <a:solidFill>
                  <a:srgbClr val="4A4A4A"/>
                </a:solidFill>
              </a:rPr>
              <a:t>Supervised Learning</a:t>
            </a:r>
            <a:endParaRPr sz="2600">
              <a:solidFill>
                <a:srgbClr val="4A4A4A"/>
              </a:solidFill>
            </a:endParaRPr>
          </a:p>
          <a:p>
            <a:pPr indent="-393700" lvl="0" marL="457200" rtl="0" algn="l">
              <a:lnSpc>
                <a:spcPct val="115000"/>
              </a:lnSpc>
              <a:spcBef>
                <a:spcPts val="0"/>
              </a:spcBef>
              <a:spcAft>
                <a:spcPts val="0"/>
              </a:spcAft>
              <a:buClr>
                <a:srgbClr val="4A4A4A"/>
              </a:buClr>
              <a:buSzPts val="2600"/>
              <a:buAutoNum type="arabicPeriod"/>
            </a:pPr>
            <a:r>
              <a:rPr lang="en" sz="2600">
                <a:solidFill>
                  <a:srgbClr val="4A4A4A"/>
                </a:solidFill>
              </a:rPr>
              <a:t>Unsupervised Learning</a:t>
            </a:r>
            <a:endParaRPr sz="2600">
              <a:solidFill>
                <a:srgbClr val="4A4A4A"/>
              </a:solidFill>
            </a:endParaRPr>
          </a:p>
          <a:p>
            <a:pPr indent="-393700" lvl="0" marL="457200" rtl="0" algn="l">
              <a:lnSpc>
                <a:spcPct val="115000"/>
              </a:lnSpc>
              <a:spcBef>
                <a:spcPts val="0"/>
              </a:spcBef>
              <a:spcAft>
                <a:spcPts val="0"/>
              </a:spcAft>
              <a:buClr>
                <a:srgbClr val="4A4A4A"/>
              </a:buClr>
              <a:buSzPts val="2600"/>
              <a:buAutoNum type="arabicPeriod"/>
            </a:pPr>
            <a:r>
              <a:rPr lang="en" sz="2600">
                <a:solidFill>
                  <a:srgbClr val="4A4A4A"/>
                </a:solidFill>
              </a:rPr>
              <a:t>Reinforcement Learning</a:t>
            </a:r>
            <a:endParaRPr sz="2600">
              <a:solidFill>
                <a:srgbClr val="4A4A4A"/>
              </a:solidFill>
            </a:endParaRPr>
          </a:p>
          <a:p>
            <a:pPr indent="0" lvl="0" marL="0" rtl="0" algn="l">
              <a:lnSpc>
                <a:spcPct val="115000"/>
              </a:lnSpc>
              <a:spcBef>
                <a:spcPts val="120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16"/>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Supervised learning</a:t>
            </a:r>
            <a:endParaRPr/>
          </a:p>
        </p:txBody>
      </p:sp>
      <p:sp>
        <p:nvSpPr>
          <p:cNvPr id="518" name="Google Shape;518;p16"/>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800"/>
              <a:buNone/>
            </a:pPr>
            <a:r>
              <a:rPr lang="en">
                <a:solidFill>
                  <a:srgbClr val="4A4A4A"/>
                </a:solidFill>
                <a:highlight>
                  <a:srgbClr val="FFFFFF"/>
                </a:highlight>
              </a:rPr>
              <a:t>Supervised learning is a technique in which we teach or train the machine using data which is well labeled.</a:t>
            </a:r>
            <a:endParaRPr sz="2400"/>
          </a:p>
        </p:txBody>
      </p:sp>
      <p:pic>
        <p:nvPicPr>
          <p:cNvPr id="519" name="Google Shape;519;p16"/>
          <p:cNvPicPr preferRelativeResize="0"/>
          <p:nvPr/>
        </p:nvPicPr>
        <p:blipFill rotWithShape="1">
          <a:blip r:embed="rId3">
            <a:alphaModFix/>
          </a:blip>
          <a:srcRect b="0" l="0" r="0" t="0"/>
          <a:stretch/>
        </p:blipFill>
        <p:spPr>
          <a:xfrm>
            <a:off x="627575" y="2745275"/>
            <a:ext cx="7777974" cy="228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7"/>
          <p:cNvSpPr txBox="1"/>
          <p:nvPr>
            <p:ph type="title"/>
          </p:nvPr>
        </p:nvSpPr>
        <p:spPr>
          <a:xfrm>
            <a:off x="324475" y="148225"/>
            <a:ext cx="57288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Unsupervised learning </a:t>
            </a:r>
            <a:endParaRPr/>
          </a:p>
        </p:txBody>
      </p:sp>
      <p:sp>
        <p:nvSpPr>
          <p:cNvPr id="525" name="Google Shape;525;p17"/>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800"/>
              <a:buNone/>
            </a:pPr>
            <a:r>
              <a:rPr lang="en" sz="2200">
                <a:solidFill>
                  <a:srgbClr val="4A4A4A"/>
                </a:solidFill>
                <a:highlight>
                  <a:srgbClr val="FFFFFF"/>
                </a:highlight>
              </a:rPr>
              <a:t>Unsupervised learning involves training by using unlabeled data and allowing the model to act on that information without guidance.</a:t>
            </a:r>
            <a:endParaRPr sz="2800"/>
          </a:p>
        </p:txBody>
      </p:sp>
      <p:pic>
        <p:nvPicPr>
          <p:cNvPr id="526" name="Google Shape;526;p17"/>
          <p:cNvPicPr preferRelativeResize="0"/>
          <p:nvPr/>
        </p:nvPicPr>
        <p:blipFill rotWithShape="1">
          <a:blip r:embed="rId3">
            <a:alphaModFix/>
          </a:blip>
          <a:srcRect b="0" l="0" r="0" t="0"/>
          <a:stretch/>
        </p:blipFill>
        <p:spPr>
          <a:xfrm>
            <a:off x="782800" y="2917772"/>
            <a:ext cx="7296150" cy="222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8"/>
          <p:cNvSpPr txBox="1"/>
          <p:nvPr>
            <p:ph type="title"/>
          </p:nvPr>
        </p:nvSpPr>
        <p:spPr>
          <a:xfrm>
            <a:off x="324475" y="148225"/>
            <a:ext cx="60111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Reinforcement learning</a:t>
            </a:r>
            <a:endParaRPr/>
          </a:p>
        </p:txBody>
      </p:sp>
      <p:sp>
        <p:nvSpPr>
          <p:cNvPr id="532" name="Google Shape;532;p18"/>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rgbClr val="4A4A4A"/>
                </a:solidFill>
                <a:highlight>
                  <a:srgbClr val="FFFFFF"/>
                </a:highlight>
              </a:rPr>
              <a:t>Reinforcement Learning is a part of Machine learning where an agent is put in an environment and he learns to behave in this environment by performing certain actions and observing the rewards which it gets from those actions.</a:t>
            </a:r>
            <a:endParaRPr sz="1600">
              <a:solidFill>
                <a:srgbClr val="4A4A4A"/>
              </a:solidFill>
              <a:highlight>
                <a:srgbClr val="FFFFFF"/>
              </a:highlight>
            </a:endParaRPr>
          </a:p>
          <a:p>
            <a:pPr indent="0" lvl="0" marL="0" rtl="0" algn="l">
              <a:lnSpc>
                <a:spcPct val="115000"/>
              </a:lnSpc>
              <a:spcBef>
                <a:spcPts val="1600"/>
              </a:spcBef>
              <a:spcAft>
                <a:spcPts val="1600"/>
              </a:spcAft>
              <a:buSzPts val="1800"/>
              <a:buNone/>
            </a:pPr>
            <a:r>
              <a:t/>
            </a:r>
            <a:endParaRPr sz="1600">
              <a:solidFill>
                <a:srgbClr val="4A4A4A"/>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9"/>
          <p:cNvSpPr txBox="1"/>
          <p:nvPr>
            <p:ph type="title"/>
          </p:nvPr>
        </p:nvSpPr>
        <p:spPr>
          <a:xfrm>
            <a:off x="324475" y="148225"/>
            <a:ext cx="56817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Machine learning types</a:t>
            </a:r>
            <a:endParaRPr/>
          </a:p>
        </p:txBody>
      </p:sp>
      <p:sp>
        <p:nvSpPr>
          <p:cNvPr id="538" name="Google Shape;538;p19"/>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800"/>
              <a:buNone/>
            </a:pPr>
            <a:r>
              <a:t/>
            </a:r>
            <a:endParaRPr/>
          </a:p>
        </p:txBody>
      </p:sp>
      <p:pic>
        <p:nvPicPr>
          <p:cNvPr id="539" name="Google Shape;539;p19"/>
          <p:cNvPicPr preferRelativeResize="0"/>
          <p:nvPr/>
        </p:nvPicPr>
        <p:blipFill rotWithShape="1">
          <a:blip r:embed="rId3">
            <a:alphaModFix/>
          </a:blip>
          <a:srcRect b="0" l="0" r="0" t="0"/>
          <a:stretch/>
        </p:blipFill>
        <p:spPr>
          <a:xfrm>
            <a:off x="0" y="1902424"/>
            <a:ext cx="8267311" cy="270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dk2"/>
                </a:solidFill>
              </a:rPr>
              <a:t>Agenda </a:t>
            </a:r>
            <a:endParaRPr>
              <a:solidFill>
                <a:schemeClr val="dk2"/>
              </a:solidFill>
            </a:endParaRPr>
          </a:p>
        </p:txBody>
      </p:sp>
      <p:sp>
        <p:nvSpPr>
          <p:cNvPr id="434" name="Google Shape;434;p2"/>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Machine learning basic</a:t>
            </a:r>
            <a:endParaRPr/>
          </a:p>
          <a:p>
            <a:pPr indent="0" lvl="0" marL="0" rtl="0" algn="l">
              <a:lnSpc>
                <a:spcPct val="115000"/>
              </a:lnSpc>
              <a:spcBef>
                <a:spcPts val="1600"/>
              </a:spcBef>
              <a:spcAft>
                <a:spcPts val="0"/>
              </a:spcAft>
              <a:buSzPct val="108108"/>
              <a:buNone/>
            </a:pPr>
            <a:r>
              <a:rPr lang="en"/>
              <a:t>Machine learning features</a:t>
            </a:r>
            <a:endParaRPr/>
          </a:p>
          <a:p>
            <a:pPr indent="0" lvl="0" marL="0" rtl="0" algn="l">
              <a:lnSpc>
                <a:spcPct val="115000"/>
              </a:lnSpc>
              <a:spcBef>
                <a:spcPts val="1600"/>
              </a:spcBef>
              <a:spcAft>
                <a:spcPts val="0"/>
              </a:spcAft>
              <a:buSzPct val="108108"/>
              <a:buNone/>
            </a:pPr>
            <a:r>
              <a:rPr lang="en"/>
              <a:t>Machine learning process</a:t>
            </a:r>
            <a:endParaRPr/>
          </a:p>
          <a:p>
            <a:pPr indent="0" lvl="0" marL="0" rtl="0" algn="l">
              <a:lnSpc>
                <a:spcPct val="115000"/>
              </a:lnSpc>
              <a:spcBef>
                <a:spcPts val="1600"/>
              </a:spcBef>
              <a:spcAft>
                <a:spcPts val="0"/>
              </a:spcAft>
              <a:buSzPct val="108108"/>
              <a:buNone/>
            </a:pPr>
            <a:r>
              <a:rPr lang="en"/>
              <a:t>Types of machine learning </a:t>
            </a:r>
            <a:endParaRPr/>
          </a:p>
          <a:p>
            <a:pPr indent="0" lvl="0" marL="0" rtl="0" algn="l">
              <a:lnSpc>
                <a:spcPct val="115000"/>
              </a:lnSpc>
              <a:spcBef>
                <a:spcPts val="1600"/>
              </a:spcBef>
              <a:spcAft>
                <a:spcPts val="0"/>
              </a:spcAft>
              <a:buSzPct val="108108"/>
              <a:buNone/>
            </a:pPr>
            <a:r>
              <a:rPr lang="en"/>
              <a:t>Machine learning algorithms </a:t>
            </a:r>
            <a:endParaRPr/>
          </a:p>
          <a:p>
            <a:pPr indent="0" lvl="0" marL="0" rtl="0" algn="l">
              <a:lnSpc>
                <a:spcPct val="115000"/>
              </a:lnSpc>
              <a:spcBef>
                <a:spcPts val="1600"/>
              </a:spcBef>
              <a:spcAft>
                <a:spcPts val="1600"/>
              </a:spcAft>
              <a:buSzPct val="108108"/>
              <a:buNone/>
            </a:pPr>
            <a:r>
              <a:rPr lang="en"/>
              <a:t>Use cases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0"/>
          <p:cNvSpPr txBox="1"/>
          <p:nvPr>
            <p:ph type="title"/>
          </p:nvPr>
        </p:nvSpPr>
        <p:spPr>
          <a:xfrm>
            <a:off x="311700" y="751700"/>
            <a:ext cx="6721500" cy="100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Regression</a:t>
            </a:r>
            <a:endParaRPr/>
          </a:p>
        </p:txBody>
      </p:sp>
      <p:sp>
        <p:nvSpPr>
          <p:cNvPr id="545" name="Google Shape;545;p20"/>
          <p:cNvSpPr txBox="1"/>
          <p:nvPr>
            <p:ph idx="1" type="body"/>
          </p:nvPr>
        </p:nvSpPr>
        <p:spPr>
          <a:xfrm>
            <a:off x="311700" y="2069750"/>
            <a:ext cx="8520600" cy="24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800"/>
              <a:buNone/>
            </a:pPr>
            <a:r>
              <a:rPr lang="en"/>
              <a:t>In this type of problem the output is a continuous quantity. So, for example, if you want to predict the speed of a car given the distance, it is a Regression problem. Regression problems can be solved by using Supervised Learning algorithms like Linear Regression.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1"/>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Classification</a:t>
            </a:r>
            <a:endParaRPr/>
          </a:p>
        </p:txBody>
      </p:sp>
      <p:sp>
        <p:nvSpPr>
          <p:cNvPr id="551" name="Google Shape;551;p21"/>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800"/>
              <a:buNone/>
            </a:pPr>
            <a:r>
              <a:rPr lang="en"/>
              <a:t>In this type, the output is a categorical value. Classifying emails into two classes, spam and non-spam is a classification problem that can be solved by using Supervised Learning classification algorithms such as Support Vector Machines, Naive Bayes, Logistic Regression, K Nearest Neighbor,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2"/>
          <p:cNvSpPr txBox="1"/>
          <p:nvPr>
            <p:ph type="title"/>
          </p:nvPr>
        </p:nvSpPr>
        <p:spPr>
          <a:xfrm>
            <a:off x="762025" y="1189150"/>
            <a:ext cx="7620000" cy="8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Clustering </a:t>
            </a:r>
            <a:endParaRPr/>
          </a:p>
        </p:txBody>
      </p:sp>
      <p:sp>
        <p:nvSpPr>
          <p:cNvPr id="557" name="Google Shape;557;p22"/>
          <p:cNvSpPr txBox="1"/>
          <p:nvPr>
            <p:ph idx="1" type="body"/>
          </p:nvPr>
        </p:nvSpPr>
        <p:spPr>
          <a:xfrm>
            <a:off x="762025" y="2253000"/>
            <a:ext cx="7620000" cy="233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2000"/>
              <a:buNone/>
            </a:pPr>
            <a:r>
              <a:rPr lang="en"/>
              <a:t>This type of problem involves assigning the input into two or more clusters based on feature similarity. For example, clustering viewers into similar groups based on their interests, age, geography, etc can be done by using Unsupervised Learning algorithms like K-Means Clustering.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3"/>
          <p:cNvSpPr txBox="1"/>
          <p:nvPr>
            <p:ph type="title"/>
          </p:nvPr>
        </p:nvSpPr>
        <p:spPr>
          <a:xfrm>
            <a:off x="762025" y="1189150"/>
            <a:ext cx="7620000" cy="8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Machine learning algorithms</a:t>
            </a:r>
            <a:endParaRPr/>
          </a:p>
        </p:txBody>
      </p:sp>
      <p:sp>
        <p:nvSpPr>
          <p:cNvPr id="563" name="Google Shape;563;p23"/>
          <p:cNvSpPr txBox="1"/>
          <p:nvPr>
            <p:ph idx="1" type="body"/>
          </p:nvPr>
        </p:nvSpPr>
        <p:spPr>
          <a:xfrm>
            <a:off x="762025" y="2253000"/>
            <a:ext cx="7620000" cy="23346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rgbClr val="4A4A4A"/>
              </a:buClr>
              <a:buSzPts val="2000"/>
              <a:buAutoNum type="arabicPeriod"/>
            </a:pPr>
            <a:r>
              <a:rPr lang="en">
                <a:solidFill>
                  <a:srgbClr val="4A4A4A"/>
                </a:solidFill>
              </a:rPr>
              <a:t>Linear Regression</a:t>
            </a:r>
            <a:endParaRPr>
              <a:solidFill>
                <a:srgbClr val="4A4A4A"/>
              </a:solidFill>
            </a:endParaRPr>
          </a:p>
          <a:p>
            <a:pPr indent="-355600" lvl="0" marL="457200" rtl="0" algn="just">
              <a:spcBef>
                <a:spcPts val="0"/>
              </a:spcBef>
              <a:spcAft>
                <a:spcPts val="0"/>
              </a:spcAft>
              <a:buClr>
                <a:srgbClr val="4A4A4A"/>
              </a:buClr>
              <a:buSzPts val="2000"/>
              <a:buAutoNum type="arabicPeriod"/>
            </a:pPr>
            <a:r>
              <a:rPr lang="en">
                <a:solidFill>
                  <a:srgbClr val="4A4A4A"/>
                </a:solidFill>
              </a:rPr>
              <a:t>Logistic Regression</a:t>
            </a:r>
            <a:endParaRPr>
              <a:solidFill>
                <a:srgbClr val="4A4A4A"/>
              </a:solidFill>
            </a:endParaRPr>
          </a:p>
          <a:p>
            <a:pPr indent="-355600" lvl="0" marL="457200" rtl="0" algn="just">
              <a:spcBef>
                <a:spcPts val="0"/>
              </a:spcBef>
              <a:spcAft>
                <a:spcPts val="0"/>
              </a:spcAft>
              <a:buClr>
                <a:srgbClr val="4A4A4A"/>
              </a:buClr>
              <a:buSzPts val="2000"/>
              <a:buAutoNum type="arabicPeriod"/>
            </a:pPr>
            <a:r>
              <a:rPr lang="en">
                <a:solidFill>
                  <a:srgbClr val="4A4A4A"/>
                </a:solidFill>
              </a:rPr>
              <a:t>Decision Tree</a:t>
            </a:r>
            <a:endParaRPr>
              <a:solidFill>
                <a:srgbClr val="4A4A4A"/>
              </a:solidFill>
            </a:endParaRPr>
          </a:p>
          <a:p>
            <a:pPr indent="-355600" lvl="0" marL="457200" rtl="0" algn="just">
              <a:spcBef>
                <a:spcPts val="0"/>
              </a:spcBef>
              <a:spcAft>
                <a:spcPts val="0"/>
              </a:spcAft>
              <a:buClr>
                <a:srgbClr val="4A4A4A"/>
              </a:buClr>
              <a:buSzPts val="2000"/>
              <a:buAutoNum type="arabicPeriod"/>
            </a:pPr>
            <a:r>
              <a:rPr lang="en">
                <a:solidFill>
                  <a:srgbClr val="4A4A4A"/>
                </a:solidFill>
              </a:rPr>
              <a:t>Naive Bayes</a:t>
            </a:r>
            <a:endParaRPr>
              <a:solidFill>
                <a:srgbClr val="4A4A4A"/>
              </a:solidFill>
            </a:endParaRPr>
          </a:p>
          <a:p>
            <a:pPr indent="-355600" lvl="0" marL="457200" rtl="0" algn="just">
              <a:spcBef>
                <a:spcPts val="0"/>
              </a:spcBef>
              <a:spcAft>
                <a:spcPts val="0"/>
              </a:spcAft>
              <a:buClr>
                <a:srgbClr val="4A4A4A"/>
              </a:buClr>
              <a:buSzPts val="2000"/>
              <a:buAutoNum type="arabicPeriod"/>
            </a:pPr>
            <a:r>
              <a:rPr lang="en">
                <a:solidFill>
                  <a:srgbClr val="4A4A4A"/>
                </a:solidFill>
              </a:rPr>
              <a:t>kNN</a:t>
            </a:r>
            <a:endParaRPr>
              <a:solidFill>
                <a:srgbClr val="4A4A4A"/>
              </a:solidFill>
            </a:endParaRPr>
          </a:p>
          <a:p>
            <a:pPr indent="0" lvl="0" marL="0" rtl="0" algn="l">
              <a:lnSpc>
                <a:spcPct val="115000"/>
              </a:lnSpc>
              <a:spcBef>
                <a:spcPts val="1200"/>
              </a:spcBef>
              <a:spcAft>
                <a:spcPts val="1600"/>
              </a:spcAft>
              <a:buSzPts val="2000"/>
              <a:buNone/>
            </a:pPr>
            <a:r>
              <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e74d6a8489_0_1"/>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regression</a:t>
            </a:r>
            <a:endParaRPr/>
          </a:p>
        </p:txBody>
      </p:sp>
      <p:sp>
        <p:nvSpPr>
          <p:cNvPr id="569" name="Google Shape;569;ge74d6a8489_0_1"/>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used to estimate real values (cost of houses, number of calls, total sales etc.) based on continuous variables.</a:t>
            </a:r>
            <a:endParaRPr/>
          </a:p>
          <a:p>
            <a:pPr indent="0" lvl="0" marL="0" rtl="0" algn="l">
              <a:spcBef>
                <a:spcPts val="1600"/>
              </a:spcBef>
              <a:spcAft>
                <a:spcPts val="0"/>
              </a:spcAft>
              <a:buNone/>
            </a:pPr>
            <a:r>
              <a:rPr lang="en"/>
              <a:t>we establish a relationship between the independent and dependent variables by fitting the best line. </a:t>
            </a:r>
            <a:endParaRPr/>
          </a:p>
          <a:p>
            <a:pPr indent="0" lvl="0" marL="0" rtl="0" algn="l">
              <a:spcBef>
                <a:spcPts val="1600"/>
              </a:spcBef>
              <a:spcAft>
                <a:spcPts val="1600"/>
              </a:spcAft>
              <a:buNone/>
            </a:pPr>
            <a:r>
              <a:rPr lang="en"/>
              <a:t>This best fit line is known as the </a:t>
            </a:r>
            <a:r>
              <a:rPr i="1" lang="en"/>
              <a:t>regression line</a:t>
            </a:r>
            <a:r>
              <a:rPr lang="en"/>
              <a:t> and represented by a linear equation Y= aX + b.</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ge74d6a8489_0_113"/>
          <p:cNvPicPr preferRelativeResize="0"/>
          <p:nvPr/>
        </p:nvPicPr>
        <p:blipFill rotWithShape="1">
          <a:blip r:embed="rId3">
            <a:alphaModFix/>
          </a:blip>
          <a:srcRect b="6178" l="0" r="0" t="6187"/>
          <a:stretch/>
        </p:blipFill>
        <p:spPr>
          <a:xfrm>
            <a:off x="5244250" y="1386100"/>
            <a:ext cx="3232599" cy="2384201"/>
          </a:xfrm>
          <a:prstGeom prst="rect">
            <a:avLst/>
          </a:prstGeom>
          <a:noFill/>
          <a:ln cap="flat" cmpd="dbl" w="76200">
            <a:solidFill>
              <a:schemeClr val="lt1"/>
            </a:solidFill>
            <a:prstDash val="solid"/>
            <a:miter lim="8000"/>
            <a:headEnd len="sm" w="sm" type="none"/>
            <a:tailEnd len="sm" w="sm" type="none"/>
          </a:ln>
        </p:spPr>
      </p:pic>
      <p:sp>
        <p:nvSpPr>
          <p:cNvPr id="575" name="Google Shape;575;ge74d6a8489_0_113"/>
          <p:cNvSpPr txBox="1"/>
          <p:nvPr>
            <p:ph type="title"/>
          </p:nvPr>
        </p:nvSpPr>
        <p:spPr>
          <a:xfrm>
            <a:off x="291875" y="406900"/>
            <a:ext cx="3978000" cy="138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regression</a:t>
            </a:r>
            <a:endParaRPr/>
          </a:p>
        </p:txBody>
      </p:sp>
      <p:sp>
        <p:nvSpPr>
          <p:cNvPr id="576" name="Google Shape;576;ge74d6a8489_0_113"/>
          <p:cNvSpPr txBox="1"/>
          <p:nvPr>
            <p:ph idx="1" type="body"/>
          </p:nvPr>
        </p:nvSpPr>
        <p:spPr>
          <a:xfrm>
            <a:off x="291950" y="1854951"/>
            <a:ext cx="3978000" cy="25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linear regression model provides a sloped straight line representing the relationship between the variables.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4"/>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 the best fit line</a:t>
            </a:r>
            <a:endParaRPr/>
          </a:p>
        </p:txBody>
      </p:sp>
      <p:sp>
        <p:nvSpPr>
          <p:cNvPr id="582" name="Google Shape;582;p24"/>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working with linear regression, our main goal is to find the best fit line that means the error between predicted values and actual values should be minimized. The best fit line will have the least error.</a:t>
            </a:r>
            <a:endParaRPr/>
          </a:p>
          <a:p>
            <a:pPr indent="0" lvl="0" marL="0" rtl="0" algn="l">
              <a:spcBef>
                <a:spcPts val="1600"/>
              </a:spcBef>
              <a:spcAft>
                <a:spcPts val="1600"/>
              </a:spcAft>
              <a:buNone/>
            </a:pPr>
            <a:r>
              <a:rPr lang="en"/>
              <a:t>The different values for weights or the coefficient of lines (a</a:t>
            </a:r>
            <a:r>
              <a:rPr baseline="-25000" lang="en"/>
              <a:t>0</a:t>
            </a:r>
            <a:r>
              <a:rPr lang="en"/>
              <a:t>, a</a:t>
            </a:r>
            <a:r>
              <a:rPr baseline="-25000" lang="en"/>
              <a:t>1</a:t>
            </a:r>
            <a:r>
              <a:rPr lang="en"/>
              <a:t>) gives a different line of regression, so we need to calculate the best values for a</a:t>
            </a:r>
            <a:r>
              <a:rPr baseline="-25000" lang="en"/>
              <a:t>0</a:t>
            </a:r>
            <a:r>
              <a:rPr lang="en"/>
              <a:t> and a</a:t>
            </a:r>
            <a:r>
              <a:rPr baseline="-25000" lang="en"/>
              <a:t>1</a:t>
            </a:r>
            <a:r>
              <a:rPr lang="en"/>
              <a:t> to find the best fit line, so to calculate this we use cost function.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e7eb608336_0_2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function</a:t>
            </a:r>
            <a:endParaRPr/>
          </a:p>
        </p:txBody>
      </p:sp>
      <p:sp>
        <p:nvSpPr>
          <p:cNvPr id="588" name="Google Shape;588;ge7eb608336_0_289"/>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330200" lvl="0" marL="457200" marR="25400" rtl="0" algn="l">
              <a:spcBef>
                <a:spcPts val="0"/>
              </a:spcBef>
              <a:spcAft>
                <a:spcPts val="0"/>
              </a:spcAft>
              <a:buSzPts val="1600"/>
              <a:buChar char="●"/>
            </a:pPr>
            <a:r>
              <a:rPr lang="en"/>
              <a:t>The different values for weights or coefficient of lines (a</a:t>
            </a:r>
            <a:r>
              <a:rPr baseline="-25000" lang="en"/>
              <a:t>0</a:t>
            </a:r>
            <a:r>
              <a:rPr lang="en"/>
              <a:t>, a</a:t>
            </a:r>
            <a:r>
              <a:rPr baseline="-25000" lang="en"/>
              <a:t>1</a:t>
            </a:r>
            <a:r>
              <a:rPr lang="en"/>
              <a:t>) gives the different line of regression, and the cost function is used to estimate the values of the coefficient for the best fit line.</a:t>
            </a:r>
            <a:endParaRPr/>
          </a:p>
          <a:p>
            <a:pPr indent="-330200" lvl="0" marL="457200" marR="25400" rtl="0" algn="l">
              <a:spcBef>
                <a:spcPts val="0"/>
              </a:spcBef>
              <a:spcAft>
                <a:spcPts val="0"/>
              </a:spcAft>
              <a:buSzPts val="1600"/>
              <a:buChar char="●"/>
            </a:pPr>
            <a:r>
              <a:rPr lang="en"/>
              <a:t>Cost function optimizes the regression coefficients or weights. It measures how a linear regression model is performing.</a:t>
            </a:r>
            <a:endParaRPr/>
          </a:p>
          <a:p>
            <a:pPr indent="-330200" lvl="0" marL="457200" marR="25400" rtl="0" algn="l">
              <a:spcBef>
                <a:spcPts val="0"/>
              </a:spcBef>
              <a:spcAft>
                <a:spcPts val="0"/>
              </a:spcAft>
              <a:buSzPts val="1600"/>
              <a:buChar char="●"/>
            </a:pPr>
            <a:r>
              <a:rPr lang="en"/>
              <a:t>We can use the cost function to find the accuracy of the </a:t>
            </a:r>
            <a:r>
              <a:rPr b="1" lang="en"/>
              <a:t>mapping function</a:t>
            </a:r>
            <a:r>
              <a:rPr lang="en"/>
              <a:t>, which maps the input variable to the output variable. This mapping function is also known as </a:t>
            </a:r>
            <a:r>
              <a:rPr b="1" lang="en"/>
              <a:t>Hypothesis function</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e7eb608336_0_449"/>
          <p:cNvSpPr txBox="1"/>
          <p:nvPr>
            <p:ph type="title"/>
          </p:nvPr>
        </p:nvSpPr>
        <p:spPr>
          <a:xfrm>
            <a:off x="311700" y="751700"/>
            <a:ext cx="6721500" cy="100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 squared error</a:t>
            </a:r>
            <a:endParaRPr/>
          </a:p>
        </p:txBody>
      </p:sp>
      <p:sp>
        <p:nvSpPr>
          <p:cNvPr id="594" name="Google Shape;594;ge7eb608336_0_449"/>
          <p:cNvSpPr txBox="1"/>
          <p:nvPr>
            <p:ph idx="1" type="body"/>
          </p:nvPr>
        </p:nvSpPr>
        <p:spPr>
          <a:xfrm>
            <a:off x="311700" y="2069750"/>
            <a:ext cx="8520600" cy="2499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For Linear Regression, we use the </a:t>
            </a:r>
            <a:r>
              <a:rPr b="1" lang="en"/>
              <a:t>Mean Squared Error (MSE)</a:t>
            </a:r>
            <a:r>
              <a:rPr lang="en"/>
              <a:t> cost function, which is the average of squared error occurred between the predicted values and actual values. It can be written as: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595" name="Google Shape;595;ge7eb608336_0_449"/>
          <p:cNvPicPr preferRelativeResize="0"/>
          <p:nvPr/>
        </p:nvPicPr>
        <p:blipFill>
          <a:blip r:embed="rId3">
            <a:alphaModFix/>
          </a:blip>
          <a:stretch>
            <a:fillRect/>
          </a:stretch>
        </p:blipFill>
        <p:spPr>
          <a:xfrm>
            <a:off x="434650" y="2786875"/>
            <a:ext cx="3391925" cy="446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e7eb608336_0_506"/>
          <p:cNvSpPr txBox="1"/>
          <p:nvPr>
            <p:ph type="title"/>
          </p:nvPr>
        </p:nvSpPr>
        <p:spPr>
          <a:xfrm>
            <a:off x="349300" y="334525"/>
            <a:ext cx="7407000" cy="66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601" name="Google Shape;601;ge7eb608336_0_506"/>
          <p:cNvSpPr txBox="1"/>
          <p:nvPr>
            <p:ph idx="1" type="body"/>
          </p:nvPr>
        </p:nvSpPr>
        <p:spPr>
          <a:xfrm>
            <a:off x="349300" y="1147425"/>
            <a:ext cx="7407000" cy="3172500"/>
          </a:xfrm>
          <a:prstGeom prst="rect">
            <a:avLst/>
          </a:prstGeom>
        </p:spPr>
        <p:txBody>
          <a:bodyPr anchorCtr="0" anchor="t" bIns="91425" lIns="91425" spcFirstLastPara="1" rIns="91425" wrap="square" tIns="91425">
            <a:normAutofit lnSpcReduction="20000"/>
          </a:bodyPr>
          <a:lstStyle/>
          <a:p>
            <a:pPr indent="-330200" lvl="0" marL="457200" marR="25400" rtl="0" algn="l">
              <a:spcBef>
                <a:spcPts val="0"/>
              </a:spcBef>
              <a:spcAft>
                <a:spcPts val="0"/>
              </a:spcAft>
              <a:buSzPts val="1600"/>
              <a:buChar char="●"/>
            </a:pPr>
            <a:r>
              <a:rPr lang="en"/>
              <a:t>Logistic regression is one of the most popular Machine Learning algorithms, which comes under the Supervised Learning technique. It is used for predicting the categorical dependent variable using a given set of independent variables.</a:t>
            </a:r>
            <a:endParaRPr/>
          </a:p>
          <a:p>
            <a:pPr indent="-330200" lvl="0" marL="457200" marR="25400" rtl="0" algn="l">
              <a:spcBef>
                <a:spcPts val="0"/>
              </a:spcBef>
              <a:spcAft>
                <a:spcPts val="0"/>
              </a:spcAft>
              <a:buSzPts val="1600"/>
              <a:buChar char="●"/>
            </a:pPr>
            <a:r>
              <a:rPr lang="en"/>
              <a:t>Logistic regression predicts the output of a categorical dependent variable. Therefore the outcome must be a categorical or discrete value. It can be either Yes or No, 0 or 1, true or False, etc. but instead of giving the exact value as 0 and 1, </a:t>
            </a:r>
            <a:r>
              <a:rPr b="1" lang="en"/>
              <a:t>it gives the probabilistic values which lie between 0 and 1</a:t>
            </a:r>
            <a:r>
              <a:rPr lang="en"/>
              <a:t>.</a:t>
            </a:r>
            <a:endParaRPr/>
          </a:p>
          <a:p>
            <a:pPr indent="0" lvl="0" marL="457200" marR="25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Definition of machine learning </a:t>
            </a:r>
            <a:endParaRPr/>
          </a:p>
        </p:txBody>
      </p:sp>
      <p:sp>
        <p:nvSpPr>
          <p:cNvPr id="440" name="Google Shape;440;p3"/>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solidFill>
                  <a:srgbClr val="525252"/>
                </a:solidFill>
                <a:highlight>
                  <a:srgbClr val="FFFFFF"/>
                </a:highlight>
              </a:rPr>
              <a:t>Machine learning is a branch of artificial intelligence (AI) and computer science which focuses on the use of data and algorithms to imitate the way that humans learn, gradually improving its accuracy.</a:t>
            </a:r>
            <a:endParaRPr sz="1700">
              <a:solidFill>
                <a:srgbClr val="525252"/>
              </a:solidFill>
              <a:highlight>
                <a:srgbClr val="FFFFFF"/>
              </a:highlight>
            </a:endParaRPr>
          </a:p>
          <a:p>
            <a:pPr indent="0" lvl="0" marL="0" rtl="0" algn="l">
              <a:lnSpc>
                <a:spcPct val="115000"/>
              </a:lnSpc>
              <a:spcBef>
                <a:spcPts val="1600"/>
              </a:spcBef>
              <a:spcAft>
                <a:spcPts val="1600"/>
              </a:spcAft>
              <a:buSzPts val="1800"/>
              <a:buNone/>
            </a:pPr>
            <a:r>
              <a:rPr lang="en" sz="1700">
                <a:solidFill>
                  <a:srgbClr val="525252"/>
                </a:solidFill>
                <a:highlight>
                  <a:srgbClr val="FFFFFF"/>
                </a:highlight>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sz="1700">
              <a:solidFill>
                <a:srgbClr val="52525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ge7eb608336_0_702"/>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607" name="Google Shape;607;ge7eb608336_0_702"/>
          <p:cNvSpPr txBox="1"/>
          <p:nvPr>
            <p:ph idx="1" type="body"/>
          </p:nvPr>
        </p:nvSpPr>
        <p:spPr>
          <a:xfrm>
            <a:off x="3539325" y="593900"/>
            <a:ext cx="5090400" cy="4011600"/>
          </a:xfrm>
          <a:prstGeom prst="rect">
            <a:avLst/>
          </a:prstGeom>
        </p:spPr>
        <p:txBody>
          <a:bodyPr anchorCtr="0" anchor="t" bIns="91425" lIns="91425" spcFirstLastPara="1" rIns="91425" wrap="square" tIns="91425">
            <a:normAutofit lnSpcReduction="20000"/>
          </a:bodyPr>
          <a:lstStyle/>
          <a:p>
            <a:pPr indent="-317500" lvl="0" marL="457200" marR="25400" rtl="0" algn="l">
              <a:spcBef>
                <a:spcPts val="0"/>
              </a:spcBef>
              <a:spcAft>
                <a:spcPts val="0"/>
              </a:spcAft>
              <a:buSzPts val="1400"/>
              <a:buChar char="●"/>
            </a:pPr>
            <a:r>
              <a:rPr lang="en"/>
              <a:t>Logistic Regression is much similar to the Linear Regression except that how they are used. Linear Regression is used for solving Regression problems, whereas </a:t>
            </a:r>
            <a:r>
              <a:rPr b="1" lang="en"/>
              <a:t>Logistic regression is used for solving the classification problems</a:t>
            </a:r>
            <a:r>
              <a:rPr lang="en"/>
              <a:t>.</a:t>
            </a:r>
            <a:endParaRPr/>
          </a:p>
          <a:p>
            <a:pPr indent="-317500" lvl="0" marL="457200" marR="25400" rtl="0" algn="l">
              <a:spcBef>
                <a:spcPts val="0"/>
              </a:spcBef>
              <a:spcAft>
                <a:spcPts val="0"/>
              </a:spcAft>
              <a:buSzPts val="1400"/>
              <a:buChar char="●"/>
            </a:pPr>
            <a:r>
              <a:rPr lang="en"/>
              <a:t>In Logistic regression, instead of fitting a regression line, we fit an "S" shaped logistic function, which predicts two maximum values (0 or 1).</a:t>
            </a:r>
            <a:endParaRPr/>
          </a:p>
          <a:p>
            <a:pPr indent="-317500" lvl="0" marL="457200" marR="25400" rtl="0" algn="l">
              <a:spcBef>
                <a:spcPts val="0"/>
              </a:spcBef>
              <a:spcAft>
                <a:spcPts val="0"/>
              </a:spcAft>
              <a:buSzPts val="1400"/>
              <a:buChar char="●"/>
            </a:pPr>
            <a:r>
              <a:rPr lang="en"/>
              <a:t>The curve from the logistic function indicates the likelihood of something such as whether the cells are cancerous or not, a mouse is obese or not based on its weight, etc.</a:t>
            </a:r>
            <a:endParaRPr/>
          </a:p>
          <a:p>
            <a:pPr indent="-317500" lvl="0" marL="457200" marR="25400" rtl="0" algn="l">
              <a:spcBef>
                <a:spcPts val="0"/>
              </a:spcBef>
              <a:spcAft>
                <a:spcPts val="0"/>
              </a:spcAft>
              <a:buSzPts val="1400"/>
              <a:buChar char="●"/>
            </a:pPr>
            <a:r>
              <a:rPr lang="en"/>
              <a:t>Logistic Regression is a significant machine learning algorithm because it has the ability to provide probabilities and classify new data using continuous and discrete datasets.</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e7eb608336_0_889"/>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613" name="Google Shape;613;ge7eb608336_0_889"/>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pic>
        <p:nvPicPr>
          <p:cNvPr id="614" name="Google Shape;614;ge7eb608336_0_889"/>
          <p:cNvPicPr preferRelativeResize="0"/>
          <p:nvPr/>
        </p:nvPicPr>
        <p:blipFill>
          <a:blip r:embed="rId3">
            <a:alphaModFix/>
          </a:blip>
          <a:stretch>
            <a:fillRect/>
          </a:stretch>
        </p:blipFill>
        <p:spPr>
          <a:xfrm>
            <a:off x="3831898" y="1732375"/>
            <a:ext cx="4505250" cy="3095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e7eb608336_0_1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Sigmoid  function</a:t>
            </a:r>
            <a:endParaRPr/>
          </a:p>
        </p:txBody>
      </p:sp>
      <p:sp>
        <p:nvSpPr>
          <p:cNvPr id="620" name="Google Shape;620;ge7eb608336_0_1113"/>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330200" lvl="0" marL="457200" marR="25400" rtl="0" algn="l">
              <a:spcBef>
                <a:spcPts val="0"/>
              </a:spcBef>
              <a:spcAft>
                <a:spcPts val="0"/>
              </a:spcAft>
              <a:buSzPts val="1600"/>
              <a:buChar char="●"/>
            </a:pPr>
            <a:r>
              <a:rPr lang="en"/>
              <a:t>The sigmoid function is a mathematical function used to map the predicted values to probabilities.</a:t>
            </a:r>
            <a:endParaRPr/>
          </a:p>
          <a:p>
            <a:pPr indent="-330200" lvl="0" marL="457200" marR="25400" rtl="0" algn="l">
              <a:spcBef>
                <a:spcPts val="0"/>
              </a:spcBef>
              <a:spcAft>
                <a:spcPts val="0"/>
              </a:spcAft>
              <a:buSzPts val="1600"/>
              <a:buChar char="●"/>
            </a:pPr>
            <a:r>
              <a:rPr lang="en"/>
              <a:t>It maps any real value into another value within a range of 0 and 1.</a:t>
            </a:r>
            <a:endParaRPr/>
          </a:p>
          <a:p>
            <a:pPr indent="-330200" lvl="0" marL="457200" marR="25400" rtl="0" algn="l">
              <a:spcBef>
                <a:spcPts val="0"/>
              </a:spcBef>
              <a:spcAft>
                <a:spcPts val="0"/>
              </a:spcAft>
              <a:buSzPts val="1600"/>
              <a:buChar char="●"/>
            </a:pPr>
            <a:r>
              <a:rPr lang="en"/>
              <a:t>The value of the logistic regression must be between 0 and 1, which cannot go beyond this limit, so it forms a curve like the "S" form. The S-form curve is called the Sigmoid function or the logistic function.</a:t>
            </a:r>
            <a:endParaRPr/>
          </a:p>
          <a:p>
            <a:pPr indent="-330200" lvl="0" marL="457200" marR="25400" rtl="0" algn="l">
              <a:spcBef>
                <a:spcPts val="0"/>
              </a:spcBef>
              <a:spcAft>
                <a:spcPts val="0"/>
              </a:spcAft>
              <a:buSzPts val="1600"/>
              <a:buChar char="●"/>
            </a:pPr>
            <a:r>
              <a:rPr lang="en"/>
              <a:t>In logistic regression, we use the concept of the threshold value, which defines the probability of either 0 or 1. Such as values above the threshold value tends to 1, and a value below the threshold values tends to 0.</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e7eb608336_0_1199"/>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a:t>
            </a:r>
            <a:endParaRPr/>
          </a:p>
        </p:txBody>
      </p:sp>
      <p:sp>
        <p:nvSpPr>
          <p:cNvPr id="626" name="Google Shape;626;ge7eb608336_0_1199"/>
          <p:cNvSpPr txBox="1"/>
          <p:nvPr>
            <p:ph idx="1" type="body"/>
          </p:nvPr>
        </p:nvSpPr>
        <p:spPr>
          <a:xfrm>
            <a:off x="4022850" y="770525"/>
            <a:ext cx="4919400" cy="3811800"/>
          </a:xfrm>
          <a:prstGeom prst="rect">
            <a:avLst/>
          </a:prstGeom>
        </p:spPr>
        <p:txBody>
          <a:bodyPr anchorCtr="0" anchor="t" bIns="91425" lIns="91425" spcFirstLastPara="1" rIns="91425" wrap="square" tIns="91425">
            <a:normAutofit lnSpcReduction="10000"/>
          </a:bodyPr>
          <a:lstStyle/>
          <a:p>
            <a:pPr indent="-317500" lvl="0" marL="457200" marR="25400" rtl="0" algn="l">
              <a:spcBef>
                <a:spcPts val="0"/>
              </a:spcBef>
              <a:spcAft>
                <a:spcPts val="0"/>
              </a:spcAft>
              <a:buSzPts val="1400"/>
              <a:buChar char="●"/>
            </a:pPr>
            <a:r>
              <a:rPr lang="en"/>
              <a:t>Decision Tree is a </a:t>
            </a:r>
            <a:r>
              <a:rPr b="1" lang="en"/>
              <a:t>Supervised learning technique </a:t>
            </a:r>
            <a:r>
              <a:rPr lang="en"/>
              <a:t>that can be used for both classification and Regression problems, but mostly it is preferred for solving Classification problems. It is a tree-structured classifier, where</a:t>
            </a:r>
            <a:r>
              <a:rPr b="1" lang="en"/>
              <a:t> internal nodes represent the features of a dataset, branches represent the decision rules</a:t>
            </a:r>
            <a:r>
              <a:rPr lang="en"/>
              <a:t> and </a:t>
            </a:r>
            <a:r>
              <a:rPr b="1" lang="en"/>
              <a:t>each leaf node represents the outcome.</a:t>
            </a:r>
            <a:endParaRPr b="1"/>
          </a:p>
          <a:p>
            <a:pPr indent="-317500" lvl="0" marL="457200" marR="25400" rtl="0" algn="l">
              <a:spcBef>
                <a:spcPts val="0"/>
              </a:spcBef>
              <a:spcAft>
                <a:spcPts val="0"/>
              </a:spcAft>
              <a:buSzPts val="1400"/>
              <a:buChar char="●"/>
            </a:pPr>
            <a:r>
              <a:rPr lang="en"/>
              <a:t>In a Decision tree, there are two nodes, which are the </a:t>
            </a:r>
            <a:r>
              <a:rPr b="1" lang="en"/>
              <a:t>Decision Node</a:t>
            </a:r>
            <a:r>
              <a:rPr lang="en"/>
              <a:t> and</a:t>
            </a:r>
            <a:r>
              <a:rPr b="1" lang="en"/>
              <a:t> Leaf Node.</a:t>
            </a:r>
            <a:r>
              <a:rPr lang="en"/>
              <a:t> Decision nodes are used to make any decision and have multiple branches, whereas Leaf nodes are the output of those decisions and do not contain any further branches.</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e7eb608336_0_1384"/>
          <p:cNvSpPr txBox="1"/>
          <p:nvPr>
            <p:ph type="title"/>
          </p:nvPr>
        </p:nvSpPr>
        <p:spPr>
          <a:xfrm>
            <a:off x="574350" y="576900"/>
            <a:ext cx="2917200" cy="39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a:t>
            </a:r>
            <a:r>
              <a:rPr lang="en"/>
              <a:t> tree</a:t>
            </a:r>
            <a:endParaRPr/>
          </a:p>
        </p:txBody>
      </p:sp>
      <p:sp>
        <p:nvSpPr>
          <p:cNvPr id="632" name="Google Shape;632;ge7eb608336_0_1384"/>
          <p:cNvSpPr txBox="1"/>
          <p:nvPr>
            <p:ph idx="1" type="body"/>
          </p:nvPr>
        </p:nvSpPr>
        <p:spPr>
          <a:xfrm>
            <a:off x="4291925" y="576900"/>
            <a:ext cx="4538100" cy="770400"/>
          </a:xfrm>
          <a:prstGeom prst="rect">
            <a:avLst/>
          </a:prstGeom>
        </p:spPr>
        <p:txBody>
          <a:bodyPr anchorCtr="0" anchor="t" bIns="91425" lIns="91425" spcFirstLastPara="1" rIns="91425" wrap="square" tIns="91425">
            <a:normAutofit/>
          </a:bodyPr>
          <a:lstStyle/>
          <a:p>
            <a:pPr indent="0" lvl="0" marL="0" marR="25400" rtl="0" algn="l">
              <a:spcBef>
                <a:spcPts val="0"/>
              </a:spcBef>
              <a:spcAft>
                <a:spcPts val="1600"/>
              </a:spcAft>
              <a:buNone/>
            </a:pPr>
            <a:r>
              <a:rPr lang="en"/>
              <a:t>The decisions or the test are performed on the basis of features of the given dataset.</a:t>
            </a:r>
            <a:endParaRPr/>
          </a:p>
        </p:txBody>
      </p:sp>
      <p:sp>
        <p:nvSpPr>
          <p:cNvPr id="633" name="Google Shape;633;ge7eb608336_0_1384"/>
          <p:cNvSpPr txBox="1"/>
          <p:nvPr>
            <p:ph idx="2" type="body"/>
          </p:nvPr>
        </p:nvSpPr>
        <p:spPr>
          <a:xfrm>
            <a:off x="4291925" y="1652100"/>
            <a:ext cx="4538100" cy="770400"/>
          </a:xfrm>
          <a:prstGeom prst="rect">
            <a:avLst/>
          </a:prstGeom>
        </p:spPr>
        <p:txBody>
          <a:bodyPr anchorCtr="0" anchor="t" bIns="91425" lIns="91425" spcFirstLastPara="1" rIns="91425" wrap="square" tIns="91425">
            <a:normAutofit/>
          </a:bodyPr>
          <a:lstStyle/>
          <a:p>
            <a:pPr indent="0" lvl="0" marL="0" marR="25400" rtl="0" algn="l">
              <a:spcBef>
                <a:spcPts val="0"/>
              </a:spcBef>
              <a:spcAft>
                <a:spcPts val="1600"/>
              </a:spcAft>
              <a:buNone/>
            </a:pPr>
            <a:r>
              <a:rPr b="1" i="1" lang="en"/>
              <a:t>It is a graphical representation for getting all the possible solutions to a problem/decision based on given conditions.</a:t>
            </a:r>
            <a:endParaRPr/>
          </a:p>
        </p:txBody>
      </p:sp>
      <p:sp>
        <p:nvSpPr>
          <p:cNvPr id="634" name="Google Shape;634;ge7eb608336_0_1384"/>
          <p:cNvSpPr txBox="1"/>
          <p:nvPr>
            <p:ph idx="3" type="body"/>
          </p:nvPr>
        </p:nvSpPr>
        <p:spPr>
          <a:xfrm>
            <a:off x="4291925" y="2727300"/>
            <a:ext cx="4538100" cy="770400"/>
          </a:xfrm>
          <a:prstGeom prst="rect">
            <a:avLst/>
          </a:prstGeom>
        </p:spPr>
        <p:txBody>
          <a:bodyPr anchorCtr="0" anchor="t" bIns="91425" lIns="91425" spcFirstLastPara="1" rIns="91425" wrap="square" tIns="91425">
            <a:normAutofit lnSpcReduction="10000"/>
          </a:bodyPr>
          <a:lstStyle/>
          <a:p>
            <a:pPr indent="0" lvl="0" marL="0" marR="25400" rtl="0" algn="l">
              <a:spcBef>
                <a:spcPts val="0"/>
              </a:spcBef>
              <a:spcAft>
                <a:spcPts val="1600"/>
              </a:spcAft>
              <a:buNone/>
            </a:pPr>
            <a:r>
              <a:rPr lang="en"/>
              <a:t>It is called a decision tree because, similar to a tree, it starts with the root node, which expands on further branches and constructs a tree-like structure.</a:t>
            </a:r>
            <a:endParaRPr/>
          </a:p>
        </p:txBody>
      </p:sp>
      <p:sp>
        <p:nvSpPr>
          <p:cNvPr id="635" name="Google Shape;635;ge7eb608336_0_1384"/>
          <p:cNvSpPr txBox="1"/>
          <p:nvPr>
            <p:ph idx="4" type="body"/>
          </p:nvPr>
        </p:nvSpPr>
        <p:spPr>
          <a:xfrm>
            <a:off x="4291925" y="3802500"/>
            <a:ext cx="4538100" cy="770400"/>
          </a:xfrm>
          <a:prstGeom prst="rect">
            <a:avLst/>
          </a:prstGeom>
        </p:spPr>
        <p:txBody>
          <a:bodyPr anchorCtr="0" anchor="t" bIns="91425" lIns="91425" spcFirstLastPara="1" rIns="91425" wrap="square" tIns="91425">
            <a:normAutofit/>
          </a:bodyPr>
          <a:lstStyle/>
          <a:p>
            <a:pPr indent="0" lvl="0" marL="0" marR="25400" rtl="0" algn="l">
              <a:spcBef>
                <a:spcPts val="0"/>
              </a:spcBef>
              <a:spcAft>
                <a:spcPts val="1600"/>
              </a:spcAft>
              <a:buNone/>
            </a:pPr>
            <a:r>
              <a:rPr lang="en"/>
              <a:t>In order to build a tree, we use the </a:t>
            </a:r>
            <a:r>
              <a:rPr b="1" lang="en"/>
              <a:t>CART algorithm,</a:t>
            </a:r>
            <a:r>
              <a:rPr lang="en"/>
              <a:t> which stands for </a:t>
            </a:r>
            <a:r>
              <a:rPr b="1" lang="en"/>
              <a:t>Classification and Regression Tree algorithm.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e7eb608336_0_2577"/>
          <p:cNvSpPr txBox="1"/>
          <p:nvPr>
            <p:ph type="title"/>
          </p:nvPr>
        </p:nvSpPr>
        <p:spPr>
          <a:xfrm>
            <a:off x="399150" y="693725"/>
            <a:ext cx="8340900" cy="65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Decision tree</a:t>
            </a:r>
            <a:endParaRPr/>
          </a:p>
        </p:txBody>
      </p:sp>
      <p:pic>
        <p:nvPicPr>
          <p:cNvPr id="641" name="Google Shape;641;ge7eb608336_0_2577"/>
          <p:cNvPicPr preferRelativeResize="0"/>
          <p:nvPr/>
        </p:nvPicPr>
        <p:blipFill>
          <a:blip r:embed="rId3">
            <a:alphaModFix/>
          </a:blip>
          <a:stretch>
            <a:fillRect/>
          </a:stretch>
        </p:blipFill>
        <p:spPr>
          <a:xfrm>
            <a:off x="862750" y="1424425"/>
            <a:ext cx="7150725" cy="3488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e7eb608336_0_2628"/>
          <p:cNvSpPr txBox="1"/>
          <p:nvPr>
            <p:ph type="title"/>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Decision tree terminologies</a:t>
            </a:r>
            <a:endParaRPr/>
          </a:p>
        </p:txBody>
      </p:sp>
      <p:sp>
        <p:nvSpPr>
          <p:cNvPr id="647" name="Google Shape;647;ge7eb608336_0_2628"/>
          <p:cNvSpPr txBox="1"/>
          <p:nvPr>
            <p:ph idx="1" type="body"/>
          </p:nvPr>
        </p:nvSpPr>
        <p:spPr>
          <a:xfrm>
            <a:off x="4947374" y="554850"/>
            <a:ext cx="3855900" cy="3956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a:t>Root Node:</a:t>
            </a:r>
            <a:r>
              <a:rPr lang="en"/>
              <a:t> Root node is from where the decision tree starts. It represents the entire dataset, which further gets divided into two or more homogeneous sets.</a:t>
            </a:r>
            <a:endParaRPr/>
          </a:p>
          <a:p>
            <a:pPr indent="0" lvl="0" marL="0" rtl="0" algn="l">
              <a:spcBef>
                <a:spcPts val="1600"/>
              </a:spcBef>
              <a:spcAft>
                <a:spcPts val="0"/>
              </a:spcAft>
              <a:buNone/>
            </a:pPr>
            <a:r>
              <a:rPr b="1" lang="en"/>
              <a:t>Leaf Node:</a:t>
            </a:r>
            <a:r>
              <a:rPr lang="en"/>
              <a:t> Leaf nodes are the final output node, and the tree cannot be segregated further after getting a leaf node.</a:t>
            </a:r>
            <a:endParaRPr/>
          </a:p>
          <a:p>
            <a:pPr indent="0" lvl="0" marL="0" rtl="0" algn="l">
              <a:spcBef>
                <a:spcPts val="1600"/>
              </a:spcBef>
              <a:spcAft>
                <a:spcPts val="1600"/>
              </a:spcAft>
              <a:buNone/>
            </a:pPr>
            <a:r>
              <a:rPr b="1" lang="en"/>
              <a:t>Splitting:</a:t>
            </a:r>
            <a:r>
              <a:rPr lang="en"/>
              <a:t> Splitting is the process of dividing the decision node/root node into sub-nodes according to the given conditions.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e7eb608336_0_2751"/>
          <p:cNvSpPr txBox="1"/>
          <p:nvPr>
            <p:ph type="title"/>
          </p:nvPr>
        </p:nvSpPr>
        <p:spPr>
          <a:xfrm>
            <a:off x="349300" y="334525"/>
            <a:ext cx="7407000" cy="66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Decision tree algorithm</a:t>
            </a:r>
            <a:endParaRPr/>
          </a:p>
        </p:txBody>
      </p:sp>
      <p:sp>
        <p:nvSpPr>
          <p:cNvPr id="653" name="Google Shape;653;ge7eb608336_0_2751"/>
          <p:cNvSpPr txBox="1"/>
          <p:nvPr>
            <p:ph idx="1" type="body"/>
          </p:nvPr>
        </p:nvSpPr>
        <p:spPr>
          <a:xfrm>
            <a:off x="349300" y="1147425"/>
            <a:ext cx="7407000" cy="31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endParaRPr/>
          </a:p>
          <a:p>
            <a:pPr indent="0" lvl="0" marL="0" rtl="0" algn="l">
              <a:spcBef>
                <a:spcPts val="1600"/>
              </a:spcBef>
              <a:spcAft>
                <a:spcPts val="0"/>
              </a:spcAft>
              <a:buNone/>
            </a:pPr>
            <a:r>
              <a:rPr lang="en"/>
              <a:t>For the next node, the algorithm again compares the attribute value with the other sub-nodes and move further. It continues the process until it reaches the leaf node of the tree.</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e7eb608336_0_2881"/>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Complete process</a:t>
            </a:r>
            <a:endParaRPr/>
          </a:p>
        </p:txBody>
      </p:sp>
      <p:sp>
        <p:nvSpPr>
          <p:cNvPr id="659" name="Google Shape;659;ge7eb608336_0_2881"/>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17500" lvl="0" marL="457200" marR="25400" rtl="0" algn="l">
              <a:spcBef>
                <a:spcPts val="0"/>
              </a:spcBef>
              <a:spcAft>
                <a:spcPts val="0"/>
              </a:spcAft>
              <a:buSzPts val="1400"/>
              <a:buChar char="●"/>
            </a:pPr>
            <a:r>
              <a:rPr b="1" lang="en"/>
              <a:t>Step-1:</a:t>
            </a:r>
            <a:r>
              <a:rPr lang="en"/>
              <a:t> Begin the tree with the root node, says S, which contains the complete dataset.</a:t>
            </a:r>
            <a:endParaRPr/>
          </a:p>
          <a:p>
            <a:pPr indent="-317500" lvl="0" marL="457200" marR="25400" rtl="0" algn="l">
              <a:spcBef>
                <a:spcPts val="0"/>
              </a:spcBef>
              <a:spcAft>
                <a:spcPts val="0"/>
              </a:spcAft>
              <a:buSzPts val="1400"/>
              <a:buChar char="●"/>
            </a:pPr>
            <a:r>
              <a:rPr b="1" lang="en"/>
              <a:t>Step-2:</a:t>
            </a:r>
            <a:r>
              <a:rPr lang="en"/>
              <a:t> Find the best attribute in the dataset using </a:t>
            </a:r>
            <a:r>
              <a:rPr b="1" lang="en"/>
              <a:t>Attribute Selection Measure (ASM).</a:t>
            </a:r>
            <a:endParaRPr b="1"/>
          </a:p>
          <a:p>
            <a:pPr indent="-317500" lvl="0" marL="457200" marR="25400" rtl="0" algn="l">
              <a:spcBef>
                <a:spcPts val="0"/>
              </a:spcBef>
              <a:spcAft>
                <a:spcPts val="0"/>
              </a:spcAft>
              <a:buSzPts val="1400"/>
              <a:buChar char="●"/>
            </a:pPr>
            <a:r>
              <a:rPr b="1" lang="en"/>
              <a:t>Step-3:</a:t>
            </a:r>
            <a:r>
              <a:rPr lang="en"/>
              <a:t> Divide the S into subsets that contains possible values for the best attributes.</a:t>
            </a:r>
            <a:endParaRPr/>
          </a:p>
          <a:p>
            <a:pPr indent="-317500" lvl="0" marL="457200" marR="25400" rtl="0" algn="l">
              <a:spcBef>
                <a:spcPts val="0"/>
              </a:spcBef>
              <a:spcAft>
                <a:spcPts val="0"/>
              </a:spcAft>
              <a:buSzPts val="1400"/>
              <a:buChar char="●"/>
            </a:pPr>
            <a:r>
              <a:rPr b="1" lang="en"/>
              <a:t>Step-4:</a:t>
            </a:r>
            <a:r>
              <a:rPr lang="en"/>
              <a:t> Generate the decision tree node, which contains the best attribute.</a:t>
            </a:r>
            <a:endParaRPr/>
          </a:p>
          <a:p>
            <a:pPr indent="-317500" lvl="0" marL="457200" marR="25400" rtl="0" algn="l">
              <a:spcBef>
                <a:spcPts val="0"/>
              </a:spcBef>
              <a:spcAft>
                <a:spcPts val="0"/>
              </a:spcAft>
              <a:buSzPts val="1400"/>
              <a:buChar char="●"/>
            </a:pPr>
            <a:r>
              <a:rPr b="1" lang="en"/>
              <a:t>Step-5:</a:t>
            </a:r>
            <a:r>
              <a:rPr lang="en"/>
              <a:t> Recursively make new decision trees using the subsets of the dataset created in step -3. Continue this process until a stage is reached where you cannot further classify the nodes and called the final node as a leaf node.</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ge7eb608336_0_3277"/>
          <p:cNvSpPr txBox="1"/>
          <p:nvPr>
            <p:ph type="title"/>
          </p:nvPr>
        </p:nvSpPr>
        <p:spPr>
          <a:xfrm>
            <a:off x="399150" y="693725"/>
            <a:ext cx="8340900" cy="65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Decision tree Example</a:t>
            </a:r>
            <a:endParaRPr/>
          </a:p>
        </p:txBody>
      </p:sp>
      <p:pic>
        <p:nvPicPr>
          <p:cNvPr id="665" name="Google Shape;665;ge7eb608336_0_3277"/>
          <p:cNvPicPr preferRelativeResize="0"/>
          <p:nvPr/>
        </p:nvPicPr>
        <p:blipFill>
          <a:blip r:embed="rId3">
            <a:alphaModFix/>
          </a:blip>
          <a:stretch>
            <a:fillRect/>
          </a:stretch>
        </p:blipFill>
        <p:spPr>
          <a:xfrm>
            <a:off x="152400" y="1502825"/>
            <a:ext cx="4360344" cy="348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Need for machine learning</a:t>
            </a:r>
            <a:endParaRPr/>
          </a:p>
        </p:txBody>
      </p:sp>
      <p:sp>
        <p:nvSpPr>
          <p:cNvPr id="446" name="Google Shape;446;p4"/>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4A4A4A"/>
                </a:solidFill>
                <a:highlight>
                  <a:srgbClr val="FFFFFF"/>
                </a:highlight>
              </a:rPr>
              <a:t>Ever since the technical revolution, we’ve been generating an immeasurable amount of data. As per research, we generate around 2.5 quintillion bytes of data every single day! It is estimated that by 2020, 1.7MB of data will be created every second for every person on earth.</a:t>
            </a:r>
            <a:endParaRPr sz="1500">
              <a:solidFill>
                <a:srgbClr val="4A4A4A"/>
              </a:solidFill>
              <a:highlight>
                <a:srgbClr val="FFFFFF"/>
              </a:highlight>
            </a:endParaRPr>
          </a:p>
          <a:p>
            <a:pPr indent="0" lvl="0" marL="0" rtl="0" algn="l">
              <a:lnSpc>
                <a:spcPct val="115000"/>
              </a:lnSpc>
              <a:spcBef>
                <a:spcPts val="1600"/>
              </a:spcBef>
              <a:spcAft>
                <a:spcPts val="0"/>
              </a:spcAft>
              <a:buSzPts val="1800"/>
              <a:buNone/>
            </a:pPr>
            <a:r>
              <a:rPr lang="en" sz="1500">
                <a:solidFill>
                  <a:srgbClr val="4A4A4A"/>
                </a:solidFill>
                <a:highlight>
                  <a:srgbClr val="FFFFFF"/>
                </a:highlight>
              </a:rPr>
              <a:t>With the availability of so much data, it is finally possible to build predictive models that can study and analyze complex data to find useful insights and deliver more accurate results</a:t>
            </a:r>
            <a:endParaRPr sz="1500">
              <a:solidFill>
                <a:srgbClr val="4A4A4A"/>
              </a:solidFill>
              <a:highlight>
                <a:srgbClr val="FFFFFF"/>
              </a:highlight>
            </a:endParaRPr>
          </a:p>
          <a:p>
            <a:pPr indent="0" lvl="0" marL="0" rtl="0" algn="l">
              <a:lnSpc>
                <a:spcPct val="115000"/>
              </a:lnSpc>
              <a:spcBef>
                <a:spcPts val="1600"/>
              </a:spcBef>
              <a:spcAft>
                <a:spcPts val="0"/>
              </a:spcAft>
              <a:buSzPts val="1800"/>
              <a:buNone/>
            </a:pPr>
            <a:r>
              <a:rPr lang="en" sz="1500">
                <a:solidFill>
                  <a:srgbClr val="4A4A4A"/>
                </a:solidFill>
                <a:highlight>
                  <a:srgbClr val="FFFFFF"/>
                </a:highlight>
              </a:rPr>
              <a:t>Top Tier companies such as Netflix and Amazon build such Machine Learning models by using tons of data in order to identify profitable opportunities and avoid unwanted risks.</a:t>
            </a:r>
            <a:endParaRPr sz="1500">
              <a:solidFill>
                <a:srgbClr val="4A4A4A"/>
              </a:solidFill>
              <a:highlight>
                <a:srgbClr val="FFFFFF"/>
              </a:highlight>
            </a:endParaRPr>
          </a:p>
          <a:p>
            <a:pPr indent="0" lvl="0" marL="0" rtl="0" algn="l">
              <a:lnSpc>
                <a:spcPct val="115000"/>
              </a:lnSpc>
              <a:spcBef>
                <a:spcPts val="1600"/>
              </a:spcBef>
              <a:spcAft>
                <a:spcPts val="1600"/>
              </a:spcAft>
              <a:buSzPts val="1800"/>
              <a:buNone/>
            </a:pPr>
            <a:r>
              <a:t/>
            </a:r>
            <a:endParaRPr sz="1500">
              <a:solidFill>
                <a:srgbClr val="4A4A4A"/>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e7eb608336_0_3441"/>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rPr>
              <a:t>Attribute selection measure</a:t>
            </a:r>
            <a:endParaRPr>
              <a:solidFill>
                <a:schemeClr val="dk2"/>
              </a:solidFill>
            </a:endParaRPr>
          </a:p>
        </p:txBody>
      </p:sp>
      <p:sp>
        <p:nvSpPr>
          <p:cNvPr id="671" name="Google Shape;671;ge7eb608336_0_3441"/>
          <p:cNvSpPr txBox="1"/>
          <p:nvPr>
            <p:ph idx="1" type="body"/>
          </p:nvPr>
        </p:nvSpPr>
        <p:spPr>
          <a:xfrm>
            <a:off x="324475" y="1920450"/>
            <a:ext cx="8494800" cy="2784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While implementing a Decision tree, the main issue arises that how to select the best attribute for the root node and for sub-nodes. So, to solve such problems there is a technique which is called as </a:t>
            </a:r>
            <a:r>
              <a:rPr b="1" lang="en"/>
              <a:t>Attribute selection measure or ASM. </a:t>
            </a:r>
            <a:r>
              <a:rPr lang="en"/>
              <a:t>By this measurement, we can easily select the best attribute for the nodes of the tree. There are two popular techniques for ASM, which are:</a:t>
            </a:r>
            <a:endParaRPr/>
          </a:p>
          <a:p>
            <a:pPr indent="0" lvl="0" marL="0" rtl="0" algn="l">
              <a:spcBef>
                <a:spcPts val="1600"/>
              </a:spcBef>
              <a:spcAft>
                <a:spcPts val="0"/>
              </a:spcAft>
              <a:buNone/>
            </a:pPr>
            <a:r>
              <a:rPr lang="en"/>
              <a:t>1) Information gain</a:t>
            </a:r>
            <a:endParaRPr/>
          </a:p>
          <a:p>
            <a:pPr indent="0" lvl="0" marL="0" rtl="0" algn="l">
              <a:spcBef>
                <a:spcPts val="1600"/>
              </a:spcBef>
              <a:spcAft>
                <a:spcPts val="1600"/>
              </a:spcAft>
              <a:buNone/>
            </a:pPr>
            <a:r>
              <a:rPr lang="en"/>
              <a:t>2) Gini Index</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e7eb608336_0_3752"/>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Information gain</a:t>
            </a:r>
            <a:endParaRPr>
              <a:solidFill>
                <a:schemeClr val="dk2"/>
              </a:solidFill>
            </a:endParaRPr>
          </a:p>
        </p:txBody>
      </p:sp>
      <p:sp>
        <p:nvSpPr>
          <p:cNvPr id="677" name="Google Shape;677;ge7eb608336_0_3752"/>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17500" lvl="0" marL="457200" marR="25400" rtl="0" algn="l">
              <a:spcBef>
                <a:spcPts val="0"/>
              </a:spcBef>
              <a:spcAft>
                <a:spcPts val="0"/>
              </a:spcAft>
              <a:buSzPts val="1400"/>
              <a:buChar char="●"/>
            </a:pPr>
            <a:r>
              <a:rPr lang="en"/>
              <a:t>Information gain is the measurement of changes in entropy after the segmentation of a dataset based on an attribute.</a:t>
            </a:r>
            <a:endParaRPr/>
          </a:p>
          <a:p>
            <a:pPr indent="-317500" lvl="0" marL="457200" marR="25400" rtl="0" algn="l">
              <a:spcBef>
                <a:spcPts val="0"/>
              </a:spcBef>
              <a:spcAft>
                <a:spcPts val="0"/>
              </a:spcAft>
              <a:buSzPts val="1400"/>
              <a:buChar char="●"/>
            </a:pPr>
            <a:r>
              <a:rPr lang="en"/>
              <a:t>It calculates how much information a feature provides us about a class.</a:t>
            </a:r>
            <a:endParaRPr/>
          </a:p>
          <a:p>
            <a:pPr indent="-317500" lvl="0" marL="457200" marR="25400" rtl="0" algn="l">
              <a:spcBef>
                <a:spcPts val="0"/>
              </a:spcBef>
              <a:spcAft>
                <a:spcPts val="0"/>
              </a:spcAft>
              <a:buSzPts val="1400"/>
              <a:buChar char="●"/>
            </a:pPr>
            <a:r>
              <a:rPr lang="en"/>
              <a:t>According to the value of information gain, we split the node and build the decision tree.</a:t>
            </a:r>
            <a:endParaRPr/>
          </a:p>
          <a:p>
            <a:pPr indent="-317500" lvl="0" marL="457200" marR="25400" rtl="0" algn="l">
              <a:spcBef>
                <a:spcPts val="0"/>
              </a:spcBef>
              <a:spcAft>
                <a:spcPts val="0"/>
              </a:spcAft>
              <a:buSzPts val="1400"/>
              <a:buChar char="●"/>
            </a:pPr>
            <a:r>
              <a:rPr lang="en"/>
              <a:t>A decision tree algorithm always tries to maximize the value of information gain, and a node/attribute having the highest information gain is split first. It can be calculated using the below formula:</a:t>
            </a:r>
            <a:endParaRPr/>
          </a:p>
          <a:p>
            <a:pPr indent="0" lvl="0" marL="457200" rtl="0" algn="l">
              <a:spcBef>
                <a:spcPts val="1600"/>
              </a:spcBef>
              <a:spcAft>
                <a:spcPts val="0"/>
              </a:spcAft>
              <a:buNone/>
            </a:pPr>
            <a:r>
              <a:rPr b="1" lang="en"/>
              <a:t>Information Gain= Entropy(S)- [(Weighted Avg) *Entropy(each feature)  </a:t>
            </a:r>
            <a:endParaRPr b="1"/>
          </a:p>
          <a:p>
            <a:pPr indent="0" lvl="0" marL="0" rtl="0" algn="l">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e7eb608336_0_3980"/>
          <p:cNvSpPr txBox="1"/>
          <p:nvPr>
            <p:ph type="ctrTitle"/>
          </p:nvPr>
        </p:nvSpPr>
        <p:spPr>
          <a:xfrm>
            <a:off x="1884750" y="711325"/>
            <a:ext cx="6947700" cy="99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Entropy</a:t>
            </a:r>
            <a:endParaRPr/>
          </a:p>
        </p:txBody>
      </p:sp>
      <p:sp>
        <p:nvSpPr>
          <p:cNvPr id="683" name="Google Shape;683;ge7eb608336_0_3980"/>
          <p:cNvSpPr txBox="1"/>
          <p:nvPr>
            <p:ph idx="1" type="body"/>
          </p:nvPr>
        </p:nvSpPr>
        <p:spPr>
          <a:xfrm>
            <a:off x="1884750" y="1825575"/>
            <a:ext cx="6947700" cy="2743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Entropy is a metric to measure the impurity in a given attribute. It specifies randomness in data. Entropy can be calculated as:</a:t>
            </a:r>
            <a:endParaRPr/>
          </a:p>
          <a:p>
            <a:pPr indent="0" lvl="0" marL="0" rtl="0" algn="l">
              <a:spcBef>
                <a:spcPts val="1600"/>
              </a:spcBef>
              <a:spcAft>
                <a:spcPts val="0"/>
              </a:spcAft>
              <a:buNone/>
            </a:pPr>
            <a:r>
              <a:rPr lang="en"/>
              <a:t>Entropy(s)= -P(yes)log2 P(yes)- P(no) log2 P(no)</a:t>
            </a:r>
            <a:endParaRPr/>
          </a:p>
          <a:p>
            <a:pPr indent="0" lvl="0" marL="0" rtl="0" algn="l">
              <a:spcBef>
                <a:spcPts val="1600"/>
              </a:spcBef>
              <a:spcAft>
                <a:spcPts val="0"/>
              </a:spcAft>
              <a:buNone/>
            </a:pPr>
            <a:r>
              <a:rPr b="1" lang="en"/>
              <a:t>Where,</a:t>
            </a:r>
            <a:endParaRPr b="1"/>
          </a:p>
          <a:p>
            <a:pPr indent="-322580" lvl="0" marL="457200" marR="25400" rtl="0" algn="l">
              <a:spcBef>
                <a:spcPts val="1600"/>
              </a:spcBef>
              <a:spcAft>
                <a:spcPts val="0"/>
              </a:spcAft>
              <a:buSzPct val="100000"/>
              <a:buChar char="●"/>
            </a:pPr>
            <a:r>
              <a:rPr b="1" lang="en"/>
              <a:t>S= Total number of samples</a:t>
            </a:r>
            <a:endParaRPr b="1"/>
          </a:p>
          <a:p>
            <a:pPr indent="-322580" lvl="0" marL="457200" marR="25400" rtl="0" algn="l">
              <a:spcBef>
                <a:spcPts val="0"/>
              </a:spcBef>
              <a:spcAft>
                <a:spcPts val="0"/>
              </a:spcAft>
              <a:buSzPct val="100000"/>
              <a:buChar char="●"/>
            </a:pPr>
            <a:r>
              <a:rPr b="1" lang="en"/>
              <a:t>P(yes)= probability of yes</a:t>
            </a:r>
            <a:endParaRPr b="1"/>
          </a:p>
          <a:p>
            <a:pPr indent="-322580" lvl="0" marL="457200" marR="25400" rtl="0" algn="l">
              <a:spcBef>
                <a:spcPts val="0"/>
              </a:spcBef>
              <a:spcAft>
                <a:spcPts val="0"/>
              </a:spcAft>
              <a:buSzPct val="100000"/>
              <a:buChar char="●"/>
            </a:pPr>
            <a:r>
              <a:rPr b="1" lang="en"/>
              <a:t>P(no)= probability of no</a:t>
            </a:r>
            <a:endParaRPr b="1"/>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ge7eb608336_0_4142"/>
          <p:cNvSpPr txBox="1"/>
          <p:nvPr>
            <p:ph type="title"/>
          </p:nvPr>
        </p:nvSpPr>
        <p:spPr>
          <a:xfrm>
            <a:off x="284100" y="307975"/>
            <a:ext cx="24798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Gini Index</a:t>
            </a:r>
            <a:endParaRPr/>
          </a:p>
        </p:txBody>
      </p:sp>
      <p:sp>
        <p:nvSpPr>
          <p:cNvPr id="689" name="Google Shape;689;ge7eb608336_0_4142"/>
          <p:cNvSpPr txBox="1"/>
          <p:nvPr>
            <p:ph idx="1" type="body"/>
          </p:nvPr>
        </p:nvSpPr>
        <p:spPr>
          <a:xfrm>
            <a:off x="3381100" y="307975"/>
            <a:ext cx="5451300" cy="4268700"/>
          </a:xfrm>
          <a:prstGeom prst="rect">
            <a:avLst/>
          </a:prstGeom>
        </p:spPr>
        <p:txBody>
          <a:bodyPr anchorCtr="0" anchor="t" bIns="91425" lIns="91425" spcFirstLastPara="1" rIns="91425" wrap="square" tIns="91425">
            <a:normAutofit/>
          </a:bodyPr>
          <a:lstStyle/>
          <a:p>
            <a:pPr indent="-342900" lvl="0" marL="457200" marR="25400" rtl="0" algn="l">
              <a:spcBef>
                <a:spcPts val="0"/>
              </a:spcBef>
              <a:spcAft>
                <a:spcPts val="0"/>
              </a:spcAft>
              <a:buSzPts val="1800"/>
              <a:buChar char="●"/>
            </a:pPr>
            <a:r>
              <a:rPr lang="en"/>
              <a:t>Gini index is a measure of impurity or purity used while creating a decision tree in the CART(Classification and Regression Tree) algorithm.</a:t>
            </a:r>
            <a:endParaRPr/>
          </a:p>
          <a:p>
            <a:pPr indent="-342900" lvl="0" marL="457200" marR="25400" rtl="0" algn="l">
              <a:spcBef>
                <a:spcPts val="0"/>
              </a:spcBef>
              <a:spcAft>
                <a:spcPts val="0"/>
              </a:spcAft>
              <a:buSzPts val="1800"/>
              <a:buChar char="●"/>
            </a:pPr>
            <a:r>
              <a:rPr lang="en"/>
              <a:t>An attribute with the low Gini index should be preferred as compared to the high Gini index.</a:t>
            </a:r>
            <a:endParaRPr/>
          </a:p>
          <a:p>
            <a:pPr indent="-342900" lvl="0" marL="457200" marR="25400" rtl="0" algn="l">
              <a:spcBef>
                <a:spcPts val="0"/>
              </a:spcBef>
              <a:spcAft>
                <a:spcPts val="0"/>
              </a:spcAft>
              <a:buSzPts val="1800"/>
              <a:buChar char="●"/>
            </a:pPr>
            <a:r>
              <a:rPr lang="en"/>
              <a:t>It only creates binary splits, and the CART algorithm uses the Gini index to create binary splits.</a:t>
            </a:r>
            <a:endParaRPr/>
          </a:p>
          <a:p>
            <a:pPr indent="0" lvl="0" marL="0" rtl="0" algn="l">
              <a:spcBef>
                <a:spcPts val="1600"/>
              </a:spcBef>
              <a:spcAft>
                <a:spcPts val="1600"/>
              </a:spcAft>
              <a:buNone/>
            </a:pPr>
            <a:r>
              <a:rPr lang="en"/>
              <a:t>        </a:t>
            </a:r>
            <a:endParaRPr/>
          </a:p>
        </p:txBody>
      </p:sp>
      <p:pic>
        <p:nvPicPr>
          <p:cNvPr id="690" name="Google Shape;690;ge7eb608336_0_4142"/>
          <p:cNvPicPr preferRelativeResize="0"/>
          <p:nvPr/>
        </p:nvPicPr>
        <p:blipFill>
          <a:blip r:embed="rId3">
            <a:alphaModFix/>
          </a:blip>
          <a:stretch>
            <a:fillRect/>
          </a:stretch>
        </p:blipFill>
        <p:spPr>
          <a:xfrm>
            <a:off x="4234250" y="3686150"/>
            <a:ext cx="3071025" cy="740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ge7eb608336_0_43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Random forest algorithm</a:t>
            </a:r>
            <a:endParaRPr>
              <a:solidFill>
                <a:schemeClr val="dk2"/>
              </a:solidFill>
            </a:endParaRPr>
          </a:p>
        </p:txBody>
      </p:sp>
      <p:sp>
        <p:nvSpPr>
          <p:cNvPr id="696" name="Google Shape;696;ge7eb608336_0_4321"/>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Random Forest is a popular machine learning algorithm that belongs to the supervised learning technique. It can be used for both Classification and Regression problems in ML. It is based on the concept of </a:t>
            </a:r>
            <a:r>
              <a:rPr b="1" lang="en">
                <a:solidFill>
                  <a:schemeClr val="dk2"/>
                </a:solidFill>
              </a:rPr>
              <a:t>ensemble learning,</a:t>
            </a:r>
            <a:r>
              <a:rPr lang="en">
                <a:solidFill>
                  <a:schemeClr val="dk2"/>
                </a:solidFill>
              </a:rPr>
              <a:t> which is a process of </a:t>
            </a:r>
            <a:r>
              <a:rPr i="1" lang="en">
                <a:solidFill>
                  <a:schemeClr val="dk2"/>
                </a:solidFill>
              </a:rPr>
              <a:t>combining multiple classifiers to solve a complex problem and to improve the performance of the model.</a:t>
            </a:r>
            <a:endParaRPr i="1">
              <a:solidFill>
                <a:schemeClr val="dk2"/>
              </a:solidFill>
            </a:endParaRPr>
          </a:p>
          <a:p>
            <a:pPr indent="0" lvl="0" marL="0" rtl="0" algn="l">
              <a:spcBef>
                <a:spcPts val="1600"/>
              </a:spcBef>
              <a:spcAft>
                <a:spcPts val="1600"/>
              </a:spcAft>
              <a:buNone/>
            </a:pPr>
            <a:r>
              <a:rPr lang="en">
                <a:solidFill>
                  <a:schemeClr val="dk2"/>
                </a:solidFill>
              </a:rPr>
              <a:t>As the name suggests, </a:t>
            </a:r>
            <a:r>
              <a:rPr b="1" i="1" lang="en">
                <a:solidFill>
                  <a:schemeClr val="dk2"/>
                </a:solidFill>
              </a:rPr>
              <a:t>"Random Forest is a classifier that contains a number of decision trees on various subsets of the given dataset and takes the average to improve the predictive accuracy of that dataset."</a:t>
            </a:r>
            <a:r>
              <a:rPr lang="en">
                <a:solidFill>
                  <a:schemeClr val="dk2"/>
                </a:solidFill>
              </a:rPr>
              <a:t> Instead of relying on one decision tree, the random forest takes the prediction from each tree and based on the majority votes of predictions, and it predicts the final output.</a:t>
            </a:r>
            <a:endParaRPr i="1">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e7eb608336_0_44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algorithm</a:t>
            </a:r>
            <a:endParaRPr/>
          </a:p>
        </p:txBody>
      </p:sp>
      <p:sp>
        <p:nvSpPr>
          <p:cNvPr id="702" name="Google Shape;702;ge7eb608336_0_4470"/>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a:t>
            </a:r>
            <a:endParaRPr/>
          </a:p>
        </p:txBody>
      </p:sp>
      <p:pic>
        <p:nvPicPr>
          <p:cNvPr id="703" name="Google Shape;703;ge7eb608336_0_4470"/>
          <p:cNvPicPr preferRelativeResize="0"/>
          <p:nvPr/>
        </p:nvPicPr>
        <p:blipFill>
          <a:blip r:embed="rId3">
            <a:alphaModFix/>
          </a:blip>
          <a:stretch>
            <a:fillRect/>
          </a:stretch>
        </p:blipFill>
        <p:spPr>
          <a:xfrm>
            <a:off x="1543050" y="1224175"/>
            <a:ext cx="6057900" cy="33097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ge7eb608336_0_45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random forest algorithm works ?</a:t>
            </a:r>
            <a:endParaRPr/>
          </a:p>
        </p:txBody>
      </p:sp>
      <p:sp>
        <p:nvSpPr>
          <p:cNvPr id="709" name="Google Shape;709;ge7eb608336_0_4597"/>
          <p:cNvSpPr txBox="1"/>
          <p:nvPr>
            <p:ph idx="1" type="body"/>
          </p:nvPr>
        </p:nvSpPr>
        <p:spPr>
          <a:xfrm>
            <a:off x="311700" y="1152475"/>
            <a:ext cx="8520600" cy="32238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1200"/>
              </a:spcBef>
              <a:spcAft>
                <a:spcPts val="0"/>
              </a:spcAft>
              <a:buClr>
                <a:schemeClr val="dk1"/>
              </a:buClr>
              <a:buSzPct val="63028"/>
              <a:buFont typeface="Arial"/>
              <a:buNone/>
            </a:pPr>
            <a:r>
              <a:rPr lang="en" sz="1745">
                <a:solidFill>
                  <a:srgbClr val="333333"/>
                </a:solidFill>
                <a:highlight>
                  <a:srgbClr val="FFFFFF"/>
                </a:highlight>
                <a:latin typeface="Roboto"/>
                <a:ea typeface="Roboto"/>
                <a:cs typeface="Roboto"/>
                <a:sym typeface="Roboto"/>
              </a:rPr>
              <a:t>Random Forest works in two-phase first is to create the random forest by combining N decision tree, and second is to make predictions for each tree created in the first phase.</a:t>
            </a:r>
            <a:endParaRPr sz="1745">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63028"/>
              <a:buFont typeface="Arial"/>
              <a:buNone/>
            </a:pPr>
            <a:r>
              <a:rPr lang="en" sz="1745">
                <a:solidFill>
                  <a:srgbClr val="333333"/>
                </a:solidFill>
                <a:highlight>
                  <a:srgbClr val="FFFFFF"/>
                </a:highlight>
                <a:latin typeface="Roboto"/>
                <a:ea typeface="Roboto"/>
                <a:cs typeface="Roboto"/>
                <a:sym typeface="Roboto"/>
              </a:rPr>
              <a:t>The Working process can be explained in the below steps and diagram:</a:t>
            </a:r>
            <a:endParaRPr sz="1745">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63028"/>
              <a:buFont typeface="Arial"/>
              <a:buNone/>
            </a:pPr>
            <a:r>
              <a:rPr b="1" lang="en" sz="1745">
                <a:solidFill>
                  <a:srgbClr val="333333"/>
                </a:solidFill>
                <a:highlight>
                  <a:srgbClr val="FFFFFF"/>
                </a:highlight>
                <a:latin typeface="Roboto"/>
                <a:ea typeface="Roboto"/>
                <a:cs typeface="Roboto"/>
                <a:sym typeface="Roboto"/>
              </a:rPr>
              <a:t>Step-1:</a:t>
            </a:r>
            <a:r>
              <a:rPr lang="en" sz="1745">
                <a:solidFill>
                  <a:srgbClr val="333333"/>
                </a:solidFill>
                <a:highlight>
                  <a:srgbClr val="FFFFFF"/>
                </a:highlight>
                <a:latin typeface="Roboto"/>
                <a:ea typeface="Roboto"/>
                <a:cs typeface="Roboto"/>
                <a:sym typeface="Roboto"/>
              </a:rPr>
              <a:t> Select random K data points from the training set.</a:t>
            </a:r>
            <a:endParaRPr sz="1745">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63028"/>
              <a:buFont typeface="Arial"/>
              <a:buNone/>
            </a:pPr>
            <a:r>
              <a:rPr b="1" lang="en" sz="1745">
                <a:solidFill>
                  <a:srgbClr val="333333"/>
                </a:solidFill>
                <a:highlight>
                  <a:srgbClr val="FFFFFF"/>
                </a:highlight>
                <a:latin typeface="Roboto"/>
                <a:ea typeface="Roboto"/>
                <a:cs typeface="Roboto"/>
                <a:sym typeface="Roboto"/>
              </a:rPr>
              <a:t>Step-2:</a:t>
            </a:r>
            <a:r>
              <a:rPr lang="en" sz="1745">
                <a:solidFill>
                  <a:srgbClr val="333333"/>
                </a:solidFill>
                <a:highlight>
                  <a:srgbClr val="FFFFFF"/>
                </a:highlight>
                <a:latin typeface="Roboto"/>
                <a:ea typeface="Roboto"/>
                <a:cs typeface="Roboto"/>
                <a:sym typeface="Roboto"/>
              </a:rPr>
              <a:t> Build the decision trees associated with the selected data points (Subsets).</a:t>
            </a:r>
            <a:endParaRPr sz="1745">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63028"/>
              <a:buFont typeface="Arial"/>
              <a:buNone/>
            </a:pPr>
            <a:r>
              <a:rPr b="1" lang="en" sz="1745">
                <a:solidFill>
                  <a:srgbClr val="333333"/>
                </a:solidFill>
                <a:highlight>
                  <a:srgbClr val="FFFFFF"/>
                </a:highlight>
                <a:latin typeface="Roboto"/>
                <a:ea typeface="Roboto"/>
                <a:cs typeface="Roboto"/>
                <a:sym typeface="Roboto"/>
              </a:rPr>
              <a:t>Step-3:</a:t>
            </a:r>
            <a:r>
              <a:rPr lang="en" sz="1745">
                <a:solidFill>
                  <a:srgbClr val="333333"/>
                </a:solidFill>
                <a:highlight>
                  <a:srgbClr val="FFFFFF"/>
                </a:highlight>
                <a:latin typeface="Roboto"/>
                <a:ea typeface="Roboto"/>
                <a:cs typeface="Roboto"/>
                <a:sym typeface="Roboto"/>
              </a:rPr>
              <a:t> Choose the number N for decision trees that you want to build.</a:t>
            </a:r>
            <a:endParaRPr sz="1745">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63028"/>
              <a:buFont typeface="Arial"/>
              <a:buNone/>
            </a:pPr>
            <a:r>
              <a:rPr b="1" lang="en" sz="1745">
                <a:solidFill>
                  <a:srgbClr val="333333"/>
                </a:solidFill>
                <a:highlight>
                  <a:srgbClr val="FFFFFF"/>
                </a:highlight>
                <a:latin typeface="Roboto"/>
                <a:ea typeface="Roboto"/>
                <a:cs typeface="Roboto"/>
                <a:sym typeface="Roboto"/>
              </a:rPr>
              <a:t>Step-4:</a:t>
            </a:r>
            <a:r>
              <a:rPr lang="en" sz="1745">
                <a:solidFill>
                  <a:srgbClr val="333333"/>
                </a:solidFill>
                <a:highlight>
                  <a:srgbClr val="FFFFFF"/>
                </a:highlight>
                <a:latin typeface="Roboto"/>
                <a:ea typeface="Roboto"/>
                <a:cs typeface="Roboto"/>
                <a:sym typeface="Roboto"/>
              </a:rPr>
              <a:t> Repeat Step 1 &amp; 2.</a:t>
            </a:r>
            <a:endParaRPr sz="1745">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63028"/>
              <a:buFont typeface="Arial"/>
              <a:buNone/>
            </a:pPr>
            <a:r>
              <a:rPr b="1" lang="en" sz="1745">
                <a:solidFill>
                  <a:srgbClr val="333333"/>
                </a:solidFill>
                <a:highlight>
                  <a:srgbClr val="FFFFFF"/>
                </a:highlight>
                <a:latin typeface="Roboto"/>
                <a:ea typeface="Roboto"/>
                <a:cs typeface="Roboto"/>
                <a:sym typeface="Roboto"/>
              </a:rPr>
              <a:t>Step-5:</a:t>
            </a:r>
            <a:r>
              <a:rPr lang="en" sz="1745">
                <a:solidFill>
                  <a:srgbClr val="333333"/>
                </a:solidFill>
                <a:highlight>
                  <a:srgbClr val="FFFFFF"/>
                </a:highlight>
                <a:latin typeface="Roboto"/>
                <a:ea typeface="Roboto"/>
                <a:cs typeface="Roboto"/>
                <a:sym typeface="Roboto"/>
              </a:rPr>
              <a:t> For new data points, find the predictions of each decision tree, and assign the new data points to the category that wins the majority votes.</a:t>
            </a:r>
            <a:endParaRPr sz="1845">
              <a:solidFill>
                <a:srgbClr val="333333"/>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ge7eb608336_0_46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5" name="Google Shape;715;ge7eb608336_0_4606"/>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ge7eb608336_0_40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1" name="Google Shape;721;ge7eb608336_0_4041"/>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Why Machine learning </a:t>
            </a:r>
            <a:endParaRPr/>
          </a:p>
        </p:txBody>
      </p:sp>
      <p:sp>
        <p:nvSpPr>
          <p:cNvPr id="452" name="Google Shape;452;p5"/>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fontScale="85000" lnSpcReduction="20000"/>
          </a:bodyPr>
          <a:lstStyle/>
          <a:p>
            <a:pPr indent="-305376" lvl="0" marL="457200" rtl="0" algn="just">
              <a:lnSpc>
                <a:spcPct val="115000"/>
              </a:lnSpc>
              <a:spcBef>
                <a:spcPts val="0"/>
              </a:spcBef>
              <a:spcAft>
                <a:spcPts val="0"/>
              </a:spcAft>
              <a:buClr>
                <a:srgbClr val="4A4A4A"/>
              </a:buClr>
              <a:buSzPct val="100000"/>
              <a:buChar char="●"/>
            </a:pPr>
            <a:r>
              <a:rPr b="1" lang="en" sz="1421">
                <a:solidFill>
                  <a:srgbClr val="4A4A4A"/>
                </a:solidFill>
              </a:rPr>
              <a:t>Increase in Data Generation</a:t>
            </a:r>
            <a:r>
              <a:rPr lang="en" sz="1421">
                <a:solidFill>
                  <a:srgbClr val="4A4A4A"/>
                </a:solidFill>
              </a:rPr>
              <a:t>: Due to excessive production of data, we need a method that can be used to structure, analyze and draw useful insights from data. This is where Machine Learning comes in. It uses data to solve problems and find solutions to the most complex tasks faced by organizations.</a:t>
            </a:r>
            <a:endParaRPr sz="1421">
              <a:solidFill>
                <a:srgbClr val="4A4A4A"/>
              </a:solidFill>
            </a:endParaRPr>
          </a:p>
          <a:p>
            <a:pPr indent="-305376" lvl="0" marL="457200" rtl="0" algn="just">
              <a:lnSpc>
                <a:spcPct val="115000"/>
              </a:lnSpc>
              <a:spcBef>
                <a:spcPts val="0"/>
              </a:spcBef>
              <a:spcAft>
                <a:spcPts val="0"/>
              </a:spcAft>
              <a:buClr>
                <a:srgbClr val="4A4A4A"/>
              </a:buClr>
              <a:buSzPct val="100000"/>
              <a:buChar char="●"/>
            </a:pPr>
            <a:r>
              <a:rPr b="1" lang="en" sz="1421">
                <a:solidFill>
                  <a:srgbClr val="4A4A4A"/>
                </a:solidFill>
              </a:rPr>
              <a:t>Improve Decision Making:</a:t>
            </a:r>
            <a:r>
              <a:rPr lang="en" sz="1421">
                <a:solidFill>
                  <a:srgbClr val="4A4A4A"/>
                </a:solidFill>
              </a:rPr>
              <a:t> By making use of various algorithms, Machine Learning can be used to make better business decisions. For example, Machine Learning is used to forecast sales, predict downfalls in the stock market, identify risks and </a:t>
            </a:r>
            <a:r>
              <a:rPr lang="en" sz="1774">
                <a:solidFill>
                  <a:srgbClr val="4A4A4A"/>
                </a:solidFill>
              </a:rPr>
              <a:t>a</a:t>
            </a:r>
            <a:r>
              <a:rPr lang="en" sz="1421">
                <a:solidFill>
                  <a:srgbClr val="4A4A4A"/>
                </a:solidFill>
              </a:rPr>
              <a:t>nomalies, etc.</a:t>
            </a:r>
            <a:endParaRPr sz="1421">
              <a:solidFill>
                <a:srgbClr val="4A4A4A"/>
              </a:solidFill>
            </a:endParaRPr>
          </a:p>
          <a:p>
            <a:pPr indent="-305376" lvl="0" marL="457200" rtl="0" algn="just">
              <a:lnSpc>
                <a:spcPct val="115000"/>
              </a:lnSpc>
              <a:spcBef>
                <a:spcPts val="0"/>
              </a:spcBef>
              <a:spcAft>
                <a:spcPts val="0"/>
              </a:spcAft>
              <a:buClr>
                <a:srgbClr val="4A4A4A"/>
              </a:buClr>
              <a:buSzPct val="100000"/>
              <a:buChar char="●"/>
            </a:pPr>
            <a:r>
              <a:rPr b="1" lang="en" sz="1421">
                <a:solidFill>
                  <a:srgbClr val="4A4A4A"/>
                </a:solidFill>
              </a:rPr>
              <a:t>Uncover patterns </a:t>
            </a:r>
            <a:r>
              <a:rPr lang="en" sz="1421">
                <a:solidFill>
                  <a:srgbClr val="4A4A4A"/>
                </a:solidFill>
              </a:rPr>
              <a:t>&amp; </a:t>
            </a:r>
            <a:r>
              <a:rPr b="1" lang="en" sz="1421">
                <a:solidFill>
                  <a:srgbClr val="4A4A4A"/>
                </a:solidFill>
              </a:rPr>
              <a:t>trends </a:t>
            </a:r>
            <a:r>
              <a:rPr lang="en" sz="1421">
                <a:solidFill>
                  <a:srgbClr val="4A4A4A"/>
                </a:solidFill>
              </a:rPr>
              <a:t>in data: Finding hidden patterns and extracting key insights from data is the most essential part of Machine Learning. By building predictive models and using statistical techniques, Machine Learning allows you to dig beneath the surface and explore the data at a minute scale. Understanding data and extracting patterns manually will take days, whereas Machine Learning algorithms can perform such computations in less than a second.</a:t>
            </a:r>
            <a:endParaRPr sz="1421">
              <a:solidFill>
                <a:srgbClr val="4A4A4A"/>
              </a:solidFill>
            </a:endParaRPr>
          </a:p>
          <a:p>
            <a:pPr indent="0" lvl="0" marL="457200" rtl="0" algn="l">
              <a:lnSpc>
                <a:spcPct val="115000"/>
              </a:lnSpc>
              <a:spcBef>
                <a:spcPts val="1200"/>
              </a:spcBef>
              <a:spcAft>
                <a:spcPts val="0"/>
              </a:spcAft>
              <a:buSzPct val="176470"/>
              <a:buNone/>
            </a:pPr>
            <a:r>
              <a:t/>
            </a:r>
            <a:endParaRPr sz="1200">
              <a:solidFill>
                <a:srgbClr val="4A4A4A"/>
              </a:solidFill>
            </a:endParaRPr>
          </a:p>
          <a:p>
            <a:pPr indent="0" lvl="0" marL="0" rtl="0" algn="l">
              <a:lnSpc>
                <a:spcPct val="115000"/>
              </a:lnSpc>
              <a:spcBef>
                <a:spcPts val="1200"/>
              </a:spcBef>
              <a:spcAft>
                <a:spcPts val="1600"/>
              </a:spcAft>
              <a:buSzPct val="117647"/>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Machine learning applications</a:t>
            </a:r>
            <a:endParaRPr/>
          </a:p>
        </p:txBody>
      </p:sp>
      <p:sp>
        <p:nvSpPr>
          <p:cNvPr id="458" name="Google Shape;458;p6"/>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fontScale="62500" lnSpcReduction="10000"/>
          </a:bodyPr>
          <a:lstStyle/>
          <a:p>
            <a:pPr indent="-310301" lvl="0" marL="457200" rtl="0" algn="just">
              <a:lnSpc>
                <a:spcPct val="115000"/>
              </a:lnSpc>
              <a:spcBef>
                <a:spcPts val="0"/>
              </a:spcBef>
              <a:spcAft>
                <a:spcPts val="0"/>
              </a:spcAft>
              <a:buClr>
                <a:srgbClr val="4A4A4A"/>
              </a:buClr>
              <a:buSzPct val="100000"/>
              <a:buChar char="●"/>
            </a:pPr>
            <a:r>
              <a:rPr i="1" lang="en" sz="2057">
                <a:solidFill>
                  <a:srgbClr val="4A4A4A"/>
                </a:solidFill>
              </a:rPr>
              <a:t>Netflix’s Recommendation Engine</a:t>
            </a:r>
            <a:r>
              <a:rPr lang="en" sz="2057">
                <a:solidFill>
                  <a:srgbClr val="4A4A4A"/>
                </a:solidFill>
              </a:rPr>
              <a:t>: The core of Netflix is its infamous recommendation engine. Over 75% of what you watch is recommended by Netflix and these recommendations are made by implementing Machine Learning.</a:t>
            </a:r>
            <a:endParaRPr sz="2057">
              <a:solidFill>
                <a:srgbClr val="4A4A4A"/>
              </a:solidFill>
            </a:endParaRPr>
          </a:p>
          <a:p>
            <a:pPr indent="-310301" lvl="0" marL="457200" rtl="0" algn="just">
              <a:lnSpc>
                <a:spcPct val="115000"/>
              </a:lnSpc>
              <a:spcBef>
                <a:spcPts val="0"/>
              </a:spcBef>
              <a:spcAft>
                <a:spcPts val="0"/>
              </a:spcAft>
              <a:buClr>
                <a:srgbClr val="4A4A4A"/>
              </a:buClr>
              <a:buSzPct val="100000"/>
              <a:buChar char="●"/>
            </a:pPr>
            <a:r>
              <a:rPr i="1" lang="en" sz="2057">
                <a:solidFill>
                  <a:srgbClr val="4A4A4A"/>
                </a:solidFill>
              </a:rPr>
              <a:t>Facebook’s Auto-tagging feature:</a:t>
            </a:r>
            <a:r>
              <a:rPr lang="en" sz="2057">
                <a:solidFill>
                  <a:srgbClr val="4A4A4A"/>
                </a:solidFill>
              </a:rPr>
              <a:t> The logic behind Facebook’s DeepMind face verification system is Machine Learning and Neural Networks. DeepMind studies the facial features in an image to tag your friends and family.</a:t>
            </a:r>
            <a:endParaRPr sz="2057">
              <a:solidFill>
                <a:srgbClr val="4A4A4A"/>
              </a:solidFill>
            </a:endParaRPr>
          </a:p>
          <a:p>
            <a:pPr indent="-310301" lvl="0" marL="457200" rtl="0" algn="l">
              <a:lnSpc>
                <a:spcPct val="115000"/>
              </a:lnSpc>
              <a:spcBef>
                <a:spcPts val="0"/>
              </a:spcBef>
              <a:spcAft>
                <a:spcPts val="0"/>
              </a:spcAft>
              <a:buClr>
                <a:srgbClr val="4A4A4A"/>
              </a:buClr>
              <a:buSzPct val="100000"/>
              <a:buChar char="●"/>
            </a:pPr>
            <a:r>
              <a:rPr i="1" lang="en" sz="2057">
                <a:solidFill>
                  <a:srgbClr val="4A4A4A"/>
                </a:solidFill>
              </a:rPr>
              <a:t>Amazon’s Alexa:</a:t>
            </a:r>
            <a:r>
              <a:rPr lang="en" sz="2057">
                <a:solidFill>
                  <a:srgbClr val="4A4A4A"/>
                </a:solidFill>
              </a:rPr>
              <a:t> The infamous Alexa, which is based on Natural Language Processing and Machine Learning is an advanced level Virtual Assistant that does more than just play songs on your playlist. It can book you an Uber, connect with the other IoT devices at home, track your health, etc.</a:t>
            </a:r>
            <a:endParaRPr sz="2057">
              <a:solidFill>
                <a:srgbClr val="4A4A4A"/>
              </a:solidFill>
            </a:endParaRPr>
          </a:p>
          <a:p>
            <a:pPr indent="-310301" lvl="0" marL="457200" rtl="0" algn="just">
              <a:lnSpc>
                <a:spcPct val="115000"/>
              </a:lnSpc>
              <a:spcBef>
                <a:spcPts val="0"/>
              </a:spcBef>
              <a:spcAft>
                <a:spcPts val="0"/>
              </a:spcAft>
              <a:buClr>
                <a:srgbClr val="4A4A4A"/>
              </a:buClr>
              <a:buSzPct val="100000"/>
              <a:buChar char="●"/>
            </a:pPr>
            <a:r>
              <a:rPr i="1" lang="en" sz="2057">
                <a:solidFill>
                  <a:srgbClr val="4A4A4A"/>
                </a:solidFill>
              </a:rPr>
              <a:t>Google’s Spam Filter:</a:t>
            </a:r>
            <a:r>
              <a:rPr lang="en" sz="2057">
                <a:solidFill>
                  <a:srgbClr val="4A4A4A"/>
                </a:solidFill>
              </a:rPr>
              <a:t> Gmail makes use of Machine Learning to filter out spam messages. It uses Machine Learning algorithms and Natural Language Processing to analyze emails in real-time and classify them as either spam or non-spam.</a:t>
            </a:r>
            <a:endParaRPr sz="2057">
              <a:solidFill>
                <a:srgbClr val="4A4A4A"/>
              </a:solidFill>
            </a:endParaRPr>
          </a:p>
          <a:p>
            <a:pPr indent="0" lvl="0" marL="0" rtl="0" algn="l">
              <a:lnSpc>
                <a:spcPct val="115000"/>
              </a:lnSpc>
              <a:spcBef>
                <a:spcPts val="1200"/>
              </a:spcBef>
              <a:spcAft>
                <a:spcPts val="1600"/>
              </a:spcAft>
              <a:buSzPct val="159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b="0" lang="en"/>
              <a:t>Machine learning process</a:t>
            </a:r>
            <a:endParaRPr b="0"/>
          </a:p>
        </p:txBody>
      </p:sp>
      <p:sp>
        <p:nvSpPr>
          <p:cNvPr id="464" name="Google Shape;464;p7"/>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solidFill>
                  <a:srgbClr val="4A4A4A"/>
                </a:solidFill>
                <a:highlight>
                  <a:srgbClr val="FFFFFF"/>
                </a:highlight>
              </a:rPr>
              <a:t>The Machine Learning process involves building a Predictive model that can be used to find a solution for a Problem Statement. To understand the Machine Learning process let’s assume that you have been given a problem that needs to be solved by using Machine Learning.</a:t>
            </a:r>
            <a:endParaRPr sz="1400">
              <a:solidFill>
                <a:srgbClr val="4A4A4A"/>
              </a:solidFill>
              <a:highlight>
                <a:srgbClr val="FFFFFF"/>
              </a:highlight>
            </a:endParaRPr>
          </a:p>
          <a:p>
            <a:pPr indent="0" lvl="0" marL="0" rtl="0" algn="l">
              <a:lnSpc>
                <a:spcPct val="115000"/>
              </a:lnSpc>
              <a:spcBef>
                <a:spcPts val="1600"/>
              </a:spcBef>
              <a:spcAft>
                <a:spcPts val="1600"/>
              </a:spcAft>
              <a:buSzPts val="1800"/>
              <a:buNone/>
            </a:pPr>
            <a:r>
              <a:rPr lang="en" sz="1400">
                <a:solidFill>
                  <a:srgbClr val="4A4A4A"/>
                </a:solidFill>
                <a:highlight>
                  <a:srgbClr val="FFFFFF"/>
                </a:highlight>
              </a:rPr>
              <a:t>Problem :- </a:t>
            </a:r>
            <a:r>
              <a:rPr b="1" lang="en" sz="1200">
                <a:solidFill>
                  <a:srgbClr val="4A4A4A"/>
                </a:solidFill>
                <a:highlight>
                  <a:srgbClr val="FFFFFF"/>
                </a:highlight>
              </a:rPr>
              <a:t>The problem is to predict the occurrence of rain in your local area by using Machine Learning.</a:t>
            </a:r>
            <a:endParaRPr b="1" sz="1400">
              <a:solidFill>
                <a:srgbClr val="4A4A4A"/>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Step 1 Problem statement</a:t>
            </a:r>
            <a:endParaRPr/>
          </a:p>
        </p:txBody>
      </p:sp>
      <p:sp>
        <p:nvSpPr>
          <p:cNvPr id="470" name="Google Shape;470;p8"/>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800"/>
              <a:buNone/>
            </a:pPr>
            <a:r>
              <a:rPr lang="en" sz="2000">
                <a:solidFill>
                  <a:srgbClr val="4A4A4A"/>
                </a:solidFill>
                <a:highlight>
                  <a:srgbClr val="FFFFFF"/>
                </a:highlight>
              </a:rPr>
              <a:t>At this step, we must understand what exactly needs to be predicted. In our case, the objective is to predict the possibility of rain by studying weather conditions. At this stage, it is also essential to take mental notes on what kind of data can be used to solve this problem or the type of approach you must follow to get to the solution.</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9"/>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t>Step 2  Data Gathering </a:t>
            </a:r>
            <a:endParaRPr/>
          </a:p>
        </p:txBody>
      </p:sp>
      <p:sp>
        <p:nvSpPr>
          <p:cNvPr id="476" name="Google Shape;476;p9"/>
          <p:cNvSpPr txBox="1"/>
          <p:nvPr>
            <p:ph idx="1" type="body"/>
          </p:nvPr>
        </p:nvSpPr>
        <p:spPr>
          <a:xfrm>
            <a:off x="324475" y="1920450"/>
            <a:ext cx="8990700" cy="32232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70000"/>
              </a:lnSpc>
              <a:spcBef>
                <a:spcPts val="0"/>
              </a:spcBef>
              <a:spcAft>
                <a:spcPts val="0"/>
              </a:spcAft>
              <a:buClr>
                <a:schemeClr val="dk1"/>
              </a:buClr>
              <a:buSzPct val="39494"/>
              <a:buFont typeface="Arial"/>
              <a:buNone/>
            </a:pPr>
            <a:r>
              <a:rPr lang="en" sz="2785">
                <a:solidFill>
                  <a:srgbClr val="4A4A4A"/>
                </a:solidFill>
              </a:rPr>
              <a:t>At this stage, you must be asking questions such as,</a:t>
            </a:r>
            <a:endParaRPr sz="2785">
              <a:solidFill>
                <a:srgbClr val="4A4A4A"/>
              </a:solidFill>
            </a:endParaRPr>
          </a:p>
          <a:p>
            <a:pPr indent="-339176" lvl="0" marL="457200" rtl="0" algn="l">
              <a:lnSpc>
                <a:spcPct val="115000"/>
              </a:lnSpc>
              <a:spcBef>
                <a:spcPts val="1200"/>
              </a:spcBef>
              <a:spcAft>
                <a:spcPts val="0"/>
              </a:spcAft>
              <a:buClr>
                <a:srgbClr val="4A4A4A"/>
              </a:buClr>
              <a:buSzPct val="100000"/>
              <a:buChar char="●"/>
            </a:pPr>
            <a:r>
              <a:rPr lang="en" sz="2785">
                <a:solidFill>
                  <a:srgbClr val="4A4A4A"/>
                </a:solidFill>
              </a:rPr>
              <a:t>What kind of data is needed to solve this problem?</a:t>
            </a:r>
            <a:endParaRPr sz="2785">
              <a:solidFill>
                <a:srgbClr val="4A4A4A"/>
              </a:solidFill>
            </a:endParaRPr>
          </a:p>
          <a:p>
            <a:pPr indent="-339176" lvl="0" marL="457200" rtl="0" algn="l">
              <a:lnSpc>
                <a:spcPct val="115000"/>
              </a:lnSpc>
              <a:spcBef>
                <a:spcPts val="0"/>
              </a:spcBef>
              <a:spcAft>
                <a:spcPts val="0"/>
              </a:spcAft>
              <a:buClr>
                <a:srgbClr val="4A4A4A"/>
              </a:buClr>
              <a:buSzPct val="100000"/>
              <a:buChar char="●"/>
            </a:pPr>
            <a:r>
              <a:rPr lang="en" sz="2785">
                <a:solidFill>
                  <a:srgbClr val="4A4A4A"/>
                </a:solidFill>
              </a:rPr>
              <a:t>Is the data available?</a:t>
            </a:r>
            <a:endParaRPr sz="2785">
              <a:solidFill>
                <a:srgbClr val="4A4A4A"/>
              </a:solidFill>
            </a:endParaRPr>
          </a:p>
          <a:p>
            <a:pPr indent="-339176" lvl="0" marL="457200" rtl="0" algn="l">
              <a:lnSpc>
                <a:spcPct val="115000"/>
              </a:lnSpc>
              <a:spcBef>
                <a:spcPts val="0"/>
              </a:spcBef>
              <a:spcAft>
                <a:spcPts val="0"/>
              </a:spcAft>
              <a:buClr>
                <a:srgbClr val="4A4A4A"/>
              </a:buClr>
              <a:buSzPct val="100000"/>
              <a:buChar char="●"/>
            </a:pPr>
            <a:r>
              <a:rPr lang="en" sz="2785">
                <a:solidFill>
                  <a:srgbClr val="4A4A4A"/>
                </a:solidFill>
              </a:rPr>
              <a:t>How can I get the data?</a:t>
            </a:r>
            <a:endParaRPr sz="2785">
              <a:solidFill>
                <a:srgbClr val="4A4A4A"/>
              </a:solidFill>
            </a:endParaRPr>
          </a:p>
          <a:p>
            <a:pPr indent="0" lvl="0" marL="0" rtl="0" algn="just">
              <a:lnSpc>
                <a:spcPct val="170000"/>
              </a:lnSpc>
              <a:spcBef>
                <a:spcPts val="1200"/>
              </a:spcBef>
              <a:spcAft>
                <a:spcPts val="1200"/>
              </a:spcAft>
              <a:buSzPct val="96160"/>
              <a:buNone/>
            </a:pPr>
            <a:r>
              <a:rPr lang="en" sz="2995">
                <a:solidFill>
                  <a:srgbClr val="4A4A4A"/>
                </a:solidFill>
              </a:rPr>
              <a:t>Once you know the types of data that is required, you must understand how you can derive this data. Data collection can be done manually or by web scraping.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