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1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  <p:sldId id="301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A18C6-A6BA-412E-812B-C85219AB90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4CB297-CF91-421C-98A4-BDE398B63A25}">
      <dgm:prSet/>
      <dgm:spPr/>
      <dgm:t>
        <a:bodyPr/>
        <a:lstStyle/>
        <a:p>
          <a:r>
            <a:rPr lang="en-US"/>
            <a:t>Numpy stands for numerical python.</a:t>
          </a:r>
        </a:p>
      </dgm:t>
    </dgm:pt>
    <dgm:pt modelId="{6E0C1798-7F50-429A-94B6-7895AF922D2E}" type="parTrans" cxnId="{6824614F-4C67-40E7-B488-4DAD63255118}">
      <dgm:prSet/>
      <dgm:spPr/>
      <dgm:t>
        <a:bodyPr/>
        <a:lstStyle/>
        <a:p>
          <a:endParaRPr lang="en-US"/>
        </a:p>
      </dgm:t>
    </dgm:pt>
    <dgm:pt modelId="{0F816DCE-8A44-4F76-BF0F-6BA7AE6B3943}" type="sibTrans" cxnId="{6824614F-4C67-40E7-B488-4DAD63255118}">
      <dgm:prSet/>
      <dgm:spPr/>
      <dgm:t>
        <a:bodyPr/>
        <a:lstStyle/>
        <a:p>
          <a:endParaRPr lang="en-US"/>
        </a:p>
      </dgm:t>
    </dgm:pt>
    <dgm:pt modelId="{0E8A9A83-7997-4FF4-912E-CB210EFD7363}">
      <dgm:prSet/>
      <dgm:spPr/>
      <dgm:t>
        <a:bodyPr/>
        <a:lstStyle/>
        <a:p>
          <a:r>
            <a:rPr lang="en-US"/>
            <a:t>It is the core library for numeric and scientific computing.</a:t>
          </a:r>
        </a:p>
      </dgm:t>
    </dgm:pt>
    <dgm:pt modelId="{3AA1D595-68C5-49B5-B373-F5CE6D35A06E}" type="parTrans" cxnId="{2B043DAA-A1A2-4296-81C4-C806222A918B}">
      <dgm:prSet/>
      <dgm:spPr/>
      <dgm:t>
        <a:bodyPr/>
        <a:lstStyle/>
        <a:p>
          <a:endParaRPr lang="en-US"/>
        </a:p>
      </dgm:t>
    </dgm:pt>
    <dgm:pt modelId="{FE7B409C-5F27-4557-A694-4867E3E52911}" type="sibTrans" cxnId="{2B043DAA-A1A2-4296-81C4-C806222A918B}">
      <dgm:prSet/>
      <dgm:spPr/>
      <dgm:t>
        <a:bodyPr/>
        <a:lstStyle/>
        <a:p>
          <a:endParaRPr lang="en-US"/>
        </a:p>
      </dgm:t>
    </dgm:pt>
    <dgm:pt modelId="{ABEF2A81-F0DC-4624-B29D-2ED30A5BB4AF}">
      <dgm:prSet/>
      <dgm:spPr/>
      <dgm:t>
        <a:bodyPr/>
        <a:lstStyle/>
        <a:p>
          <a:r>
            <a:rPr lang="en-US"/>
            <a:t>It consists of multi dimensional array and a collection of routines for processing those arrays.</a:t>
          </a:r>
        </a:p>
      </dgm:t>
    </dgm:pt>
    <dgm:pt modelId="{3A8037FB-9767-49FE-B6A5-5BF2A279F132}" type="parTrans" cxnId="{62F46C87-3B57-4A70-8695-464715ED6907}">
      <dgm:prSet/>
      <dgm:spPr/>
      <dgm:t>
        <a:bodyPr/>
        <a:lstStyle/>
        <a:p>
          <a:endParaRPr lang="en-US"/>
        </a:p>
      </dgm:t>
    </dgm:pt>
    <dgm:pt modelId="{06CFE78E-9EDA-4237-9E7B-82E43461A3B7}" type="sibTrans" cxnId="{62F46C87-3B57-4A70-8695-464715ED6907}">
      <dgm:prSet/>
      <dgm:spPr/>
      <dgm:t>
        <a:bodyPr/>
        <a:lstStyle/>
        <a:p>
          <a:endParaRPr lang="en-US"/>
        </a:p>
      </dgm:t>
    </dgm:pt>
    <dgm:pt modelId="{B814AA7A-6535-4F8C-9103-D04E25D5200E}" type="pres">
      <dgm:prSet presAssocID="{AC7A18C6-A6BA-412E-812B-C85219AB9027}" presName="root" presStyleCnt="0">
        <dgm:presLayoutVars>
          <dgm:dir/>
          <dgm:resizeHandles val="exact"/>
        </dgm:presLayoutVars>
      </dgm:prSet>
      <dgm:spPr/>
    </dgm:pt>
    <dgm:pt modelId="{26906066-CF40-4F3D-86FF-47EC8F6FDD45}" type="pres">
      <dgm:prSet presAssocID="{704CB297-CF91-421C-98A4-BDE398B63A25}" presName="compNode" presStyleCnt="0"/>
      <dgm:spPr/>
    </dgm:pt>
    <dgm:pt modelId="{D77F9848-640D-4DA9-850D-4D7978FF824F}" type="pres">
      <dgm:prSet presAssocID="{704CB297-CF91-421C-98A4-BDE398B63A25}" presName="bgRect" presStyleLbl="bgShp" presStyleIdx="0" presStyleCnt="3"/>
      <dgm:spPr/>
    </dgm:pt>
    <dgm:pt modelId="{9C887DF2-EC2C-4FA4-9C3A-8C4EDBECB7DD}" type="pres">
      <dgm:prSet presAssocID="{704CB297-CF91-421C-98A4-BDE398B63A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2CC32FF-30E3-41E3-AA69-715DF216FB98}" type="pres">
      <dgm:prSet presAssocID="{704CB297-CF91-421C-98A4-BDE398B63A25}" presName="spaceRect" presStyleCnt="0"/>
      <dgm:spPr/>
    </dgm:pt>
    <dgm:pt modelId="{F948F970-225F-46D4-AA00-681AD135D112}" type="pres">
      <dgm:prSet presAssocID="{704CB297-CF91-421C-98A4-BDE398B63A25}" presName="parTx" presStyleLbl="revTx" presStyleIdx="0" presStyleCnt="3">
        <dgm:presLayoutVars>
          <dgm:chMax val="0"/>
          <dgm:chPref val="0"/>
        </dgm:presLayoutVars>
      </dgm:prSet>
      <dgm:spPr/>
    </dgm:pt>
    <dgm:pt modelId="{E97E81B5-9A30-47F1-A8DC-B43C91BF8D50}" type="pres">
      <dgm:prSet presAssocID="{0F816DCE-8A44-4F76-BF0F-6BA7AE6B3943}" presName="sibTrans" presStyleCnt="0"/>
      <dgm:spPr/>
    </dgm:pt>
    <dgm:pt modelId="{374E7033-2DDA-43E1-A9B0-DCAAF17B6AE2}" type="pres">
      <dgm:prSet presAssocID="{0E8A9A83-7997-4FF4-912E-CB210EFD7363}" presName="compNode" presStyleCnt="0"/>
      <dgm:spPr/>
    </dgm:pt>
    <dgm:pt modelId="{CB482173-7B2F-4C91-AFAF-F1682D1525EC}" type="pres">
      <dgm:prSet presAssocID="{0E8A9A83-7997-4FF4-912E-CB210EFD7363}" presName="bgRect" presStyleLbl="bgShp" presStyleIdx="1" presStyleCnt="3"/>
      <dgm:spPr/>
    </dgm:pt>
    <dgm:pt modelId="{8EB89FAF-0DDB-4D7A-8EDA-4386BEB751FB}" type="pres">
      <dgm:prSet presAssocID="{0E8A9A83-7997-4FF4-912E-CB210EFD73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A4658AB-FD6E-49CB-8552-08325621FA2F}" type="pres">
      <dgm:prSet presAssocID="{0E8A9A83-7997-4FF4-912E-CB210EFD7363}" presName="spaceRect" presStyleCnt="0"/>
      <dgm:spPr/>
    </dgm:pt>
    <dgm:pt modelId="{D22302BD-33E9-449F-AEC9-36B68F234196}" type="pres">
      <dgm:prSet presAssocID="{0E8A9A83-7997-4FF4-912E-CB210EFD7363}" presName="parTx" presStyleLbl="revTx" presStyleIdx="1" presStyleCnt="3">
        <dgm:presLayoutVars>
          <dgm:chMax val="0"/>
          <dgm:chPref val="0"/>
        </dgm:presLayoutVars>
      </dgm:prSet>
      <dgm:spPr/>
    </dgm:pt>
    <dgm:pt modelId="{2708C2E8-1B9E-4B0A-81CE-04440559C9BF}" type="pres">
      <dgm:prSet presAssocID="{FE7B409C-5F27-4557-A694-4867E3E52911}" presName="sibTrans" presStyleCnt="0"/>
      <dgm:spPr/>
    </dgm:pt>
    <dgm:pt modelId="{B1C85B3C-52A8-4CE6-874F-D9574A84EAD8}" type="pres">
      <dgm:prSet presAssocID="{ABEF2A81-F0DC-4624-B29D-2ED30A5BB4AF}" presName="compNode" presStyleCnt="0"/>
      <dgm:spPr/>
    </dgm:pt>
    <dgm:pt modelId="{F6E4E3B4-BC1F-4F8D-BFD7-B63D35D33BDB}" type="pres">
      <dgm:prSet presAssocID="{ABEF2A81-F0DC-4624-B29D-2ED30A5BB4AF}" presName="bgRect" presStyleLbl="bgShp" presStyleIdx="2" presStyleCnt="3"/>
      <dgm:spPr/>
    </dgm:pt>
    <dgm:pt modelId="{11CE0F36-C2AF-408D-93A5-51A024BDDC70}" type="pres">
      <dgm:prSet presAssocID="{ABEF2A81-F0DC-4624-B29D-2ED30A5BB4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9789E38-418A-4E21-996B-F8487392A248}" type="pres">
      <dgm:prSet presAssocID="{ABEF2A81-F0DC-4624-B29D-2ED30A5BB4AF}" presName="spaceRect" presStyleCnt="0"/>
      <dgm:spPr/>
    </dgm:pt>
    <dgm:pt modelId="{8958980F-C628-4651-AE98-44B517D10E1A}" type="pres">
      <dgm:prSet presAssocID="{ABEF2A81-F0DC-4624-B29D-2ED30A5BB4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854B0A-599A-4DAA-8878-4F70BC2BB2A9}" type="presOf" srcId="{0E8A9A83-7997-4FF4-912E-CB210EFD7363}" destId="{D22302BD-33E9-449F-AEC9-36B68F234196}" srcOrd="0" destOrd="0" presId="urn:microsoft.com/office/officeart/2018/2/layout/IconVerticalSolidList"/>
    <dgm:cxn modelId="{DFC1614A-FC3E-4D86-9BA4-0ABC9C391F01}" type="presOf" srcId="{704CB297-CF91-421C-98A4-BDE398B63A25}" destId="{F948F970-225F-46D4-AA00-681AD135D112}" srcOrd="0" destOrd="0" presId="urn:microsoft.com/office/officeart/2018/2/layout/IconVerticalSolidList"/>
    <dgm:cxn modelId="{0B52314B-0CE9-4791-BC96-561EB4AA6232}" type="presOf" srcId="{AC7A18C6-A6BA-412E-812B-C85219AB9027}" destId="{B814AA7A-6535-4F8C-9103-D04E25D5200E}" srcOrd="0" destOrd="0" presId="urn:microsoft.com/office/officeart/2018/2/layout/IconVerticalSolidList"/>
    <dgm:cxn modelId="{6824614F-4C67-40E7-B488-4DAD63255118}" srcId="{AC7A18C6-A6BA-412E-812B-C85219AB9027}" destId="{704CB297-CF91-421C-98A4-BDE398B63A25}" srcOrd="0" destOrd="0" parTransId="{6E0C1798-7F50-429A-94B6-7895AF922D2E}" sibTransId="{0F816DCE-8A44-4F76-BF0F-6BA7AE6B3943}"/>
    <dgm:cxn modelId="{62F46C87-3B57-4A70-8695-464715ED6907}" srcId="{AC7A18C6-A6BA-412E-812B-C85219AB9027}" destId="{ABEF2A81-F0DC-4624-B29D-2ED30A5BB4AF}" srcOrd="2" destOrd="0" parTransId="{3A8037FB-9767-49FE-B6A5-5BF2A279F132}" sibTransId="{06CFE78E-9EDA-4237-9E7B-82E43461A3B7}"/>
    <dgm:cxn modelId="{2B043DAA-A1A2-4296-81C4-C806222A918B}" srcId="{AC7A18C6-A6BA-412E-812B-C85219AB9027}" destId="{0E8A9A83-7997-4FF4-912E-CB210EFD7363}" srcOrd="1" destOrd="0" parTransId="{3AA1D595-68C5-49B5-B373-F5CE6D35A06E}" sibTransId="{FE7B409C-5F27-4557-A694-4867E3E52911}"/>
    <dgm:cxn modelId="{8D992BD1-DBF1-4EC4-B517-81F52B39DE03}" type="presOf" srcId="{ABEF2A81-F0DC-4624-B29D-2ED30A5BB4AF}" destId="{8958980F-C628-4651-AE98-44B517D10E1A}" srcOrd="0" destOrd="0" presId="urn:microsoft.com/office/officeart/2018/2/layout/IconVerticalSolidList"/>
    <dgm:cxn modelId="{C9B3CC51-D823-46B1-B8C9-1A00752EDAA9}" type="presParOf" srcId="{B814AA7A-6535-4F8C-9103-D04E25D5200E}" destId="{26906066-CF40-4F3D-86FF-47EC8F6FDD45}" srcOrd="0" destOrd="0" presId="urn:microsoft.com/office/officeart/2018/2/layout/IconVerticalSolidList"/>
    <dgm:cxn modelId="{1E6FBEA9-037F-4EB5-86FC-A7592BD9AFC4}" type="presParOf" srcId="{26906066-CF40-4F3D-86FF-47EC8F6FDD45}" destId="{D77F9848-640D-4DA9-850D-4D7978FF824F}" srcOrd="0" destOrd="0" presId="urn:microsoft.com/office/officeart/2018/2/layout/IconVerticalSolidList"/>
    <dgm:cxn modelId="{45884ADF-6613-4FEE-9142-795AB8640581}" type="presParOf" srcId="{26906066-CF40-4F3D-86FF-47EC8F6FDD45}" destId="{9C887DF2-EC2C-4FA4-9C3A-8C4EDBECB7DD}" srcOrd="1" destOrd="0" presId="urn:microsoft.com/office/officeart/2018/2/layout/IconVerticalSolidList"/>
    <dgm:cxn modelId="{1EA261BC-05B5-4323-B76C-58863AC55FC1}" type="presParOf" srcId="{26906066-CF40-4F3D-86FF-47EC8F6FDD45}" destId="{42CC32FF-30E3-41E3-AA69-715DF216FB98}" srcOrd="2" destOrd="0" presId="urn:microsoft.com/office/officeart/2018/2/layout/IconVerticalSolidList"/>
    <dgm:cxn modelId="{76E1E710-C300-40B4-AB12-B2530F35523F}" type="presParOf" srcId="{26906066-CF40-4F3D-86FF-47EC8F6FDD45}" destId="{F948F970-225F-46D4-AA00-681AD135D112}" srcOrd="3" destOrd="0" presId="urn:microsoft.com/office/officeart/2018/2/layout/IconVerticalSolidList"/>
    <dgm:cxn modelId="{B769A959-B5EF-46A4-8676-79351563865D}" type="presParOf" srcId="{B814AA7A-6535-4F8C-9103-D04E25D5200E}" destId="{E97E81B5-9A30-47F1-A8DC-B43C91BF8D50}" srcOrd="1" destOrd="0" presId="urn:microsoft.com/office/officeart/2018/2/layout/IconVerticalSolidList"/>
    <dgm:cxn modelId="{6569D94C-A42D-4D9E-B825-9DBB93747022}" type="presParOf" srcId="{B814AA7A-6535-4F8C-9103-D04E25D5200E}" destId="{374E7033-2DDA-43E1-A9B0-DCAAF17B6AE2}" srcOrd="2" destOrd="0" presId="urn:microsoft.com/office/officeart/2018/2/layout/IconVerticalSolidList"/>
    <dgm:cxn modelId="{F818B89E-8907-4135-9D7F-D3A2694E2C74}" type="presParOf" srcId="{374E7033-2DDA-43E1-A9B0-DCAAF17B6AE2}" destId="{CB482173-7B2F-4C91-AFAF-F1682D1525EC}" srcOrd="0" destOrd="0" presId="urn:microsoft.com/office/officeart/2018/2/layout/IconVerticalSolidList"/>
    <dgm:cxn modelId="{CE0881F8-8E37-4FF7-9CF3-00F671D8B14C}" type="presParOf" srcId="{374E7033-2DDA-43E1-A9B0-DCAAF17B6AE2}" destId="{8EB89FAF-0DDB-4D7A-8EDA-4386BEB751FB}" srcOrd="1" destOrd="0" presId="urn:microsoft.com/office/officeart/2018/2/layout/IconVerticalSolidList"/>
    <dgm:cxn modelId="{44450D5D-8B74-4C1A-8256-7326F60402C7}" type="presParOf" srcId="{374E7033-2DDA-43E1-A9B0-DCAAF17B6AE2}" destId="{5A4658AB-FD6E-49CB-8552-08325621FA2F}" srcOrd="2" destOrd="0" presId="urn:microsoft.com/office/officeart/2018/2/layout/IconVerticalSolidList"/>
    <dgm:cxn modelId="{10462838-2FF9-4909-B2D8-9430C0C8D91D}" type="presParOf" srcId="{374E7033-2DDA-43E1-A9B0-DCAAF17B6AE2}" destId="{D22302BD-33E9-449F-AEC9-36B68F234196}" srcOrd="3" destOrd="0" presId="urn:microsoft.com/office/officeart/2018/2/layout/IconVerticalSolidList"/>
    <dgm:cxn modelId="{44796898-D1CC-4BA0-AA24-72F0239F8A2B}" type="presParOf" srcId="{B814AA7A-6535-4F8C-9103-D04E25D5200E}" destId="{2708C2E8-1B9E-4B0A-81CE-04440559C9BF}" srcOrd="3" destOrd="0" presId="urn:microsoft.com/office/officeart/2018/2/layout/IconVerticalSolidList"/>
    <dgm:cxn modelId="{415AB7A0-3F45-4A74-9C85-D79BA3C5F684}" type="presParOf" srcId="{B814AA7A-6535-4F8C-9103-D04E25D5200E}" destId="{B1C85B3C-52A8-4CE6-874F-D9574A84EAD8}" srcOrd="4" destOrd="0" presId="urn:microsoft.com/office/officeart/2018/2/layout/IconVerticalSolidList"/>
    <dgm:cxn modelId="{33FE5FE8-A809-4EBC-9B00-CB855C1CC14B}" type="presParOf" srcId="{B1C85B3C-52A8-4CE6-874F-D9574A84EAD8}" destId="{F6E4E3B4-BC1F-4F8D-BFD7-B63D35D33BDB}" srcOrd="0" destOrd="0" presId="urn:microsoft.com/office/officeart/2018/2/layout/IconVerticalSolidList"/>
    <dgm:cxn modelId="{0C69B1CD-9CBB-44F0-891E-A2092DC8710D}" type="presParOf" srcId="{B1C85B3C-52A8-4CE6-874F-D9574A84EAD8}" destId="{11CE0F36-C2AF-408D-93A5-51A024BDDC70}" srcOrd="1" destOrd="0" presId="urn:microsoft.com/office/officeart/2018/2/layout/IconVerticalSolidList"/>
    <dgm:cxn modelId="{9A352E44-D3BB-4BE1-ABEF-31EC16428378}" type="presParOf" srcId="{B1C85B3C-52A8-4CE6-874F-D9574A84EAD8}" destId="{89789E38-418A-4E21-996B-F8487392A248}" srcOrd="2" destOrd="0" presId="urn:microsoft.com/office/officeart/2018/2/layout/IconVerticalSolidList"/>
    <dgm:cxn modelId="{1B323303-9F8B-4D17-BD5B-66E6BA637E85}" type="presParOf" srcId="{B1C85B3C-52A8-4CE6-874F-D9574A84EAD8}" destId="{8958980F-C628-4651-AE98-44B517D10E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D119E-8970-4B4D-989F-F349833428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A7C139-0864-4A25-AD84-81679A17089D}">
      <dgm:prSet/>
      <dgm:spPr/>
      <dgm:t>
        <a:bodyPr/>
        <a:lstStyle/>
        <a:p>
          <a:r>
            <a:rPr lang="en-US"/>
            <a:t>Panda stands for panel data.</a:t>
          </a:r>
        </a:p>
      </dgm:t>
    </dgm:pt>
    <dgm:pt modelId="{9675EDD4-7EDA-40C4-9569-670B6D206D6C}" type="parTrans" cxnId="{875051D4-E906-4D8D-9FE7-9C14DE56B6C9}">
      <dgm:prSet/>
      <dgm:spPr/>
      <dgm:t>
        <a:bodyPr/>
        <a:lstStyle/>
        <a:p>
          <a:endParaRPr lang="en-US"/>
        </a:p>
      </dgm:t>
    </dgm:pt>
    <dgm:pt modelId="{287C4E1B-E97F-4E2B-8E57-7F21BFAEDD5D}" type="sibTrans" cxnId="{875051D4-E906-4D8D-9FE7-9C14DE56B6C9}">
      <dgm:prSet/>
      <dgm:spPr/>
      <dgm:t>
        <a:bodyPr/>
        <a:lstStyle/>
        <a:p>
          <a:endParaRPr lang="en-US"/>
        </a:p>
      </dgm:t>
    </dgm:pt>
    <dgm:pt modelId="{A1F4E4EE-A9A5-4082-8C8C-28A324FC8665}">
      <dgm:prSet/>
      <dgm:spPr/>
      <dgm:t>
        <a:bodyPr/>
        <a:lstStyle/>
        <a:p>
          <a:r>
            <a:rPr lang="en-US"/>
            <a:t>It is the core library for data manipulation and data analysis .</a:t>
          </a:r>
        </a:p>
      </dgm:t>
    </dgm:pt>
    <dgm:pt modelId="{989FADBA-278B-47DE-9A0D-92ADAE9357D1}" type="parTrans" cxnId="{C0707680-931C-48E0-ACF2-56A8D081CFA8}">
      <dgm:prSet/>
      <dgm:spPr/>
      <dgm:t>
        <a:bodyPr/>
        <a:lstStyle/>
        <a:p>
          <a:endParaRPr lang="en-US"/>
        </a:p>
      </dgm:t>
    </dgm:pt>
    <dgm:pt modelId="{F30BC8EE-20D7-44EE-9D79-82C7ECFD8760}" type="sibTrans" cxnId="{C0707680-931C-48E0-ACF2-56A8D081CFA8}">
      <dgm:prSet/>
      <dgm:spPr/>
      <dgm:t>
        <a:bodyPr/>
        <a:lstStyle/>
        <a:p>
          <a:endParaRPr lang="en-US"/>
        </a:p>
      </dgm:t>
    </dgm:pt>
    <dgm:pt modelId="{6294455F-BFD2-4D03-ADC6-D048F5EA1C3B}">
      <dgm:prSet/>
      <dgm:spPr/>
      <dgm:t>
        <a:bodyPr/>
        <a:lstStyle/>
        <a:p>
          <a:r>
            <a:rPr lang="en-US"/>
            <a:t>It consists of single and multidimensional data structures for data manipulation.</a:t>
          </a:r>
        </a:p>
      </dgm:t>
    </dgm:pt>
    <dgm:pt modelId="{C79FD0CF-1E19-49AB-9408-C96A0A4C5A8C}" type="parTrans" cxnId="{8173197D-41C6-4D37-B789-E7E933EECFA3}">
      <dgm:prSet/>
      <dgm:spPr/>
      <dgm:t>
        <a:bodyPr/>
        <a:lstStyle/>
        <a:p>
          <a:endParaRPr lang="en-US"/>
        </a:p>
      </dgm:t>
    </dgm:pt>
    <dgm:pt modelId="{8E2648CA-02E8-4B08-A40B-79C028047A84}" type="sibTrans" cxnId="{8173197D-41C6-4D37-B789-E7E933EECFA3}">
      <dgm:prSet/>
      <dgm:spPr/>
      <dgm:t>
        <a:bodyPr/>
        <a:lstStyle/>
        <a:p>
          <a:endParaRPr lang="en-US"/>
        </a:p>
      </dgm:t>
    </dgm:pt>
    <dgm:pt modelId="{A88F0ACB-3AAF-4969-A13D-8B80434E2706}" type="pres">
      <dgm:prSet presAssocID="{76BD119E-8970-4B4D-989F-F349833428FD}" presName="root" presStyleCnt="0">
        <dgm:presLayoutVars>
          <dgm:dir/>
          <dgm:resizeHandles val="exact"/>
        </dgm:presLayoutVars>
      </dgm:prSet>
      <dgm:spPr/>
    </dgm:pt>
    <dgm:pt modelId="{540A97A4-2C0E-4BAF-8E85-234D2F50BA8E}" type="pres">
      <dgm:prSet presAssocID="{03A7C139-0864-4A25-AD84-81679A17089D}" presName="compNode" presStyleCnt="0"/>
      <dgm:spPr/>
    </dgm:pt>
    <dgm:pt modelId="{B07E622F-4735-45C6-B32F-4B4F09AD4C85}" type="pres">
      <dgm:prSet presAssocID="{03A7C139-0864-4A25-AD84-81679A17089D}" presName="bgRect" presStyleLbl="bgShp" presStyleIdx="0" presStyleCnt="3"/>
      <dgm:spPr/>
    </dgm:pt>
    <dgm:pt modelId="{2E218438-4E95-4825-8240-006C36148121}" type="pres">
      <dgm:prSet presAssocID="{03A7C139-0864-4A25-AD84-81679A170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DC72527-FD0B-4414-B54D-D76D58D40CD5}" type="pres">
      <dgm:prSet presAssocID="{03A7C139-0864-4A25-AD84-81679A17089D}" presName="spaceRect" presStyleCnt="0"/>
      <dgm:spPr/>
    </dgm:pt>
    <dgm:pt modelId="{4B167F0F-55B8-45BC-B45E-281745ED15E0}" type="pres">
      <dgm:prSet presAssocID="{03A7C139-0864-4A25-AD84-81679A17089D}" presName="parTx" presStyleLbl="revTx" presStyleIdx="0" presStyleCnt="3">
        <dgm:presLayoutVars>
          <dgm:chMax val="0"/>
          <dgm:chPref val="0"/>
        </dgm:presLayoutVars>
      </dgm:prSet>
      <dgm:spPr/>
    </dgm:pt>
    <dgm:pt modelId="{B1C460FD-6479-4DA7-8FDA-858D75B557B5}" type="pres">
      <dgm:prSet presAssocID="{287C4E1B-E97F-4E2B-8E57-7F21BFAEDD5D}" presName="sibTrans" presStyleCnt="0"/>
      <dgm:spPr/>
    </dgm:pt>
    <dgm:pt modelId="{C61ED8E5-E6D2-41D2-AAB9-7BF1BCE3AACA}" type="pres">
      <dgm:prSet presAssocID="{A1F4E4EE-A9A5-4082-8C8C-28A324FC8665}" presName="compNode" presStyleCnt="0"/>
      <dgm:spPr/>
    </dgm:pt>
    <dgm:pt modelId="{6795E9DF-8870-40DE-833B-9F5A228D6EEF}" type="pres">
      <dgm:prSet presAssocID="{A1F4E4EE-A9A5-4082-8C8C-28A324FC8665}" presName="bgRect" presStyleLbl="bgShp" presStyleIdx="1" presStyleCnt="3"/>
      <dgm:spPr/>
    </dgm:pt>
    <dgm:pt modelId="{E7CA2935-BAC3-474D-858F-579D2019F587}" type="pres">
      <dgm:prSet presAssocID="{A1F4E4EE-A9A5-4082-8C8C-28A324FC86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674A84-2657-4B63-966D-048FEB618C5B}" type="pres">
      <dgm:prSet presAssocID="{A1F4E4EE-A9A5-4082-8C8C-28A324FC8665}" presName="spaceRect" presStyleCnt="0"/>
      <dgm:spPr/>
    </dgm:pt>
    <dgm:pt modelId="{1F08DA56-36FC-4626-ADD5-87B996838047}" type="pres">
      <dgm:prSet presAssocID="{A1F4E4EE-A9A5-4082-8C8C-28A324FC8665}" presName="parTx" presStyleLbl="revTx" presStyleIdx="1" presStyleCnt="3">
        <dgm:presLayoutVars>
          <dgm:chMax val="0"/>
          <dgm:chPref val="0"/>
        </dgm:presLayoutVars>
      </dgm:prSet>
      <dgm:spPr/>
    </dgm:pt>
    <dgm:pt modelId="{7A3B5446-8F7E-4629-BBE6-8C39BD42622A}" type="pres">
      <dgm:prSet presAssocID="{F30BC8EE-20D7-44EE-9D79-82C7ECFD8760}" presName="sibTrans" presStyleCnt="0"/>
      <dgm:spPr/>
    </dgm:pt>
    <dgm:pt modelId="{6E9BAC9A-475E-49D2-AB95-785E8C15DCFC}" type="pres">
      <dgm:prSet presAssocID="{6294455F-BFD2-4D03-ADC6-D048F5EA1C3B}" presName="compNode" presStyleCnt="0"/>
      <dgm:spPr/>
    </dgm:pt>
    <dgm:pt modelId="{15336D75-F070-47AF-9FB3-5CC1F1418590}" type="pres">
      <dgm:prSet presAssocID="{6294455F-BFD2-4D03-ADC6-D048F5EA1C3B}" presName="bgRect" presStyleLbl="bgShp" presStyleIdx="2" presStyleCnt="3"/>
      <dgm:spPr/>
    </dgm:pt>
    <dgm:pt modelId="{C955251A-EE50-4195-9B7E-EE2C4B0CD972}" type="pres">
      <dgm:prSet presAssocID="{6294455F-BFD2-4D03-ADC6-D048F5EA1C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2BF05E-D9AE-487C-A94E-07FAB2C61FBE}" type="pres">
      <dgm:prSet presAssocID="{6294455F-BFD2-4D03-ADC6-D048F5EA1C3B}" presName="spaceRect" presStyleCnt="0"/>
      <dgm:spPr/>
    </dgm:pt>
    <dgm:pt modelId="{B1DF944E-E4AF-4B90-A5EB-161639897F51}" type="pres">
      <dgm:prSet presAssocID="{6294455F-BFD2-4D03-ADC6-D048F5EA1C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73197D-41C6-4D37-B789-E7E933EECFA3}" srcId="{76BD119E-8970-4B4D-989F-F349833428FD}" destId="{6294455F-BFD2-4D03-ADC6-D048F5EA1C3B}" srcOrd="2" destOrd="0" parTransId="{C79FD0CF-1E19-49AB-9408-C96A0A4C5A8C}" sibTransId="{8E2648CA-02E8-4B08-A40B-79C028047A84}"/>
    <dgm:cxn modelId="{C0707680-931C-48E0-ACF2-56A8D081CFA8}" srcId="{76BD119E-8970-4B4D-989F-F349833428FD}" destId="{A1F4E4EE-A9A5-4082-8C8C-28A324FC8665}" srcOrd="1" destOrd="0" parTransId="{989FADBA-278B-47DE-9A0D-92ADAE9357D1}" sibTransId="{F30BC8EE-20D7-44EE-9D79-82C7ECFD8760}"/>
    <dgm:cxn modelId="{61C8939D-F5F6-47DF-B0D8-309BF4DC9FB2}" type="presOf" srcId="{76BD119E-8970-4B4D-989F-F349833428FD}" destId="{A88F0ACB-3AAF-4969-A13D-8B80434E2706}" srcOrd="0" destOrd="0" presId="urn:microsoft.com/office/officeart/2018/2/layout/IconVerticalSolidList"/>
    <dgm:cxn modelId="{55126AAB-5DC6-4932-84F9-FB7B4671E559}" type="presOf" srcId="{A1F4E4EE-A9A5-4082-8C8C-28A324FC8665}" destId="{1F08DA56-36FC-4626-ADD5-87B996838047}" srcOrd="0" destOrd="0" presId="urn:microsoft.com/office/officeart/2018/2/layout/IconVerticalSolidList"/>
    <dgm:cxn modelId="{875051D4-E906-4D8D-9FE7-9C14DE56B6C9}" srcId="{76BD119E-8970-4B4D-989F-F349833428FD}" destId="{03A7C139-0864-4A25-AD84-81679A17089D}" srcOrd="0" destOrd="0" parTransId="{9675EDD4-7EDA-40C4-9569-670B6D206D6C}" sibTransId="{287C4E1B-E97F-4E2B-8E57-7F21BFAEDD5D}"/>
    <dgm:cxn modelId="{12F75DD8-605E-432D-B673-509C9F121495}" type="presOf" srcId="{03A7C139-0864-4A25-AD84-81679A17089D}" destId="{4B167F0F-55B8-45BC-B45E-281745ED15E0}" srcOrd="0" destOrd="0" presId="urn:microsoft.com/office/officeart/2018/2/layout/IconVerticalSolidList"/>
    <dgm:cxn modelId="{4BB287F4-89F5-4A22-9A5F-83C77F8F7992}" type="presOf" srcId="{6294455F-BFD2-4D03-ADC6-D048F5EA1C3B}" destId="{B1DF944E-E4AF-4B90-A5EB-161639897F51}" srcOrd="0" destOrd="0" presId="urn:microsoft.com/office/officeart/2018/2/layout/IconVerticalSolidList"/>
    <dgm:cxn modelId="{4B778956-D2E7-4202-BC14-05AD216B4758}" type="presParOf" srcId="{A88F0ACB-3AAF-4969-A13D-8B80434E2706}" destId="{540A97A4-2C0E-4BAF-8E85-234D2F50BA8E}" srcOrd="0" destOrd="0" presId="urn:microsoft.com/office/officeart/2018/2/layout/IconVerticalSolidList"/>
    <dgm:cxn modelId="{4DBF9C08-3E82-48FD-B3A5-6D8DD9B3BB29}" type="presParOf" srcId="{540A97A4-2C0E-4BAF-8E85-234D2F50BA8E}" destId="{B07E622F-4735-45C6-B32F-4B4F09AD4C85}" srcOrd="0" destOrd="0" presId="urn:microsoft.com/office/officeart/2018/2/layout/IconVerticalSolidList"/>
    <dgm:cxn modelId="{0F6ACF7E-C0F0-44CE-85D9-43DD45284A03}" type="presParOf" srcId="{540A97A4-2C0E-4BAF-8E85-234D2F50BA8E}" destId="{2E218438-4E95-4825-8240-006C36148121}" srcOrd="1" destOrd="0" presId="urn:microsoft.com/office/officeart/2018/2/layout/IconVerticalSolidList"/>
    <dgm:cxn modelId="{2C9E8FE4-58FB-48A0-9F09-FA1F1FEF5E25}" type="presParOf" srcId="{540A97A4-2C0E-4BAF-8E85-234D2F50BA8E}" destId="{ADC72527-FD0B-4414-B54D-D76D58D40CD5}" srcOrd="2" destOrd="0" presId="urn:microsoft.com/office/officeart/2018/2/layout/IconVerticalSolidList"/>
    <dgm:cxn modelId="{9F6398F8-EF1A-43EE-952D-C5B5E29A7A31}" type="presParOf" srcId="{540A97A4-2C0E-4BAF-8E85-234D2F50BA8E}" destId="{4B167F0F-55B8-45BC-B45E-281745ED15E0}" srcOrd="3" destOrd="0" presId="urn:microsoft.com/office/officeart/2018/2/layout/IconVerticalSolidList"/>
    <dgm:cxn modelId="{D361BA2C-3ECD-41D8-B311-2A280C657958}" type="presParOf" srcId="{A88F0ACB-3AAF-4969-A13D-8B80434E2706}" destId="{B1C460FD-6479-4DA7-8FDA-858D75B557B5}" srcOrd="1" destOrd="0" presId="urn:microsoft.com/office/officeart/2018/2/layout/IconVerticalSolidList"/>
    <dgm:cxn modelId="{0A06DB0E-FE3C-4AD8-9897-745F48A57E57}" type="presParOf" srcId="{A88F0ACB-3AAF-4969-A13D-8B80434E2706}" destId="{C61ED8E5-E6D2-41D2-AAB9-7BF1BCE3AACA}" srcOrd="2" destOrd="0" presId="urn:microsoft.com/office/officeart/2018/2/layout/IconVerticalSolidList"/>
    <dgm:cxn modelId="{4092A8E6-9751-4844-8AB8-D145597E2A78}" type="presParOf" srcId="{C61ED8E5-E6D2-41D2-AAB9-7BF1BCE3AACA}" destId="{6795E9DF-8870-40DE-833B-9F5A228D6EEF}" srcOrd="0" destOrd="0" presId="urn:microsoft.com/office/officeart/2018/2/layout/IconVerticalSolidList"/>
    <dgm:cxn modelId="{660886ED-FA5B-41AD-BABD-ED9A180C5D3C}" type="presParOf" srcId="{C61ED8E5-E6D2-41D2-AAB9-7BF1BCE3AACA}" destId="{E7CA2935-BAC3-474D-858F-579D2019F587}" srcOrd="1" destOrd="0" presId="urn:microsoft.com/office/officeart/2018/2/layout/IconVerticalSolidList"/>
    <dgm:cxn modelId="{F2E26245-80D2-4D89-8C1D-86D15E5897B0}" type="presParOf" srcId="{C61ED8E5-E6D2-41D2-AAB9-7BF1BCE3AACA}" destId="{99674A84-2657-4B63-966D-048FEB618C5B}" srcOrd="2" destOrd="0" presId="urn:microsoft.com/office/officeart/2018/2/layout/IconVerticalSolidList"/>
    <dgm:cxn modelId="{2AD2CEBE-E0ED-4ADA-9A15-C719D588FE1D}" type="presParOf" srcId="{C61ED8E5-E6D2-41D2-AAB9-7BF1BCE3AACA}" destId="{1F08DA56-36FC-4626-ADD5-87B996838047}" srcOrd="3" destOrd="0" presId="urn:microsoft.com/office/officeart/2018/2/layout/IconVerticalSolidList"/>
    <dgm:cxn modelId="{7933C8D0-54DA-4F8B-B64F-6787B5A546CE}" type="presParOf" srcId="{A88F0ACB-3AAF-4969-A13D-8B80434E2706}" destId="{7A3B5446-8F7E-4629-BBE6-8C39BD42622A}" srcOrd="3" destOrd="0" presId="urn:microsoft.com/office/officeart/2018/2/layout/IconVerticalSolidList"/>
    <dgm:cxn modelId="{F3606C7E-CF9A-4544-983D-EE32219C5616}" type="presParOf" srcId="{A88F0ACB-3AAF-4969-A13D-8B80434E2706}" destId="{6E9BAC9A-475E-49D2-AB95-785E8C15DCFC}" srcOrd="4" destOrd="0" presId="urn:microsoft.com/office/officeart/2018/2/layout/IconVerticalSolidList"/>
    <dgm:cxn modelId="{D51BF9BF-4CDC-40DA-9BCF-C645EEF6262C}" type="presParOf" srcId="{6E9BAC9A-475E-49D2-AB95-785E8C15DCFC}" destId="{15336D75-F070-47AF-9FB3-5CC1F1418590}" srcOrd="0" destOrd="0" presId="urn:microsoft.com/office/officeart/2018/2/layout/IconVerticalSolidList"/>
    <dgm:cxn modelId="{75CCD600-1AB1-4D2E-82D9-7ECE0DCCF882}" type="presParOf" srcId="{6E9BAC9A-475E-49D2-AB95-785E8C15DCFC}" destId="{C955251A-EE50-4195-9B7E-EE2C4B0CD972}" srcOrd="1" destOrd="0" presId="urn:microsoft.com/office/officeart/2018/2/layout/IconVerticalSolidList"/>
    <dgm:cxn modelId="{5F2B3013-0B63-4DF6-8F95-9D4C452D0292}" type="presParOf" srcId="{6E9BAC9A-475E-49D2-AB95-785E8C15DCFC}" destId="{812BF05E-D9AE-487C-A94E-07FAB2C61FBE}" srcOrd="2" destOrd="0" presId="urn:microsoft.com/office/officeart/2018/2/layout/IconVerticalSolidList"/>
    <dgm:cxn modelId="{338296CB-1A02-4B8F-BBAE-C4E225A52281}" type="presParOf" srcId="{6E9BAC9A-475E-49D2-AB95-785E8C15DCFC}" destId="{B1DF944E-E4AF-4B90-A5EB-161639897F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ED36EF-F4CD-4941-BE28-56AB179D4D9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BF8FFD-2349-41FF-ADC4-4C9F716A4F8F}">
      <dgm:prSet/>
      <dgm:spPr/>
      <dgm:t>
        <a:bodyPr/>
        <a:lstStyle/>
        <a:p>
          <a:r>
            <a:rPr lang="en-US"/>
            <a:t>Single dimensional :-  Series object</a:t>
          </a:r>
        </a:p>
      </dgm:t>
    </dgm:pt>
    <dgm:pt modelId="{B03C7DF0-B443-41BD-A691-255440879AC4}" type="parTrans" cxnId="{F8FB0AAF-A216-4215-AA30-8D657754F8CB}">
      <dgm:prSet/>
      <dgm:spPr/>
      <dgm:t>
        <a:bodyPr/>
        <a:lstStyle/>
        <a:p>
          <a:endParaRPr lang="en-US"/>
        </a:p>
      </dgm:t>
    </dgm:pt>
    <dgm:pt modelId="{BB4D5875-C0CA-4E4F-99CA-531940D732A4}" type="sibTrans" cxnId="{F8FB0AAF-A216-4215-AA30-8D657754F8CB}">
      <dgm:prSet/>
      <dgm:spPr/>
      <dgm:t>
        <a:bodyPr/>
        <a:lstStyle/>
        <a:p>
          <a:endParaRPr lang="en-US"/>
        </a:p>
      </dgm:t>
    </dgm:pt>
    <dgm:pt modelId="{7C8D9846-04BB-4E0D-9C49-BE1A8E34DB07}">
      <dgm:prSet/>
      <dgm:spPr/>
      <dgm:t>
        <a:bodyPr/>
        <a:lstStyle/>
        <a:p>
          <a:r>
            <a:rPr lang="en-US"/>
            <a:t>Multi dimensional  :-   Data frame</a:t>
          </a:r>
        </a:p>
      </dgm:t>
    </dgm:pt>
    <dgm:pt modelId="{4F5FD968-AB89-4C4B-B884-5B3158B91962}" type="parTrans" cxnId="{8D1C2C5B-092B-4DD4-898C-8EB9BF9D3B3B}">
      <dgm:prSet/>
      <dgm:spPr/>
      <dgm:t>
        <a:bodyPr/>
        <a:lstStyle/>
        <a:p>
          <a:endParaRPr lang="en-US"/>
        </a:p>
      </dgm:t>
    </dgm:pt>
    <dgm:pt modelId="{B325884D-CCA1-45CD-B766-52E21757B5E3}" type="sibTrans" cxnId="{8D1C2C5B-092B-4DD4-898C-8EB9BF9D3B3B}">
      <dgm:prSet/>
      <dgm:spPr/>
      <dgm:t>
        <a:bodyPr/>
        <a:lstStyle/>
        <a:p>
          <a:endParaRPr lang="en-US"/>
        </a:p>
      </dgm:t>
    </dgm:pt>
    <dgm:pt modelId="{4C050718-3F19-40F6-87C5-D722067C7E63}" type="pres">
      <dgm:prSet presAssocID="{98ED36EF-F4CD-4941-BE28-56AB179D4D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14A53C-D4A9-41DC-9972-8277295E4B9C}" type="pres">
      <dgm:prSet presAssocID="{05BF8FFD-2349-41FF-ADC4-4C9F716A4F8F}" presName="hierRoot1" presStyleCnt="0"/>
      <dgm:spPr/>
    </dgm:pt>
    <dgm:pt modelId="{B4E8EB61-72F8-45CC-839F-DFE65258BF36}" type="pres">
      <dgm:prSet presAssocID="{05BF8FFD-2349-41FF-ADC4-4C9F716A4F8F}" presName="composite" presStyleCnt="0"/>
      <dgm:spPr/>
    </dgm:pt>
    <dgm:pt modelId="{50506F20-A9C9-4CDE-9BFF-F297DAD61CEF}" type="pres">
      <dgm:prSet presAssocID="{05BF8FFD-2349-41FF-ADC4-4C9F716A4F8F}" presName="background" presStyleLbl="node0" presStyleIdx="0" presStyleCnt="2"/>
      <dgm:spPr/>
    </dgm:pt>
    <dgm:pt modelId="{2C3DD65D-EC69-4288-8343-8EFAA0553D8F}" type="pres">
      <dgm:prSet presAssocID="{05BF8FFD-2349-41FF-ADC4-4C9F716A4F8F}" presName="text" presStyleLbl="fgAcc0" presStyleIdx="0" presStyleCnt="2">
        <dgm:presLayoutVars>
          <dgm:chPref val="3"/>
        </dgm:presLayoutVars>
      </dgm:prSet>
      <dgm:spPr/>
    </dgm:pt>
    <dgm:pt modelId="{EF2FC27F-08EF-4DE9-92A8-F9FF7B3DDF3C}" type="pres">
      <dgm:prSet presAssocID="{05BF8FFD-2349-41FF-ADC4-4C9F716A4F8F}" presName="hierChild2" presStyleCnt="0"/>
      <dgm:spPr/>
    </dgm:pt>
    <dgm:pt modelId="{A6567278-337F-4E8C-B264-F65E0907D7B0}" type="pres">
      <dgm:prSet presAssocID="{7C8D9846-04BB-4E0D-9C49-BE1A8E34DB07}" presName="hierRoot1" presStyleCnt="0"/>
      <dgm:spPr/>
    </dgm:pt>
    <dgm:pt modelId="{016A8356-31C0-432B-A64E-0226B8BCD3B6}" type="pres">
      <dgm:prSet presAssocID="{7C8D9846-04BB-4E0D-9C49-BE1A8E34DB07}" presName="composite" presStyleCnt="0"/>
      <dgm:spPr/>
    </dgm:pt>
    <dgm:pt modelId="{38416150-78D8-4E1F-935B-585EB91F54B7}" type="pres">
      <dgm:prSet presAssocID="{7C8D9846-04BB-4E0D-9C49-BE1A8E34DB07}" presName="background" presStyleLbl="node0" presStyleIdx="1" presStyleCnt="2"/>
      <dgm:spPr/>
    </dgm:pt>
    <dgm:pt modelId="{0F300FD0-CC88-4BFD-AE1A-2FF268EC64F9}" type="pres">
      <dgm:prSet presAssocID="{7C8D9846-04BB-4E0D-9C49-BE1A8E34DB07}" presName="text" presStyleLbl="fgAcc0" presStyleIdx="1" presStyleCnt="2">
        <dgm:presLayoutVars>
          <dgm:chPref val="3"/>
        </dgm:presLayoutVars>
      </dgm:prSet>
      <dgm:spPr/>
    </dgm:pt>
    <dgm:pt modelId="{9B0EF0D4-0536-4DEF-9C40-56191881DC01}" type="pres">
      <dgm:prSet presAssocID="{7C8D9846-04BB-4E0D-9C49-BE1A8E34DB07}" presName="hierChild2" presStyleCnt="0"/>
      <dgm:spPr/>
    </dgm:pt>
  </dgm:ptLst>
  <dgm:cxnLst>
    <dgm:cxn modelId="{FDE8E53C-4C0B-4398-8312-A1E834A9D43C}" type="presOf" srcId="{05BF8FFD-2349-41FF-ADC4-4C9F716A4F8F}" destId="{2C3DD65D-EC69-4288-8343-8EFAA0553D8F}" srcOrd="0" destOrd="0" presId="urn:microsoft.com/office/officeart/2005/8/layout/hierarchy1"/>
    <dgm:cxn modelId="{8D1C2C5B-092B-4DD4-898C-8EB9BF9D3B3B}" srcId="{98ED36EF-F4CD-4941-BE28-56AB179D4D97}" destId="{7C8D9846-04BB-4E0D-9C49-BE1A8E34DB07}" srcOrd="1" destOrd="0" parTransId="{4F5FD968-AB89-4C4B-B884-5B3158B91962}" sibTransId="{B325884D-CCA1-45CD-B766-52E21757B5E3}"/>
    <dgm:cxn modelId="{DFD68D71-BD44-4858-A01A-5A60DD5197C0}" type="presOf" srcId="{98ED36EF-F4CD-4941-BE28-56AB179D4D97}" destId="{4C050718-3F19-40F6-87C5-D722067C7E63}" srcOrd="0" destOrd="0" presId="urn:microsoft.com/office/officeart/2005/8/layout/hierarchy1"/>
    <dgm:cxn modelId="{F8FB0AAF-A216-4215-AA30-8D657754F8CB}" srcId="{98ED36EF-F4CD-4941-BE28-56AB179D4D97}" destId="{05BF8FFD-2349-41FF-ADC4-4C9F716A4F8F}" srcOrd="0" destOrd="0" parTransId="{B03C7DF0-B443-41BD-A691-255440879AC4}" sibTransId="{BB4D5875-C0CA-4E4F-99CA-531940D732A4}"/>
    <dgm:cxn modelId="{8509D5EE-161B-46A2-B2A6-5F7C904C0740}" type="presOf" srcId="{7C8D9846-04BB-4E0D-9C49-BE1A8E34DB07}" destId="{0F300FD0-CC88-4BFD-AE1A-2FF268EC64F9}" srcOrd="0" destOrd="0" presId="urn:microsoft.com/office/officeart/2005/8/layout/hierarchy1"/>
    <dgm:cxn modelId="{C65A4919-7BFA-4F61-A54E-5E6D9FDF69EE}" type="presParOf" srcId="{4C050718-3F19-40F6-87C5-D722067C7E63}" destId="{8714A53C-D4A9-41DC-9972-8277295E4B9C}" srcOrd="0" destOrd="0" presId="urn:microsoft.com/office/officeart/2005/8/layout/hierarchy1"/>
    <dgm:cxn modelId="{947B1718-B387-422B-B5C6-3E6DF5C41993}" type="presParOf" srcId="{8714A53C-D4A9-41DC-9972-8277295E4B9C}" destId="{B4E8EB61-72F8-45CC-839F-DFE65258BF36}" srcOrd="0" destOrd="0" presId="urn:microsoft.com/office/officeart/2005/8/layout/hierarchy1"/>
    <dgm:cxn modelId="{2D0F6726-7B59-46D7-9F48-7B5FF22EC225}" type="presParOf" srcId="{B4E8EB61-72F8-45CC-839F-DFE65258BF36}" destId="{50506F20-A9C9-4CDE-9BFF-F297DAD61CEF}" srcOrd="0" destOrd="0" presId="urn:microsoft.com/office/officeart/2005/8/layout/hierarchy1"/>
    <dgm:cxn modelId="{88212F1D-0D52-4251-97F5-F1ABD8D12833}" type="presParOf" srcId="{B4E8EB61-72F8-45CC-839F-DFE65258BF36}" destId="{2C3DD65D-EC69-4288-8343-8EFAA0553D8F}" srcOrd="1" destOrd="0" presId="urn:microsoft.com/office/officeart/2005/8/layout/hierarchy1"/>
    <dgm:cxn modelId="{7EB84478-6CDC-4313-935E-BB68CCAB194A}" type="presParOf" srcId="{8714A53C-D4A9-41DC-9972-8277295E4B9C}" destId="{EF2FC27F-08EF-4DE9-92A8-F9FF7B3DDF3C}" srcOrd="1" destOrd="0" presId="urn:microsoft.com/office/officeart/2005/8/layout/hierarchy1"/>
    <dgm:cxn modelId="{288D0C4C-B5B0-4C41-A219-DE8076FB0857}" type="presParOf" srcId="{4C050718-3F19-40F6-87C5-D722067C7E63}" destId="{A6567278-337F-4E8C-B264-F65E0907D7B0}" srcOrd="1" destOrd="0" presId="urn:microsoft.com/office/officeart/2005/8/layout/hierarchy1"/>
    <dgm:cxn modelId="{0D021EEB-5117-4ADE-9C82-2F158DBC0E8F}" type="presParOf" srcId="{A6567278-337F-4E8C-B264-F65E0907D7B0}" destId="{016A8356-31C0-432B-A64E-0226B8BCD3B6}" srcOrd="0" destOrd="0" presId="urn:microsoft.com/office/officeart/2005/8/layout/hierarchy1"/>
    <dgm:cxn modelId="{1211EAB9-255E-454D-812C-6BE77E2386A9}" type="presParOf" srcId="{016A8356-31C0-432B-A64E-0226B8BCD3B6}" destId="{38416150-78D8-4E1F-935B-585EB91F54B7}" srcOrd="0" destOrd="0" presId="urn:microsoft.com/office/officeart/2005/8/layout/hierarchy1"/>
    <dgm:cxn modelId="{7A413371-0CE8-44D3-901A-286181C100E0}" type="presParOf" srcId="{016A8356-31C0-432B-A64E-0226B8BCD3B6}" destId="{0F300FD0-CC88-4BFD-AE1A-2FF268EC64F9}" srcOrd="1" destOrd="0" presId="urn:microsoft.com/office/officeart/2005/8/layout/hierarchy1"/>
    <dgm:cxn modelId="{F7B6DDDC-5C5C-4B04-AAFA-161F070EE2EC}" type="presParOf" srcId="{A6567278-337F-4E8C-B264-F65E0907D7B0}" destId="{9B0EF0D4-0536-4DEF-9C40-56191881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0B1ED-2C8B-4169-AC1E-2AE260E7181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7FA612-7AEE-4159-A360-64C85725AE5B}">
      <dgm:prSet/>
      <dgm:spPr/>
      <dgm:t>
        <a:bodyPr/>
        <a:lstStyle/>
        <a:p>
          <a:r>
            <a:rPr lang="en-US"/>
            <a:t>Head()</a:t>
          </a:r>
        </a:p>
      </dgm:t>
    </dgm:pt>
    <dgm:pt modelId="{D062C31E-4AFC-48D4-B3FD-5FEEBDD77433}" type="parTrans" cxnId="{91FD354C-D385-4E0B-90A9-C96D1C59A730}">
      <dgm:prSet/>
      <dgm:spPr/>
      <dgm:t>
        <a:bodyPr/>
        <a:lstStyle/>
        <a:p>
          <a:endParaRPr lang="en-US"/>
        </a:p>
      </dgm:t>
    </dgm:pt>
    <dgm:pt modelId="{F8508865-05F7-45D4-BAC7-65C09F472BF0}" type="sibTrans" cxnId="{91FD354C-D385-4E0B-90A9-C96D1C59A73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9262B56-0B64-4AF6-B7F7-91382DE2B2FF}">
      <dgm:prSet/>
      <dgm:spPr/>
      <dgm:t>
        <a:bodyPr/>
        <a:lstStyle/>
        <a:p>
          <a:r>
            <a:rPr lang="en-US"/>
            <a:t>Tail()</a:t>
          </a:r>
        </a:p>
      </dgm:t>
    </dgm:pt>
    <dgm:pt modelId="{EB34EF29-097A-4044-824E-922067208A74}" type="parTrans" cxnId="{C52EACD7-BCE2-4D4F-937E-9BDB11A69448}">
      <dgm:prSet/>
      <dgm:spPr/>
      <dgm:t>
        <a:bodyPr/>
        <a:lstStyle/>
        <a:p>
          <a:endParaRPr lang="en-US"/>
        </a:p>
      </dgm:t>
    </dgm:pt>
    <dgm:pt modelId="{37649201-96BF-42C7-8A6A-F14905461F71}" type="sibTrans" cxnId="{C52EACD7-BCE2-4D4F-937E-9BDB11A6944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B7C6DE8-F1B8-4AE6-B924-B73FD5A4481B}">
      <dgm:prSet/>
      <dgm:spPr/>
      <dgm:t>
        <a:bodyPr/>
        <a:lstStyle/>
        <a:p>
          <a:r>
            <a:rPr lang="en-US"/>
            <a:t>Shape()</a:t>
          </a:r>
        </a:p>
      </dgm:t>
    </dgm:pt>
    <dgm:pt modelId="{C1FACE62-DF1C-4C7D-B165-532418578FEE}" type="parTrans" cxnId="{9CB099D3-61ED-48EE-986C-852E96222E0F}">
      <dgm:prSet/>
      <dgm:spPr/>
      <dgm:t>
        <a:bodyPr/>
        <a:lstStyle/>
        <a:p>
          <a:endParaRPr lang="en-US"/>
        </a:p>
      </dgm:t>
    </dgm:pt>
    <dgm:pt modelId="{8416D6A1-5086-40F5-B3EA-7D788FF7EFA6}" type="sibTrans" cxnId="{9CB099D3-61ED-48EE-986C-852E96222E0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6D9CFC-C9CD-4675-906C-5981465E664F}">
      <dgm:prSet/>
      <dgm:spPr/>
      <dgm:t>
        <a:bodyPr/>
        <a:lstStyle/>
        <a:p>
          <a:r>
            <a:rPr lang="en-US"/>
            <a:t>Describe()</a:t>
          </a:r>
        </a:p>
      </dgm:t>
    </dgm:pt>
    <dgm:pt modelId="{3841E7A7-4E35-45E9-B63B-281B405052D9}" type="parTrans" cxnId="{AA7F84E0-AC2F-455A-BE56-49B5A99685A0}">
      <dgm:prSet/>
      <dgm:spPr/>
      <dgm:t>
        <a:bodyPr/>
        <a:lstStyle/>
        <a:p>
          <a:endParaRPr lang="en-US"/>
        </a:p>
      </dgm:t>
    </dgm:pt>
    <dgm:pt modelId="{D4ACC179-559C-4275-9420-4C47C28C6911}" type="sibTrans" cxnId="{AA7F84E0-AC2F-455A-BE56-49B5A99685A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40BB0E9-2297-4840-B41A-E28D00A533D7}" type="pres">
      <dgm:prSet presAssocID="{72D0B1ED-2C8B-4169-AC1E-2AE260E71812}" presName="Name0" presStyleCnt="0">
        <dgm:presLayoutVars>
          <dgm:animLvl val="lvl"/>
          <dgm:resizeHandles val="exact"/>
        </dgm:presLayoutVars>
      </dgm:prSet>
      <dgm:spPr/>
    </dgm:pt>
    <dgm:pt modelId="{DC4C690A-2678-4394-9589-57CB98447FCB}" type="pres">
      <dgm:prSet presAssocID="{367FA612-7AEE-4159-A360-64C85725AE5B}" presName="compositeNode" presStyleCnt="0">
        <dgm:presLayoutVars>
          <dgm:bulletEnabled val="1"/>
        </dgm:presLayoutVars>
      </dgm:prSet>
      <dgm:spPr/>
    </dgm:pt>
    <dgm:pt modelId="{E0640323-AC61-4943-A764-79A0855EEFBC}" type="pres">
      <dgm:prSet presAssocID="{367FA612-7AEE-4159-A360-64C85725AE5B}" presName="bgRect" presStyleLbl="bgAccFollowNode1" presStyleIdx="0" presStyleCnt="4"/>
      <dgm:spPr/>
    </dgm:pt>
    <dgm:pt modelId="{EDD7558B-B221-4740-ADD0-7DBE47863C3E}" type="pres">
      <dgm:prSet presAssocID="{F8508865-05F7-45D4-BAC7-65C09F472BF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A91AB96-0CEE-4106-8A4F-F157B2DA96CE}" type="pres">
      <dgm:prSet presAssocID="{367FA612-7AEE-4159-A360-64C85725AE5B}" presName="bottomLine" presStyleLbl="alignNode1" presStyleIdx="1" presStyleCnt="8">
        <dgm:presLayoutVars/>
      </dgm:prSet>
      <dgm:spPr/>
    </dgm:pt>
    <dgm:pt modelId="{C09B25DB-E60B-4A2D-8729-09F26ECE5902}" type="pres">
      <dgm:prSet presAssocID="{367FA612-7AEE-4159-A360-64C85725AE5B}" presName="nodeText" presStyleLbl="bgAccFollowNode1" presStyleIdx="0" presStyleCnt="4">
        <dgm:presLayoutVars>
          <dgm:bulletEnabled val="1"/>
        </dgm:presLayoutVars>
      </dgm:prSet>
      <dgm:spPr/>
    </dgm:pt>
    <dgm:pt modelId="{F323D25F-4478-4EA8-8764-5605A27F061E}" type="pres">
      <dgm:prSet presAssocID="{F8508865-05F7-45D4-BAC7-65C09F472BF0}" presName="sibTrans" presStyleCnt="0"/>
      <dgm:spPr/>
    </dgm:pt>
    <dgm:pt modelId="{369F31F5-EF06-4B3B-B775-32FD07E569F6}" type="pres">
      <dgm:prSet presAssocID="{B9262B56-0B64-4AF6-B7F7-91382DE2B2FF}" presName="compositeNode" presStyleCnt="0">
        <dgm:presLayoutVars>
          <dgm:bulletEnabled val="1"/>
        </dgm:presLayoutVars>
      </dgm:prSet>
      <dgm:spPr/>
    </dgm:pt>
    <dgm:pt modelId="{5408B63D-AEC9-4CD5-A626-A89706BE5B54}" type="pres">
      <dgm:prSet presAssocID="{B9262B56-0B64-4AF6-B7F7-91382DE2B2FF}" presName="bgRect" presStyleLbl="bgAccFollowNode1" presStyleIdx="1" presStyleCnt="4"/>
      <dgm:spPr/>
    </dgm:pt>
    <dgm:pt modelId="{732A5F8B-3E48-4EAA-A617-3D1AFBD8FB55}" type="pres">
      <dgm:prSet presAssocID="{37649201-96BF-42C7-8A6A-F14905461F7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1EC6CDE-2A0C-47B7-813C-BADBDD46AB41}" type="pres">
      <dgm:prSet presAssocID="{B9262B56-0B64-4AF6-B7F7-91382DE2B2FF}" presName="bottomLine" presStyleLbl="alignNode1" presStyleIdx="3" presStyleCnt="8">
        <dgm:presLayoutVars/>
      </dgm:prSet>
      <dgm:spPr/>
    </dgm:pt>
    <dgm:pt modelId="{A2FD82AA-1265-4A2D-9B1E-528415A4DEA2}" type="pres">
      <dgm:prSet presAssocID="{B9262B56-0B64-4AF6-B7F7-91382DE2B2FF}" presName="nodeText" presStyleLbl="bgAccFollowNode1" presStyleIdx="1" presStyleCnt="4">
        <dgm:presLayoutVars>
          <dgm:bulletEnabled val="1"/>
        </dgm:presLayoutVars>
      </dgm:prSet>
      <dgm:spPr/>
    </dgm:pt>
    <dgm:pt modelId="{51A68B76-255E-4234-A83E-9CB7335B848E}" type="pres">
      <dgm:prSet presAssocID="{37649201-96BF-42C7-8A6A-F14905461F71}" presName="sibTrans" presStyleCnt="0"/>
      <dgm:spPr/>
    </dgm:pt>
    <dgm:pt modelId="{97D74F7E-60D6-41F5-A003-CCBF93072180}" type="pres">
      <dgm:prSet presAssocID="{9B7C6DE8-F1B8-4AE6-B924-B73FD5A4481B}" presName="compositeNode" presStyleCnt="0">
        <dgm:presLayoutVars>
          <dgm:bulletEnabled val="1"/>
        </dgm:presLayoutVars>
      </dgm:prSet>
      <dgm:spPr/>
    </dgm:pt>
    <dgm:pt modelId="{214B75E2-FB43-406F-949E-2BCCF8CD9C4D}" type="pres">
      <dgm:prSet presAssocID="{9B7C6DE8-F1B8-4AE6-B924-B73FD5A4481B}" presName="bgRect" presStyleLbl="bgAccFollowNode1" presStyleIdx="2" presStyleCnt="4"/>
      <dgm:spPr/>
    </dgm:pt>
    <dgm:pt modelId="{A2A13C11-40A2-4FF0-806F-315A53515DD6}" type="pres">
      <dgm:prSet presAssocID="{8416D6A1-5086-40F5-B3EA-7D788FF7EFA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CB0BF79-1A7F-412C-B139-1028B1D646BD}" type="pres">
      <dgm:prSet presAssocID="{9B7C6DE8-F1B8-4AE6-B924-B73FD5A4481B}" presName="bottomLine" presStyleLbl="alignNode1" presStyleIdx="5" presStyleCnt="8">
        <dgm:presLayoutVars/>
      </dgm:prSet>
      <dgm:spPr/>
    </dgm:pt>
    <dgm:pt modelId="{90B5602C-CE3A-49F0-ADAC-C0780D65ADD6}" type="pres">
      <dgm:prSet presAssocID="{9B7C6DE8-F1B8-4AE6-B924-B73FD5A4481B}" presName="nodeText" presStyleLbl="bgAccFollowNode1" presStyleIdx="2" presStyleCnt="4">
        <dgm:presLayoutVars>
          <dgm:bulletEnabled val="1"/>
        </dgm:presLayoutVars>
      </dgm:prSet>
      <dgm:spPr/>
    </dgm:pt>
    <dgm:pt modelId="{7B31B484-92BA-440C-B80F-57CA774FA720}" type="pres">
      <dgm:prSet presAssocID="{8416D6A1-5086-40F5-B3EA-7D788FF7EFA6}" presName="sibTrans" presStyleCnt="0"/>
      <dgm:spPr/>
    </dgm:pt>
    <dgm:pt modelId="{E3BB561D-CF2E-44C2-BD7A-240B909619DF}" type="pres">
      <dgm:prSet presAssocID="{AE6D9CFC-C9CD-4675-906C-5981465E664F}" presName="compositeNode" presStyleCnt="0">
        <dgm:presLayoutVars>
          <dgm:bulletEnabled val="1"/>
        </dgm:presLayoutVars>
      </dgm:prSet>
      <dgm:spPr/>
    </dgm:pt>
    <dgm:pt modelId="{D41E2724-E043-4305-998C-D344D6AAC7BF}" type="pres">
      <dgm:prSet presAssocID="{AE6D9CFC-C9CD-4675-906C-5981465E664F}" presName="bgRect" presStyleLbl="bgAccFollowNode1" presStyleIdx="3" presStyleCnt="4"/>
      <dgm:spPr/>
    </dgm:pt>
    <dgm:pt modelId="{C1CA6791-8AB5-4607-A283-D5C090F868BD}" type="pres">
      <dgm:prSet presAssocID="{D4ACC179-559C-4275-9420-4C47C28C691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45A3834-4024-4995-AA86-C3728F4FBF6F}" type="pres">
      <dgm:prSet presAssocID="{AE6D9CFC-C9CD-4675-906C-5981465E664F}" presName="bottomLine" presStyleLbl="alignNode1" presStyleIdx="7" presStyleCnt="8">
        <dgm:presLayoutVars/>
      </dgm:prSet>
      <dgm:spPr/>
    </dgm:pt>
    <dgm:pt modelId="{2DCF56F9-98F6-4CCB-BB44-42F500EC35E1}" type="pres">
      <dgm:prSet presAssocID="{AE6D9CFC-C9CD-4675-906C-5981465E664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F542D14-3229-48CA-8F1A-56AC514DE7D1}" type="presOf" srcId="{AE6D9CFC-C9CD-4675-906C-5981465E664F}" destId="{2DCF56F9-98F6-4CCB-BB44-42F500EC35E1}" srcOrd="1" destOrd="0" presId="urn:microsoft.com/office/officeart/2016/7/layout/BasicLinearProcessNumbered"/>
    <dgm:cxn modelId="{0C92302C-5B46-4781-B2CA-C017E1ABFC43}" type="presOf" srcId="{D4ACC179-559C-4275-9420-4C47C28C6911}" destId="{C1CA6791-8AB5-4607-A283-D5C090F868BD}" srcOrd="0" destOrd="0" presId="urn:microsoft.com/office/officeart/2016/7/layout/BasicLinearProcessNumbered"/>
    <dgm:cxn modelId="{146BE33E-2E31-4956-953B-4C9DD086615E}" type="presOf" srcId="{367FA612-7AEE-4159-A360-64C85725AE5B}" destId="{E0640323-AC61-4943-A764-79A0855EEFBC}" srcOrd="0" destOrd="0" presId="urn:microsoft.com/office/officeart/2016/7/layout/BasicLinearProcessNumbered"/>
    <dgm:cxn modelId="{9760ED46-09A9-4673-BA29-9C1A19885BC1}" type="presOf" srcId="{9B7C6DE8-F1B8-4AE6-B924-B73FD5A4481B}" destId="{90B5602C-CE3A-49F0-ADAC-C0780D65ADD6}" srcOrd="1" destOrd="0" presId="urn:microsoft.com/office/officeart/2016/7/layout/BasicLinearProcessNumbered"/>
    <dgm:cxn modelId="{91FD354C-D385-4E0B-90A9-C96D1C59A730}" srcId="{72D0B1ED-2C8B-4169-AC1E-2AE260E71812}" destId="{367FA612-7AEE-4159-A360-64C85725AE5B}" srcOrd="0" destOrd="0" parTransId="{D062C31E-4AFC-48D4-B3FD-5FEEBDD77433}" sibTransId="{F8508865-05F7-45D4-BAC7-65C09F472BF0}"/>
    <dgm:cxn modelId="{0D086F7E-FB7E-4084-8B1A-C50241842988}" type="presOf" srcId="{AE6D9CFC-C9CD-4675-906C-5981465E664F}" destId="{D41E2724-E043-4305-998C-D344D6AAC7BF}" srcOrd="0" destOrd="0" presId="urn:microsoft.com/office/officeart/2016/7/layout/BasicLinearProcessNumbered"/>
    <dgm:cxn modelId="{D0DA7780-EE08-4E8F-9638-8875BF9CE533}" type="presOf" srcId="{F8508865-05F7-45D4-BAC7-65C09F472BF0}" destId="{EDD7558B-B221-4740-ADD0-7DBE47863C3E}" srcOrd="0" destOrd="0" presId="urn:microsoft.com/office/officeart/2016/7/layout/BasicLinearProcessNumbered"/>
    <dgm:cxn modelId="{E79B688A-39B2-4512-BABF-4F6A0CA12445}" type="presOf" srcId="{B9262B56-0B64-4AF6-B7F7-91382DE2B2FF}" destId="{5408B63D-AEC9-4CD5-A626-A89706BE5B54}" srcOrd="0" destOrd="0" presId="urn:microsoft.com/office/officeart/2016/7/layout/BasicLinearProcessNumbered"/>
    <dgm:cxn modelId="{03F8378B-708F-461F-8C8B-EF518EE37C0F}" type="presOf" srcId="{B9262B56-0B64-4AF6-B7F7-91382DE2B2FF}" destId="{A2FD82AA-1265-4A2D-9B1E-528415A4DEA2}" srcOrd="1" destOrd="0" presId="urn:microsoft.com/office/officeart/2016/7/layout/BasicLinearProcessNumbered"/>
    <dgm:cxn modelId="{58A903B6-4FF4-4379-986F-410869048123}" type="presOf" srcId="{367FA612-7AEE-4159-A360-64C85725AE5B}" destId="{C09B25DB-E60B-4A2D-8729-09F26ECE5902}" srcOrd="1" destOrd="0" presId="urn:microsoft.com/office/officeart/2016/7/layout/BasicLinearProcessNumbered"/>
    <dgm:cxn modelId="{9CB099D3-61ED-48EE-986C-852E96222E0F}" srcId="{72D0B1ED-2C8B-4169-AC1E-2AE260E71812}" destId="{9B7C6DE8-F1B8-4AE6-B924-B73FD5A4481B}" srcOrd="2" destOrd="0" parTransId="{C1FACE62-DF1C-4C7D-B165-532418578FEE}" sibTransId="{8416D6A1-5086-40F5-B3EA-7D788FF7EFA6}"/>
    <dgm:cxn modelId="{2E1109D7-1786-4F6D-AD60-91FC8C118B41}" type="presOf" srcId="{72D0B1ED-2C8B-4169-AC1E-2AE260E71812}" destId="{940BB0E9-2297-4840-B41A-E28D00A533D7}" srcOrd="0" destOrd="0" presId="urn:microsoft.com/office/officeart/2016/7/layout/BasicLinearProcessNumbered"/>
    <dgm:cxn modelId="{C52EACD7-BCE2-4D4F-937E-9BDB11A69448}" srcId="{72D0B1ED-2C8B-4169-AC1E-2AE260E71812}" destId="{B9262B56-0B64-4AF6-B7F7-91382DE2B2FF}" srcOrd="1" destOrd="0" parTransId="{EB34EF29-097A-4044-824E-922067208A74}" sibTransId="{37649201-96BF-42C7-8A6A-F14905461F71}"/>
    <dgm:cxn modelId="{E3249ED9-46C3-4D7E-8DB6-37E6B54D38EC}" type="presOf" srcId="{9B7C6DE8-F1B8-4AE6-B924-B73FD5A4481B}" destId="{214B75E2-FB43-406F-949E-2BCCF8CD9C4D}" srcOrd="0" destOrd="0" presId="urn:microsoft.com/office/officeart/2016/7/layout/BasicLinearProcessNumbered"/>
    <dgm:cxn modelId="{AA7F84E0-AC2F-455A-BE56-49B5A99685A0}" srcId="{72D0B1ED-2C8B-4169-AC1E-2AE260E71812}" destId="{AE6D9CFC-C9CD-4675-906C-5981465E664F}" srcOrd="3" destOrd="0" parTransId="{3841E7A7-4E35-45E9-B63B-281B405052D9}" sibTransId="{D4ACC179-559C-4275-9420-4C47C28C6911}"/>
    <dgm:cxn modelId="{054515E3-3F23-4664-9AA2-0752C5012209}" type="presOf" srcId="{37649201-96BF-42C7-8A6A-F14905461F71}" destId="{732A5F8B-3E48-4EAA-A617-3D1AFBD8FB55}" srcOrd="0" destOrd="0" presId="urn:microsoft.com/office/officeart/2016/7/layout/BasicLinearProcessNumbered"/>
    <dgm:cxn modelId="{922FEBF6-A604-46E5-9250-B15A9069F685}" type="presOf" srcId="{8416D6A1-5086-40F5-B3EA-7D788FF7EFA6}" destId="{A2A13C11-40A2-4FF0-806F-315A53515DD6}" srcOrd="0" destOrd="0" presId="urn:microsoft.com/office/officeart/2016/7/layout/BasicLinearProcessNumbered"/>
    <dgm:cxn modelId="{B08944BE-2CC8-4EAA-A5CA-5D31154BA0BD}" type="presParOf" srcId="{940BB0E9-2297-4840-B41A-E28D00A533D7}" destId="{DC4C690A-2678-4394-9589-57CB98447FCB}" srcOrd="0" destOrd="0" presId="urn:microsoft.com/office/officeart/2016/7/layout/BasicLinearProcessNumbered"/>
    <dgm:cxn modelId="{AE3AB912-B5C6-4067-A5A3-1DBCF7D7DA58}" type="presParOf" srcId="{DC4C690A-2678-4394-9589-57CB98447FCB}" destId="{E0640323-AC61-4943-A764-79A0855EEFBC}" srcOrd="0" destOrd="0" presId="urn:microsoft.com/office/officeart/2016/7/layout/BasicLinearProcessNumbered"/>
    <dgm:cxn modelId="{12B30490-D277-4A9E-9F36-A6FBDE9E4CF5}" type="presParOf" srcId="{DC4C690A-2678-4394-9589-57CB98447FCB}" destId="{EDD7558B-B221-4740-ADD0-7DBE47863C3E}" srcOrd="1" destOrd="0" presId="urn:microsoft.com/office/officeart/2016/7/layout/BasicLinearProcessNumbered"/>
    <dgm:cxn modelId="{3D343C05-A9EA-41D5-8C65-F3B77B18EA43}" type="presParOf" srcId="{DC4C690A-2678-4394-9589-57CB98447FCB}" destId="{BA91AB96-0CEE-4106-8A4F-F157B2DA96CE}" srcOrd="2" destOrd="0" presId="urn:microsoft.com/office/officeart/2016/7/layout/BasicLinearProcessNumbered"/>
    <dgm:cxn modelId="{08EC7B07-9AE3-4C02-893F-89DAF7C30242}" type="presParOf" srcId="{DC4C690A-2678-4394-9589-57CB98447FCB}" destId="{C09B25DB-E60B-4A2D-8729-09F26ECE5902}" srcOrd="3" destOrd="0" presId="urn:microsoft.com/office/officeart/2016/7/layout/BasicLinearProcessNumbered"/>
    <dgm:cxn modelId="{A5B109F6-8226-416C-8263-5A65669BFAE4}" type="presParOf" srcId="{940BB0E9-2297-4840-B41A-E28D00A533D7}" destId="{F323D25F-4478-4EA8-8764-5605A27F061E}" srcOrd="1" destOrd="0" presId="urn:microsoft.com/office/officeart/2016/7/layout/BasicLinearProcessNumbered"/>
    <dgm:cxn modelId="{AF035B6C-6926-47D0-9226-246E79806037}" type="presParOf" srcId="{940BB0E9-2297-4840-B41A-E28D00A533D7}" destId="{369F31F5-EF06-4B3B-B775-32FD07E569F6}" srcOrd="2" destOrd="0" presId="urn:microsoft.com/office/officeart/2016/7/layout/BasicLinearProcessNumbered"/>
    <dgm:cxn modelId="{389A8103-FB24-4604-9CEE-8E2734CBCFD2}" type="presParOf" srcId="{369F31F5-EF06-4B3B-B775-32FD07E569F6}" destId="{5408B63D-AEC9-4CD5-A626-A89706BE5B54}" srcOrd="0" destOrd="0" presId="urn:microsoft.com/office/officeart/2016/7/layout/BasicLinearProcessNumbered"/>
    <dgm:cxn modelId="{75A7774B-F381-4BCA-9278-F1349B0EB448}" type="presParOf" srcId="{369F31F5-EF06-4B3B-B775-32FD07E569F6}" destId="{732A5F8B-3E48-4EAA-A617-3D1AFBD8FB55}" srcOrd="1" destOrd="0" presId="urn:microsoft.com/office/officeart/2016/7/layout/BasicLinearProcessNumbered"/>
    <dgm:cxn modelId="{4F99539B-AD94-40AA-A657-158A5ACA5FD9}" type="presParOf" srcId="{369F31F5-EF06-4B3B-B775-32FD07E569F6}" destId="{01EC6CDE-2A0C-47B7-813C-BADBDD46AB41}" srcOrd="2" destOrd="0" presId="urn:microsoft.com/office/officeart/2016/7/layout/BasicLinearProcessNumbered"/>
    <dgm:cxn modelId="{85F51FE6-D185-4E23-88D4-F96E93629845}" type="presParOf" srcId="{369F31F5-EF06-4B3B-B775-32FD07E569F6}" destId="{A2FD82AA-1265-4A2D-9B1E-528415A4DEA2}" srcOrd="3" destOrd="0" presId="urn:microsoft.com/office/officeart/2016/7/layout/BasicLinearProcessNumbered"/>
    <dgm:cxn modelId="{98B5B748-4DE2-4E65-BF56-13EDF3768CA0}" type="presParOf" srcId="{940BB0E9-2297-4840-B41A-E28D00A533D7}" destId="{51A68B76-255E-4234-A83E-9CB7335B848E}" srcOrd="3" destOrd="0" presId="urn:microsoft.com/office/officeart/2016/7/layout/BasicLinearProcessNumbered"/>
    <dgm:cxn modelId="{90D2F8E6-C15B-4DED-BEE1-630FF94B6CD9}" type="presParOf" srcId="{940BB0E9-2297-4840-B41A-E28D00A533D7}" destId="{97D74F7E-60D6-41F5-A003-CCBF93072180}" srcOrd="4" destOrd="0" presId="urn:microsoft.com/office/officeart/2016/7/layout/BasicLinearProcessNumbered"/>
    <dgm:cxn modelId="{EAF9A46C-3873-49B6-B7A1-1B09EA93871F}" type="presParOf" srcId="{97D74F7E-60D6-41F5-A003-CCBF93072180}" destId="{214B75E2-FB43-406F-949E-2BCCF8CD9C4D}" srcOrd="0" destOrd="0" presId="urn:microsoft.com/office/officeart/2016/7/layout/BasicLinearProcessNumbered"/>
    <dgm:cxn modelId="{184AECF3-375A-4D9B-A71B-53C4F595B05F}" type="presParOf" srcId="{97D74F7E-60D6-41F5-A003-CCBF93072180}" destId="{A2A13C11-40A2-4FF0-806F-315A53515DD6}" srcOrd="1" destOrd="0" presId="urn:microsoft.com/office/officeart/2016/7/layout/BasicLinearProcessNumbered"/>
    <dgm:cxn modelId="{A9F96E0D-FAD5-4AE5-96EB-065A4BF9D1C2}" type="presParOf" srcId="{97D74F7E-60D6-41F5-A003-CCBF93072180}" destId="{5CB0BF79-1A7F-412C-B139-1028B1D646BD}" srcOrd="2" destOrd="0" presId="urn:microsoft.com/office/officeart/2016/7/layout/BasicLinearProcessNumbered"/>
    <dgm:cxn modelId="{C6ECEA03-B808-4CF2-8C58-F62C402FE0BD}" type="presParOf" srcId="{97D74F7E-60D6-41F5-A003-CCBF93072180}" destId="{90B5602C-CE3A-49F0-ADAC-C0780D65ADD6}" srcOrd="3" destOrd="0" presId="urn:microsoft.com/office/officeart/2016/7/layout/BasicLinearProcessNumbered"/>
    <dgm:cxn modelId="{F0D06059-E5A6-4AC1-87C4-4B9968B5BFE7}" type="presParOf" srcId="{940BB0E9-2297-4840-B41A-E28D00A533D7}" destId="{7B31B484-92BA-440C-B80F-57CA774FA720}" srcOrd="5" destOrd="0" presId="urn:microsoft.com/office/officeart/2016/7/layout/BasicLinearProcessNumbered"/>
    <dgm:cxn modelId="{CFBB50A7-F543-4FEF-B05D-1F6379765CCF}" type="presParOf" srcId="{940BB0E9-2297-4840-B41A-E28D00A533D7}" destId="{E3BB561D-CF2E-44C2-BD7A-240B909619DF}" srcOrd="6" destOrd="0" presId="urn:microsoft.com/office/officeart/2016/7/layout/BasicLinearProcessNumbered"/>
    <dgm:cxn modelId="{68E01638-55E7-42BD-A9FE-37F435585073}" type="presParOf" srcId="{E3BB561D-CF2E-44C2-BD7A-240B909619DF}" destId="{D41E2724-E043-4305-998C-D344D6AAC7BF}" srcOrd="0" destOrd="0" presId="urn:microsoft.com/office/officeart/2016/7/layout/BasicLinearProcessNumbered"/>
    <dgm:cxn modelId="{2750B8E0-F920-4863-A8B7-6385D3C7DEFD}" type="presParOf" srcId="{E3BB561D-CF2E-44C2-BD7A-240B909619DF}" destId="{C1CA6791-8AB5-4607-A283-D5C090F868BD}" srcOrd="1" destOrd="0" presId="urn:microsoft.com/office/officeart/2016/7/layout/BasicLinearProcessNumbered"/>
    <dgm:cxn modelId="{E54BA682-A786-4426-AA37-BF4C96FF7E97}" type="presParOf" srcId="{E3BB561D-CF2E-44C2-BD7A-240B909619DF}" destId="{345A3834-4024-4995-AA86-C3728F4FBF6F}" srcOrd="2" destOrd="0" presId="urn:microsoft.com/office/officeart/2016/7/layout/BasicLinearProcessNumbered"/>
    <dgm:cxn modelId="{5E4CB2E8-4DB4-4B7C-B0ED-646C2DF3587E}" type="presParOf" srcId="{E3BB561D-CF2E-44C2-BD7A-240B909619DF}" destId="{2DCF56F9-98F6-4CCB-BB44-42F500EC35E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596EEA-F87B-49FB-81D5-3C3083239E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5E1429-382B-47F3-A0FF-32D0937A74B5}">
      <dgm:prSet/>
      <dgm:spPr/>
      <dgm:t>
        <a:bodyPr/>
        <a:lstStyle/>
        <a:p>
          <a:r>
            <a:rPr lang="en-US"/>
            <a:t>It is a python library used for data visualization.</a:t>
          </a:r>
        </a:p>
      </dgm:t>
    </dgm:pt>
    <dgm:pt modelId="{36799F63-0E69-4C0D-9390-9069F06F6F03}" type="parTrans" cxnId="{C8764D55-7B73-4D8A-83A6-4FC9BA4B07AF}">
      <dgm:prSet/>
      <dgm:spPr/>
      <dgm:t>
        <a:bodyPr/>
        <a:lstStyle/>
        <a:p>
          <a:endParaRPr lang="en-US"/>
        </a:p>
      </dgm:t>
    </dgm:pt>
    <dgm:pt modelId="{8B638754-4CE1-4898-9030-31191C71E615}" type="sibTrans" cxnId="{C8764D55-7B73-4D8A-83A6-4FC9BA4B07AF}">
      <dgm:prSet/>
      <dgm:spPr/>
      <dgm:t>
        <a:bodyPr/>
        <a:lstStyle/>
        <a:p>
          <a:endParaRPr lang="en-US"/>
        </a:p>
      </dgm:t>
    </dgm:pt>
    <dgm:pt modelId="{2C1C7686-9E30-4A39-AA3E-6E3D490619CF}">
      <dgm:prSet/>
      <dgm:spPr/>
      <dgm:t>
        <a:bodyPr/>
        <a:lstStyle/>
        <a:p>
          <a:r>
            <a:rPr lang="en-US"/>
            <a:t>We can create bar plots,scatter plots,histogram and a lot more with matplotlib.</a:t>
          </a:r>
        </a:p>
      </dgm:t>
    </dgm:pt>
    <dgm:pt modelId="{F51AECDF-B1A1-493B-86F5-70C0DA3CD1D7}" type="parTrans" cxnId="{4F827E30-2844-4932-AB1C-3E1797F53026}">
      <dgm:prSet/>
      <dgm:spPr/>
      <dgm:t>
        <a:bodyPr/>
        <a:lstStyle/>
        <a:p>
          <a:endParaRPr lang="en-US"/>
        </a:p>
      </dgm:t>
    </dgm:pt>
    <dgm:pt modelId="{28A45477-3FD4-468F-9807-E49F6B377E52}" type="sibTrans" cxnId="{4F827E30-2844-4932-AB1C-3E1797F53026}">
      <dgm:prSet/>
      <dgm:spPr/>
      <dgm:t>
        <a:bodyPr/>
        <a:lstStyle/>
        <a:p>
          <a:endParaRPr lang="en-US"/>
        </a:p>
      </dgm:t>
    </dgm:pt>
    <dgm:pt modelId="{691728F4-2AF9-4E70-9345-1AA6C9BAA9D8}" type="pres">
      <dgm:prSet presAssocID="{BB596EEA-F87B-49FB-81D5-3C3083239E8B}" presName="root" presStyleCnt="0">
        <dgm:presLayoutVars>
          <dgm:dir/>
          <dgm:resizeHandles val="exact"/>
        </dgm:presLayoutVars>
      </dgm:prSet>
      <dgm:spPr/>
    </dgm:pt>
    <dgm:pt modelId="{B9789FFC-43F1-498C-8080-254D0123C981}" type="pres">
      <dgm:prSet presAssocID="{4F5E1429-382B-47F3-A0FF-32D0937A74B5}" presName="compNode" presStyleCnt="0"/>
      <dgm:spPr/>
    </dgm:pt>
    <dgm:pt modelId="{9EAC0369-8B6D-4DE2-8932-01E6C85FDA87}" type="pres">
      <dgm:prSet presAssocID="{4F5E1429-382B-47F3-A0FF-32D0937A74B5}" presName="bgRect" presStyleLbl="bgShp" presStyleIdx="0" presStyleCnt="2"/>
      <dgm:spPr/>
    </dgm:pt>
    <dgm:pt modelId="{740D9BFB-DD39-4E4D-989C-0F4257BB716F}" type="pres">
      <dgm:prSet presAssocID="{4F5E1429-382B-47F3-A0FF-32D0937A74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4A034A7-7844-4D90-AFB8-6442521838FF}" type="pres">
      <dgm:prSet presAssocID="{4F5E1429-382B-47F3-A0FF-32D0937A74B5}" presName="spaceRect" presStyleCnt="0"/>
      <dgm:spPr/>
    </dgm:pt>
    <dgm:pt modelId="{B19A519D-6B50-42C4-813B-B780A279F3F8}" type="pres">
      <dgm:prSet presAssocID="{4F5E1429-382B-47F3-A0FF-32D0937A74B5}" presName="parTx" presStyleLbl="revTx" presStyleIdx="0" presStyleCnt="2">
        <dgm:presLayoutVars>
          <dgm:chMax val="0"/>
          <dgm:chPref val="0"/>
        </dgm:presLayoutVars>
      </dgm:prSet>
      <dgm:spPr/>
    </dgm:pt>
    <dgm:pt modelId="{0EE2CB7E-D2C2-40C1-B748-ADE52762C14B}" type="pres">
      <dgm:prSet presAssocID="{8B638754-4CE1-4898-9030-31191C71E615}" presName="sibTrans" presStyleCnt="0"/>
      <dgm:spPr/>
    </dgm:pt>
    <dgm:pt modelId="{2B060533-ECEB-45EA-8F74-A40035ACCA36}" type="pres">
      <dgm:prSet presAssocID="{2C1C7686-9E30-4A39-AA3E-6E3D490619CF}" presName="compNode" presStyleCnt="0"/>
      <dgm:spPr/>
    </dgm:pt>
    <dgm:pt modelId="{7B3A1368-4304-4A42-9D9C-7D9567AAAED7}" type="pres">
      <dgm:prSet presAssocID="{2C1C7686-9E30-4A39-AA3E-6E3D490619CF}" presName="bgRect" presStyleLbl="bgShp" presStyleIdx="1" presStyleCnt="2"/>
      <dgm:spPr/>
    </dgm:pt>
    <dgm:pt modelId="{3BD80E42-A5C3-4175-9C7F-C06B3D120EEB}" type="pres">
      <dgm:prSet presAssocID="{2C1C7686-9E30-4A39-AA3E-6E3D490619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7161E30-21C2-4BA4-A025-97AA0FB1D39D}" type="pres">
      <dgm:prSet presAssocID="{2C1C7686-9E30-4A39-AA3E-6E3D490619CF}" presName="spaceRect" presStyleCnt="0"/>
      <dgm:spPr/>
    </dgm:pt>
    <dgm:pt modelId="{0F47A480-9794-4F2C-8E1F-323FE80AB700}" type="pres">
      <dgm:prSet presAssocID="{2C1C7686-9E30-4A39-AA3E-6E3D490619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9DA110-8E91-413D-991C-DA269DB2ED42}" type="presOf" srcId="{BB596EEA-F87B-49FB-81D5-3C3083239E8B}" destId="{691728F4-2AF9-4E70-9345-1AA6C9BAA9D8}" srcOrd="0" destOrd="0" presId="urn:microsoft.com/office/officeart/2018/2/layout/IconVerticalSolidList"/>
    <dgm:cxn modelId="{4F827E30-2844-4932-AB1C-3E1797F53026}" srcId="{BB596EEA-F87B-49FB-81D5-3C3083239E8B}" destId="{2C1C7686-9E30-4A39-AA3E-6E3D490619CF}" srcOrd="1" destOrd="0" parTransId="{F51AECDF-B1A1-493B-86F5-70C0DA3CD1D7}" sibTransId="{28A45477-3FD4-468F-9807-E49F6B377E52}"/>
    <dgm:cxn modelId="{C8764D55-7B73-4D8A-83A6-4FC9BA4B07AF}" srcId="{BB596EEA-F87B-49FB-81D5-3C3083239E8B}" destId="{4F5E1429-382B-47F3-A0FF-32D0937A74B5}" srcOrd="0" destOrd="0" parTransId="{36799F63-0E69-4C0D-9390-9069F06F6F03}" sibTransId="{8B638754-4CE1-4898-9030-31191C71E615}"/>
    <dgm:cxn modelId="{4C58897E-209A-4547-A27D-8B2AAEBA84BA}" type="presOf" srcId="{4F5E1429-382B-47F3-A0FF-32D0937A74B5}" destId="{B19A519D-6B50-42C4-813B-B780A279F3F8}" srcOrd="0" destOrd="0" presId="urn:microsoft.com/office/officeart/2018/2/layout/IconVerticalSolidList"/>
    <dgm:cxn modelId="{58210FE2-5491-4AFF-9692-47DD8CF46015}" type="presOf" srcId="{2C1C7686-9E30-4A39-AA3E-6E3D490619CF}" destId="{0F47A480-9794-4F2C-8E1F-323FE80AB700}" srcOrd="0" destOrd="0" presId="urn:microsoft.com/office/officeart/2018/2/layout/IconVerticalSolidList"/>
    <dgm:cxn modelId="{81219D59-3EFB-4494-BA61-FC52FD2EC940}" type="presParOf" srcId="{691728F4-2AF9-4E70-9345-1AA6C9BAA9D8}" destId="{B9789FFC-43F1-498C-8080-254D0123C981}" srcOrd="0" destOrd="0" presId="urn:microsoft.com/office/officeart/2018/2/layout/IconVerticalSolidList"/>
    <dgm:cxn modelId="{8F68E53C-7D28-43B2-9A16-7772F636E96B}" type="presParOf" srcId="{B9789FFC-43F1-498C-8080-254D0123C981}" destId="{9EAC0369-8B6D-4DE2-8932-01E6C85FDA87}" srcOrd="0" destOrd="0" presId="urn:microsoft.com/office/officeart/2018/2/layout/IconVerticalSolidList"/>
    <dgm:cxn modelId="{64C3C7B0-A458-4812-9DD5-A833C0599350}" type="presParOf" srcId="{B9789FFC-43F1-498C-8080-254D0123C981}" destId="{740D9BFB-DD39-4E4D-989C-0F4257BB716F}" srcOrd="1" destOrd="0" presId="urn:microsoft.com/office/officeart/2018/2/layout/IconVerticalSolidList"/>
    <dgm:cxn modelId="{CBDF309D-F755-4FD3-822F-1944C2B8E17F}" type="presParOf" srcId="{B9789FFC-43F1-498C-8080-254D0123C981}" destId="{54A034A7-7844-4D90-AFB8-6442521838FF}" srcOrd="2" destOrd="0" presId="urn:microsoft.com/office/officeart/2018/2/layout/IconVerticalSolidList"/>
    <dgm:cxn modelId="{8B595A90-CA60-45F7-9753-E8B05FB421E4}" type="presParOf" srcId="{B9789FFC-43F1-498C-8080-254D0123C981}" destId="{B19A519D-6B50-42C4-813B-B780A279F3F8}" srcOrd="3" destOrd="0" presId="urn:microsoft.com/office/officeart/2018/2/layout/IconVerticalSolidList"/>
    <dgm:cxn modelId="{4A384A74-5E6F-413C-8DB4-0A4F3EC23D36}" type="presParOf" srcId="{691728F4-2AF9-4E70-9345-1AA6C9BAA9D8}" destId="{0EE2CB7E-D2C2-40C1-B748-ADE52762C14B}" srcOrd="1" destOrd="0" presId="urn:microsoft.com/office/officeart/2018/2/layout/IconVerticalSolidList"/>
    <dgm:cxn modelId="{DA36F080-9B0A-4771-9D87-48330805A3CD}" type="presParOf" srcId="{691728F4-2AF9-4E70-9345-1AA6C9BAA9D8}" destId="{2B060533-ECEB-45EA-8F74-A40035ACCA36}" srcOrd="2" destOrd="0" presId="urn:microsoft.com/office/officeart/2018/2/layout/IconVerticalSolidList"/>
    <dgm:cxn modelId="{FC1A5EF8-F85B-4393-891C-6CE86A00AA81}" type="presParOf" srcId="{2B060533-ECEB-45EA-8F74-A40035ACCA36}" destId="{7B3A1368-4304-4A42-9D9C-7D9567AAAED7}" srcOrd="0" destOrd="0" presId="urn:microsoft.com/office/officeart/2018/2/layout/IconVerticalSolidList"/>
    <dgm:cxn modelId="{DF78450B-2934-450C-AF41-817673BC428A}" type="presParOf" srcId="{2B060533-ECEB-45EA-8F74-A40035ACCA36}" destId="{3BD80E42-A5C3-4175-9C7F-C06B3D120EEB}" srcOrd="1" destOrd="0" presId="urn:microsoft.com/office/officeart/2018/2/layout/IconVerticalSolidList"/>
    <dgm:cxn modelId="{24DD840A-09A5-45BF-BC07-C0F186A28787}" type="presParOf" srcId="{2B060533-ECEB-45EA-8F74-A40035ACCA36}" destId="{77161E30-21C2-4BA4-A025-97AA0FB1D39D}" srcOrd="2" destOrd="0" presId="urn:microsoft.com/office/officeart/2018/2/layout/IconVerticalSolidList"/>
    <dgm:cxn modelId="{B923BFED-E221-4159-8E82-AC2CDF5BB6DE}" type="presParOf" srcId="{2B060533-ECEB-45EA-8F74-A40035ACCA36}" destId="{0F47A480-9794-4F2C-8E1F-323FE80AB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F9848-640D-4DA9-850D-4D7978FF824F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87DF2-EC2C-4FA4-9C3A-8C4EDBECB7DD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8F970-225F-46D4-AA00-681AD135D11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Numpy stands for numerical python.</a:t>
          </a:r>
        </a:p>
      </dsp:txBody>
      <dsp:txXfrm>
        <a:off x="1945450" y="719"/>
        <a:ext cx="4643240" cy="1684372"/>
      </dsp:txXfrm>
    </dsp:sp>
    <dsp:sp modelId="{CB482173-7B2F-4C91-AFAF-F1682D1525EC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89FAF-0DDB-4D7A-8EDA-4386BEB751FB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02BD-33E9-449F-AEC9-36B68F23419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the core library for numeric and scientific computing.</a:t>
          </a:r>
        </a:p>
      </dsp:txBody>
      <dsp:txXfrm>
        <a:off x="1945450" y="2106185"/>
        <a:ext cx="4643240" cy="1684372"/>
      </dsp:txXfrm>
    </dsp:sp>
    <dsp:sp modelId="{F6E4E3B4-BC1F-4F8D-BFD7-B63D35D33BDB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E0F36-C2AF-408D-93A5-51A024BDDC70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8980F-C628-4651-AE98-44B517D10E1A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consists of multi dimensional array and a collection of routines for processing those arrays.</a:t>
          </a: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E622F-4735-45C6-B32F-4B4F09AD4C85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18438-4E95-4825-8240-006C36148121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67F0F-55B8-45BC-B45E-281745ED15E0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Panda stands for panel data.</a:t>
          </a:r>
        </a:p>
      </dsp:txBody>
      <dsp:txXfrm>
        <a:off x="1879455" y="695"/>
        <a:ext cx="4237880" cy="1627234"/>
      </dsp:txXfrm>
    </dsp:sp>
    <dsp:sp modelId="{6795E9DF-8870-40DE-833B-9F5A228D6EEF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2935-BAC3-474D-858F-579D2019F587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8DA56-36FC-4626-ADD5-87B996838047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the core library for data manipulation and data analysis .</a:t>
          </a:r>
        </a:p>
      </dsp:txBody>
      <dsp:txXfrm>
        <a:off x="1879455" y="2034738"/>
        <a:ext cx="4237880" cy="1627234"/>
      </dsp:txXfrm>
    </dsp:sp>
    <dsp:sp modelId="{15336D75-F070-47AF-9FB3-5CC1F1418590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5251A-EE50-4195-9B7E-EE2C4B0CD972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F944E-E4AF-4B90-A5EB-161639897F51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consists of single and multidimensional data structures for data manipulation.</a:t>
          </a:r>
        </a:p>
      </dsp:txBody>
      <dsp:txXfrm>
        <a:off x="1879455" y="4068781"/>
        <a:ext cx="4237880" cy="1627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6F20-A9C9-4CDE-9BFF-F297DAD61CEF}">
      <dsp:nvSpPr>
        <dsp:cNvPr id="0" name=""/>
        <dsp:cNvSpPr/>
      </dsp:nvSpPr>
      <dsp:spPr>
        <a:xfrm>
          <a:off x="494" y="1125841"/>
          <a:ext cx="1734580" cy="1101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DD65D-EC69-4288-8343-8EFAA0553D8F}">
      <dsp:nvSpPr>
        <dsp:cNvPr id="0" name=""/>
        <dsp:cNvSpPr/>
      </dsp:nvSpPr>
      <dsp:spPr>
        <a:xfrm>
          <a:off x="193225" y="1308935"/>
          <a:ext cx="1734580" cy="110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Single dimensional :-  Series object</a:t>
          </a:r>
        </a:p>
      </dsp:txBody>
      <dsp:txXfrm>
        <a:off x="225486" y="1341196"/>
        <a:ext cx="1670058" cy="1036936"/>
      </dsp:txXfrm>
    </dsp:sp>
    <dsp:sp modelId="{38416150-78D8-4E1F-935B-585EB91F54B7}">
      <dsp:nvSpPr>
        <dsp:cNvPr id="0" name=""/>
        <dsp:cNvSpPr/>
      </dsp:nvSpPr>
      <dsp:spPr>
        <a:xfrm>
          <a:off x="2120537" y="1125841"/>
          <a:ext cx="1734580" cy="1101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300FD0-CC88-4BFD-AE1A-2FF268EC64F9}">
      <dsp:nvSpPr>
        <dsp:cNvPr id="0" name=""/>
        <dsp:cNvSpPr/>
      </dsp:nvSpPr>
      <dsp:spPr>
        <a:xfrm>
          <a:off x="2313268" y="1308935"/>
          <a:ext cx="1734580" cy="110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 dimensional  :-   Data frame</a:t>
          </a:r>
        </a:p>
      </dsp:txBody>
      <dsp:txXfrm>
        <a:off x="2345529" y="1341196"/>
        <a:ext cx="1670058" cy="1036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40323-AC61-4943-A764-79A0855EEFBC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Head()</a:t>
          </a:r>
        </a:p>
      </dsp:txBody>
      <dsp:txXfrm>
        <a:off x="3080" y="1765067"/>
        <a:ext cx="2444055" cy="2053006"/>
      </dsp:txXfrm>
    </dsp:sp>
    <dsp:sp modelId="{EDD7558B-B221-4740-ADD0-7DBE47863C3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BA91AB96-0CEE-4106-8A4F-F157B2DA96CE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08B63D-AEC9-4CD5-A626-A89706BE5B54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Tail()</a:t>
          </a:r>
        </a:p>
      </dsp:txBody>
      <dsp:txXfrm>
        <a:off x="2691541" y="1765067"/>
        <a:ext cx="2444055" cy="2053006"/>
      </dsp:txXfrm>
    </dsp:sp>
    <dsp:sp modelId="{732A5F8B-3E48-4EAA-A617-3D1AFBD8FB5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01EC6CDE-2A0C-47B7-813C-BADBDD46AB41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4B75E2-FB43-406F-949E-2BCCF8CD9C4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Shape()</a:t>
          </a:r>
        </a:p>
      </dsp:txBody>
      <dsp:txXfrm>
        <a:off x="5380002" y="1765067"/>
        <a:ext cx="2444055" cy="2053006"/>
      </dsp:txXfrm>
    </dsp:sp>
    <dsp:sp modelId="{A2A13C11-40A2-4FF0-806F-315A53515DD6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5CB0BF79-1A7F-412C-B139-1028B1D646BD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1E2724-E043-4305-998C-D344D6AAC7BF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Describe()</a:t>
          </a:r>
        </a:p>
      </dsp:txBody>
      <dsp:txXfrm>
        <a:off x="8068463" y="1765067"/>
        <a:ext cx="2444055" cy="2053006"/>
      </dsp:txXfrm>
    </dsp:sp>
    <dsp:sp modelId="{C1CA6791-8AB5-4607-A283-D5C090F868BD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345A3834-4024-4995-AA86-C3728F4FBF6F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C0369-8B6D-4DE2-8932-01E6C85FDA87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D9BFB-DD39-4E4D-989C-0F4257BB716F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A519D-6B50-42C4-813B-B780A279F3F8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a python library used for data visualization.</a:t>
          </a:r>
        </a:p>
      </dsp:txBody>
      <dsp:txXfrm>
        <a:off x="1936708" y="908268"/>
        <a:ext cx="4308556" cy="1676804"/>
      </dsp:txXfrm>
    </dsp:sp>
    <dsp:sp modelId="{7B3A1368-4304-4A42-9D9C-7D9567AAAED7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80E42-A5C3-4175-9C7F-C06B3D120EEB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A480-9794-4F2C-8E1F-323FE80AB700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can create bar plots,scatter plots,histogram and a lot more with matplotlib.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666C-4BC6-4CD9-9285-FF1CCA47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0F0D2-7771-496F-B058-F4A392DAF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3457-6B92-458B-A118-FE67195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A0FF-FC40-4D83-B389-A43E3E9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60EA-0880-4A24-9E12-AB4E938C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FB63-FC7D-41D4-AFE4-E83E52F0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4982-8047-4C98-816A-4BF196B2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F35-99B7-4B37-96E5-2A4FAAB7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BF2F-4C5F-40EB-B0F5-43B511A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2EC3-582D-4E35-9930-31516576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D1EC7-7F83-4098-BAB5-4C5976EF7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8DC0-A303-435D-AFE9-D2F7F24A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F331-7632-40D7-8317-9C95B635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57E3-4AA1-4677-949E-F7F7DAF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0AA9-790F-4149-81B0-F1DEC841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B40C-469D-4156-A860-8D1D5B8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1869-B39D-443F-84BB-1379081C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7528-ABBB-4583-BFB7-751F04BE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293C-AD5F-4B89-83CA-88EFDDD4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8DBB-E57E-4A44-990E-83833BB4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B33F-474D-4A4E-B4C1-7FEDD2E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7D2E-DABD-4700-BA6E-5BA74F86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5957-C305-439F-B667-1919CF61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43FD-8479-438C-8C96-1DDAF7F6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503E-0E18-4A4C-B8C4-D19D6AB3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502A-F132-4195-9DFC-1A290E38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1BC4-A5A5-4649-B49F-E89B343D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3F2F-1A89-4D84-93EF-84E6AA30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D440-282E-48F8-83F3-F626BC84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C6C63-7298-4A35-9148-18272D9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7008-A1D0-456C-8A50-FB066C0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F0A4-D9EF-4384-BF7B-09ABF77B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37AB-8280-42A7-BD53-270CE17F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86E3-6D48-4200-BA68-1CBFDD0FE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72A73-BF53-40B3-BC64-78306CAF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DD5F3-3BDB-43C7-9FF1-992DDC701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94C83-A933-40B0-8E61-BEA044F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95E3D-DE42-423E-9501-FB69113A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B908F-B016-4107-9A4D-7A6F8FC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C3E7-4548-4B8A-AE56-EE95B191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2BA61-1447-4F68-B46C-E6823840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0F0C1-8493-489A-A44F-825B911A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6051-6CDD-489A-BE3F-2BD7D33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D6BB0-C4D5-4B4A-B899-30B1235F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92C58-4A74-486B-9B28-4EAB6CBB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02D76-4610-4EE2-9988-16732BA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6EE3-D286-439E-AB0D-2C55A01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D948-F185-4163-BDED-5022A536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2A6CA-BA41-44C9-BAAF-FAA1E4FF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82CCE-1DCE-43DA-9F3F-EAC521B0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18174-4322-4523-BF17-7919A8D0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6F89-3D1F-41C8-9A46-1E4F42E1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4AA-EBE8-4DD3-BD1E-F85AD7DB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5BC44-F15A-43F5-94B8-1EB962DB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CDFA3-38D2-458B-9C52-7CA9271B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6E14-29D7-458F-99C7-96ECD8D4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C0F8-1CF4-4F36-B4EC-CB0BA2BD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B283-B210-4A2C-9CAB-C9DE6DDF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92049-6E6C-4244-B2BF-1927FBB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A3C4-9ECC-4C73-81F9-92C76BF8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D34B-9DE0-4C26-B05E-216EACA57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FD2D-9187-4D7B-9C6F-651F58EA605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897B9-6D3E-4F4D-B672-495B93D0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46D8-04F0-49C8-AFD5-02347605D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990B-C553-462F-AACB-260E2C416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9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9C2C7-813F-41F0-92DC-E6090393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 err="1"/>
              <a:t>Numpy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A6ECA-AC98-4E72-ABAC-3FAC95795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42049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CBCF7-6FC4-4C34-9F74-FA3085E9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Numpy array mathematics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6414-411E-4120-AB99-F2E3BB54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Addition of numpy arrays.</a:t>
            </a:r>
          </a:p>
          <a:p>
            <a:endParaRPr lang="en-US" sz="200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577AD-7127-4897-A271-B859E066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r="2758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360B9-BC19-4ACA-8A38-92227A43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 array mathematics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E36F49-4D67-4B9F-8FC5-850A4843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C186C-76E3-4B04-8292-4D5CAC9D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407560"/>
            <a:ext cx="5536001" cy="39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C591F-0788-49B6-954A-899423C4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7364"/>
            <a:ext cx="5885506" cy="271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Numpy math functions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92405B5-EAD5-491F-B80D-3363534D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723" y="830760"/>
            <a:ext cx="3259287" cy="967454"/>
          </a:xfrm>
          <a:prstGeom prst="rect">
            <a:avLst/>
          </a:prstGeom>
        </p:spPr>
      </p:pic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E4ABE4-D265-45A8-A1B1-ACD1B371F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9723" y="2856681"/>
            <a:ext cx="3259287" cy="96175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F877F2-BC0A-4CB1-8EAF-3C9F3B41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723" y="4937109"/>
            <a:ext cx="3259287" cy="8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CC9D1-239F-4385-B154-52C83FDF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 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BF9A-A558-46F1-A389-B0A395D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4FFAC-CCCF-4407-A173-5A7C8CF9A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39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7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218438-4E95-4825-8240-006C36148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E218438-4E95-4825-8240-006C36148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E218438-4E95-4825-8240-006C36148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E622F-4735-45C6-B32F-4B4F09AD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B07E622F-4735-45C6-B32F-4B4F09AD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B07E622F-4735-45C6-B32F-4B4F09AD4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167F0F-55B8-45BC-B45E-281745ED1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4B167F0F-55B8-45BC-B45E-281745ED1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4B167F0F-55B8-45BC-B45E-281745ED1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95E9DF-8870-40DE-833B-9F5A228D6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6795E9DF-8870-40DE-833B-9F5A228D6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6795E9DF-8870-40DE-833B-9F5A228D6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CA2935-BAC3-474D-858F-579D2019F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E7CA2935-BAC3-474D-858F-579D2019F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E7CA2935-BAC3-474D-858F-579D2019F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08DA56-36FC-4626-ADD5-87B99683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1F08DA56-36FC-4626-ADD5-87B99683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1F08DA56-36FC-4626-ADD5-87B99683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336D75-F070-47AF-9FB3-5CC1F1418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15336D75-F070-47AF-9FB3-5CC1F1418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15336D75-F070-47AF-9FB3-5CC1F1418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55251A-EE50-4195-9B7E-EE2C4B0CD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C955251A-EE50-4195-9B7E-EE2C4B0CD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C955251A-EE50-4195-9B7E-EE2C4B0CD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DF944E-E4AF-4B90-A5EB-16163989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B1DF944E-E4AF-4B90-A5EB-16163989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B1DF944E-E4AF-4B90-A5EB-16163989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9634D-D325-451C-9092-DB374819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Pandas Data structures 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1AAD9077-24DF-4AFC-97F1-57DD201C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0D2C466-500C-47CA-A980-A6B4BF4BE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36285"/>
              </p:ext>
            </p:extLst>
          </p:nvPr>
        </p:nvGraphicFramePr>
        <p:xfrm>
          <a:off x="965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549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9788-8C33-4E00-9FA7-1D20516D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Pandas series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4B8F-243A-4524-8AA3-E20FDE88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Series object is one dimensional labeled array.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2BBB7-0999-423D-849B-6F4ED0CA0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77298"/>
            <a:ext cx="5150277" cy="3328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E7C47F-4241-4DDB-8EB4-D90CA7E91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3238500"/>
            <a:ext cx="3646488" cy="2268538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00BA5A-93E6-4DC0-BD7D-645A2AB7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13" y="3238500"/>
            <a:ext cx="6348413" cy="226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55FF8-074C-4648-92C5-239B7E86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Changing index</a:t>
            </a:r>
          </a:p>
        </p:txBody>
      </p:sp>
    </p:spTree>
    <p:extLst>
      <p:ext uri="{BB962C8B-B14F-4D97-AF65-F5344CB8AC3E}">
        <p14:creationId xmlns:p14="http://schemas.microsoft.com/office/powerpoint/2010/main" val="261070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47463-55A5-4BBC-A4CC-A93838D4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Series object from Dictionary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A2D6FE-AC90-4156-B9C6-668D4128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817569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FC7B6-1D91-4138-A616-665CA464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314470"/>
            <a:ext cx="5536001" cy="21544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6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9516D-50D4-4A10-B9C1-385543C6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Changing index position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F3762F-C9DE-4C6A-855B-A02B780F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817569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2551F2-0C8B-4ED7-B1E8-2DB2A24E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669014"/>
            <a:ext cx="5536001" cy="144531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504A0-006E-43E0-8377-B1C8597B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80D07C0A-E2E6-407D-B1E7-DD807DBD8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428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9396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77F9848-640D-4DA9-850D-4D7978FF8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D77F9848-640D-4DA9-850D-4D7978FF8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D77F9848-640D-4DA9-850D-4D7978FF8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9C887DF2-EC2C-4FA4-9C3A-8C4EDBECB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graphicEl>
                                              <a:dgm id="{9C887DF2-EC2C-4FA4-9C3A-8C4EDBECB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graphicEl>
                                              <a:dgm id="{9C887DF2-EC2C-4FA4-9C3A-8C4EDBECB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948F970-225F-46D4-AA00-681AD135D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F948F970-225F-46D4-AA00-681AD135D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graphicEl>
                                              <a:dgm id="{F948F970-225F-46D4-AA00-681AD135D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EB89FAF-0DDB-4D7A-8EDA-4386BEB7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8EB89FAF-0DDB-4D7A-8EDA-4386BEB7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8EB89FAF-0DDB-4D7A-8EDA-4386BEB75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B482173-7B2F-4C91-AFAF-F1682D152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graphicEl>
                                              <a:dgm id="{CB482173-7B2F-4C91-AFAF-F1682D152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graphicEl>
                                              <a:dgm id="{CB482173-7B2F-4C91-AFAF-F1682D152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22302BD-33E9-449F-AEC9-36B68F234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D22302BD-33E9-449F-AEC9-36B68F234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graphicEl>
                                              <a:dgm id="{D22302BD-33E9-449F-AEC9-36B68F234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1CE0F36-C2AF-408D-93A5-51A024BDD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11CE0F36-C2AF-408D-93A5-51A024BDD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11CE0F36-C2AF-408D-93A5-51A024BDD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6E4E3B4-BC1F-4F8D-BFD7-B63D35D33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graphicEl>
                                              <a:dgm id="{F6E4E3B4-BC1F-4F8D-BFD7-B63D35D33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graphicEl>
                                              <a:dgm id="{F6E4E3B4-BC1F-4F8D-BFD7-B63D35D33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958980F-C628-4651-AE98-44B517D10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8958980F-C628-4651-AE98-44B517D10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>
                                            <p:graphicEl>
                                              <a:dgm id="{8958980F-C628-4651-AE98-44B517D10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5BDC4-8F76-4976-BFEA-6B3E477C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7364"/>
            <a:ext cx="5885506" cy="271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Extracting individual elements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33D21B-9809-49F0-B87E-B477DD5F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723" y="702337"/>
            <a:ext cx="3259287" cy="12243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9E5882-5AF8-4506-8ECF-1383B61E3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23" y="2782092"/>
            <a:ext cx="3259287" cy="1110934"/>
          </a:xfrm>
          <a:prstGeom prst="rect">
            <a:avLst/>
          </a:prstGeom>
        </p:spPr>
      </p:pic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8BFCE5-E4F8-4E2A-9847-6BFF03E9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723" y="5014333"/>
            <a:ext cx="3259287" cy="6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5F1C4-970F-48F1-B3BF-3B4EFEB7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Basic math operation on series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EA41B1-58A5-484E-B7BB-B4B6A075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748" y="2426818"/>
            <a:ext cx="3387555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48EFB1-0BF7-4DCF-BE9B-41F86BB1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50241"/>
            <a:ext cx="5455917" cy="31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4876-E78A-44A9-AA51-349C4B5F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Pandas dataframe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ABBD-D225-4CAE-87DD-09E7FD663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Dataframe is a 2 dimensional labelled data structure.</a:t>
            </a:r>
          </a:p>
          <a:p>
            <a:r>
              <a:rPr lang="en-US" sz="2000"/>
              <a:t>Dataframe composes of rows and coloumns 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3216F-D67F-444B-8177-77F1F6B9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15658"/>
            <a:ext cx="5150277" cy="3251437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EEE-7284-41E2-B40F-D57A3C4D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2F79-5307-426E-9614-ADD2B869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rmAutofit/>
          </a:bodyPr>
          <a:lstStyle/>
          <a:p>
            <a:r>
              <a:rPr lang="en-US" sz="2000"/>
              <a:t>This is how we can create dataframe.</a:t>
            </a:r>
          </a:p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8655F-A721-4130-884E-974377BD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3852809"/>
            <a:ext cx="6503307" cy="1839073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46774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3982E-C74B-429D-A202-227085E80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7D28B-24A6-4A6D-A4AF-C81AF368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DataFrame In-Built functions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A4614B-8BF8-45C8-8282-6CB7888B5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30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25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BFA33-7644-4CEB-8CD3-CCFB7788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844675"/>
            <a:ext cx="9698038" cy="257016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1ECD1-F7A8-45C5-ABAB-5AB84B912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188" y="4481513"/>
            <a:ext cx="9698038" cy="181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E6996-9211-4388-AA05-ED403B7B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Iloc[ ] and loc[]</a:t>
            </a:r>
          </a:p>
        </p:txBody>
      </p:sp>
    </p:spTree>
    <p:extLst>
      <p:ext uri="{BB962C8B-B14F-4D97-AF65-F5344CB8AC3E}">
        <p14:creationId xmlns:p14="http://schemas.microsoft.com/office/powerpoint/2010/main" val="208290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AB8D-AB81-467A-9B7B-4975EE8C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Dropping Coloumns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D20C8F-D86B-4AF3-88B0-518E4A81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16804"/>
            <a:ext cx="11496821" cy="32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5178A-8157-4ECD-9C0C-8C7AC547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Dropping rows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FE531-6A11-4C3A-AAFF-4E8CECC9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17401"/>
            <a:ext cx="11496821" cy="30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A8A9-1677-44D9-A306-FDFD264B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Pandas functions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93BD6-B082-496D-BEA7-D00DD789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42" y="2427541"/>
            <a:ext cx="74722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F7CBE-A4C0-4475-B197-AD76C99A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Pandas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4AD47B-39CA-4497-AA05-AB449B81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588" y="643466"/>
            <a:ext cx="649415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1E5D1-7A88-4787-9341-CD822244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Create Numpy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5E32-1000-47F9-9A46-E6E3C83E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3" indent="0" algn="ctr">
              <a:spcBef>
                <a:spcPts val="1000"/>
              </a:spcBef>
              <a:buNone/>
            </a:pPr>
            <a:r>
              <a:rPr lang="en-US" sz="2000">
                <a:solidFill>
                  <a:srgbClr val="D892F2"/>
                </a:solidFill>
              </a:rPr>
              <a:t>Single dimensional array                           Multi dimensional array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838CA7-E1CB-43A4-9219-00073FFA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299348"/>
            <a:ext cx="5455917" cy="22525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238C63-5132-40AF-BD03-AFFB50B8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99349"/>
            <a:ext cx="5455917" cy="22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73C6-D29E-43FF-B360-D5CEC10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/>
              <a:t>Matplotlib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055FA-F5C5-4B40-A049-16784BF3F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212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32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123E-0B0F-4925-98F0-F3D93067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Line plot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5E892-BC53-44D0-AE50-382C40E6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88" y="2426818"/>
            <a:ext cx="5028474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DFAB9B-4B10-4165-933D-BBAD5059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25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0D35E22-375D-4421-958F-694201B1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132138"/>
            <a:ext cx="3611563" cy="2481263"/>
          </a:xfrm>
          <a:prstGeom prst="rect">
            <a:avLst/>
          </a:prstGeom>
        </p:spPr>
      </p:pic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94E652B-0442-4C48-972F-F57DFE13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7288" y="3132138"/>
            <a:ext cx="6384925" cy="2481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46B20-3A85-4EA3-ACFC-D9DEBEE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Adding titles and labels in line plot</a:t>
            </a:r>
          </a:p>
        </p:txBody>
      </p:sp>
    </p:spTree>
    <p:extLst>
      <p:ext uri="{BB962C8B-B14F-4D97-AF65-F5344CB8AC3E}">
        <p14:creationId xmlns:p14="http://schemas.microsoft.com/office/powerpoint/2010/main" val="3925886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44FFF-BE3B-42E7-B6A3-B5CDBB73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9D156C-C74B-49CE-B9ED-E5394681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941" y="643466"/>
            <a:ext cx="66294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8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70D7-570F-480C-B484-E9125B6B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997B9-062A-4272-816D-C09894C9D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1521-DE0C-4380-A0B1-095BDE3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Adding sub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BA47B4-2B60-42A7-82B1-B93E3DA3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27516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09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FF865-76F4-4F70-90A9-57B44B6E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100"/>
            <a:ext cx="5029200" cy="3398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68D74-FD2C-4A21-8D71-467C3397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8" y="2197100"/>
            <a:ext cx="5414963" cy="3398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54FD-7D0C-465F-B73F-8CE0EE8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Bar plot</a:t>
            </a:r>
          </a:p>
        </p:txBody>
      </p:sp>
    </p:spTree>
    <p:extLst>
      <p:ext uri="{BB962C8B-B14F-4D97-AF65-F5344CB8AC3E}">
        <p14:creationId xmlns:p14="http://schemas.microsoft.com/office/powerpoint/2010/main" val="100352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2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A6A89-886E-4FD8-8889-76D2C2356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313" y="639763"/>
            <a:ext cx="5284788" cy="185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77A31-3848-495E-914F-3E096F54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13" y="2566988"/>
            <a:ext cx="5284788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5A87F-CA32-4F5D-965A-117A8539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Horizontal bar plot</a:t>
            </a:r>
          </a:p>
        </p:txBody>
      </p:sp>
    </p:spTree>
    <p:extLst>
      <p:ext uri="{BB962C8B-B14F-4D97-AF65-F5344CB8AC3E}">
        <p14:creationId xmlns:p14="http://schemas.microsoft.com/office/powerpoint/2010/main" val="1606425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0132-19D5-40D8-8355-B782BF8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33574-2DF1-4537-8B4E-DAC43F90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57FD5-1DE4-4652-9BAA-ED4DF88A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1BE34-8298-46A2-B220-D444CE1C7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2105E-0DDD-42E6-A651-7918B6BD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Initializing numpy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E026-24A0-4F5A-8082-E4E24AF4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Initializing numpy array with zeros.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7793C-1972-4AC1-BBE0-39F96E82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25794"/>
            <a:ext cx="5150277" cy="22311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9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A56B-8BE3-497A-B932-403ADE70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 plot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F66470-4350-4929-B558-F90B4307B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35" y="2427541"/>
            <a:ext cx="10952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B593-0EAB-43E4-AA05-440F45C6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Violin plot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DC23C-8777-4F08-9325-536783B4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69" y="2427541"/>
            <a:ext cx="110279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0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8C45F-CF8D-458E-94C5-BE2969FD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573B02-2833-4F63-9177-E6EDE9FE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76" y="2427541"/>
            <a:ext cx="1126094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D1953-0D15-45F0-AFF1-8F52A70E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DoughNut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FBC638-8F54-47F8-AA1C-3501082A5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72498"/>
            <a:ext cx="11496821" cy="37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2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2C3E6-7C03-47CE-8F60-BB075C63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C2E3-CBFC-47CE-A367-35DCE22B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75EBD0A-3D49-42F8-A1DA-5217ED62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42754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62FD9-0563-429A-B42E-8D3EA9D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Initializing </a:t>
            </a:r>
            <a:r>
              <a:rPr lang="en-US"/>
              <a:t>numpy</a:t>
            </a:r>
            <a:r>
              <a:rPr lang="en-US" dirty="0"/>
              <a:t> array with same 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75636B-EFE8-48CF-9C3C-A294C265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Intializing</a:t>
            </a:r>
            <a:r>
              <a:rPr lang="en-US" sz="2000" dirty="0"/>
              <a:t> </a:t>
            </a:r>
            <a:r>
              <a:rPr lang="en-US" sz="2000"/>
              <a:t>numpy</a:t>
            </a:r>
            <a:r>
              <a:rPr lang="en-US" sz="2000" dirty="0"/>
              <a:t> array with same number.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7687E-690F-4DCF-ABF7-630041E7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89989"/>
            <a:ext cx="5150277" cy="21027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A9B48-11B6-4C2E-8FAB-D0CF9A06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Initializing numpy array within a range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5982A8-2097-4A6F-9A2B-1C68D27E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016076"/>
            <a:ext cx="490014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568F1-C94D-4D15-A928-B196A0A8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1190927"/>
            <a:ext cx="4324849" cy="11136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7B334-F834-423F-9815-3DDED050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444064"/>
            <a:ext cx="4324849" cy="10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B6855-32F0-4ADE-9268-38D8DB01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shape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C472B0-3580-4A51-A9F2-11F70F2C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82D6B-9AAA-4F74-B6B7-CF798F964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177"/>
          <a:stretch/>
        </p:blipFill>
        <p:spPr>
          <a:xfrm>
            <a:off x="5922492" y="1403417"/>
            <a:ext cx="5536001" cy="39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E0A0-AB95-443B-AFCB-1F2E8A1B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Joining </a:t>
            </a:r>
            <a:r>
              <a:rPr lang="en-US" sz="5400" dirty="0" err="1"/>
              <a:t>Numpy</a:t>
            </a:r>
            <a:r>
              <a:rPr lang="en-US" sz="5400" dirty="0"/>
              <a:t> arrays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B334-B5D9-4C1A-8B1A-D4294EDD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vstack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hstack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coloumn_stack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71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29B1-B652-4899-AF52-E54BA3C1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intersection and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7B3A4-505A-4D23-ABC4-5FA90541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25" y="1931542"/>
            <a:ext cx="3390900" cy="948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0719F-E51E-45C0-88AF-6D8A3B4B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73" y="1966001"/>
            <a:ext cx="27241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0B29D-D8BA-4DC5-8589-5E252747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23" y="3192103"/>
            <a:ext cx="2933700" cy="676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32B60-9C44-4369-8FAD-AF165512624B}"/>
              </a:ext>
            </a:extLst>
          </p:cNvPr>
          <p:cNvCxnSpPr>
            <a:cxnSpLocks/>
          </p:cNvCxnSpPr>
          <p:nvPr/>
        </p:nvCxnSpPr>
        <p:spPr>
          <a:xfrm>
            <a:off x="4740025" y="2169718"/>
            <a:ext cx="1355975" cy="116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75992-CD07-4D2A-BE31-6F3F66ED6091}"/>
              </a:ext>
            </a:extLst>
          </p:cNvPr>
          <p:cNvCxnSpPr>
            <a:cxnSpLocks/>
          </p:cNvCxnSpPr>
          <p:nvPr/>
        </p:nvCxnSpPr>
        <p:spPr>
          <a:xfrm>
            <a:off x="4740025" y="2145434"/>
            <a:ext cx="1575158" cy="26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3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303</Words>
  <Application>Microsoft Office PowerPoint</Application>
  <PresentationFormat>Widescreen</PresentationFormat>
  <Paragraphs>80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Numpy</vt:lpstr>
      <vt:lpstr>Introduction</vt:lpstr>
      <vt:lpstr>Create Numpy arrays </vt:lpstr>
      <vt:lpstr>Initializing numpy Array</vt:lpstr>
      <vt:lpstr>Initializing numpy array with same number</vt:lpstr>
      <vt:lpstr>Initializing numpy array within a range </vt:lpstr>
      <vt:lpstr>Numpy shape </vt:lpstr>
      <vt:lpstr>Joining Numpy arrays</vt:lpstr>
      <vt:lpstr>Numpy intersection and difference</vt:lpstr>
      <vt:lpstr>Numpy array mathematics</vt:lpstr>
      <vt:lpstr>Numpy array mathematics</vt:lpstr>
      <vt:lpstr>Numpy math functions</vt:lpstr>
      <vt:lpstr>Pandas </vt:lpstr>
      <vt:lpstr>Introduction</vt:lpstr>
      <vt:lpstr>Pandas Data structures </vt:lpstr>
      <vt:lpstr>Pandas series object</vt:lpstr>
      <vt:lpstr>Changing index</vt:lpstr>
      <vt:lpstr>Series object from Dictionary</vt:lpstr>
      <vt:lpstr>Changing index position</vt:lpstr>
      <vt:lpstr>Extracting individual elements</vt:lpstr>
      <vt:lpstr>Basic math operation on series</vt:lpstr>
      <vt:lpstr>Pandas dataframe</vt:lpstr>
      <vt:lpstr>Creating a dataframe</vt:lpstr>
      <vt:lpstr>DataFrame In-Built functions</vt:lpstr>
      <vt:lpstr>Iloc[ ] and loc[]</vt:lpstr>
      <vt:lpstr>Dropping Coloumns</vt:lpstr>
      <vt:lpstr>Dropping rows</vt:lpstr>
      <vt:lpstr>Pandas functions</vt:lpstr>
      <vt:lpstr>Pandas functions</vt:lpstr>
      <vt:lpstr>Matplotlib</vt:lpstr>
      <vt:lpstr>Line plot</vt:lpstr>
      <vt:lpstr>Adding titles and labels in line plot</vt:lpstr>
      <vt:lpstr>Line plot</vt:lpstr>
      <vt:lpstr>Line plot</vt:lpstr>
      <vt:lpstr>Adding sub plots</vt:lpstr>
      <vt:lpstr>Bar plot</vt:lpstr>
      <vt:lpstr>Horizontal bar plot</vt:lpstr>
      <vt:lpstr>Scatter plot</vt:lpstr>
      <vt:lpstr>Histogram</vt:lpstr>
      <vt:lpstr>Box plot</vt:lpstr>
      <vt:lpstr>Violin plot</vt:lpstr>
      <vt:lpstr>Pie chart</vt:lpstr>
      <vt:lpstr>DoughNut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Nikhoriya, Ritesh</dc:creator>
  <cp:lastModifiedBy>Nikhoriya, Ritesh</cp:lastModifiedBy>
  <cp:revision>14</cp:revision>
  <dcterms:created xsi:type="dcterms:W3CDTF">2021-07-23T06:30:18Z</dcterms:created>
  <dcterms:modified xsi:type="dcterms:W3CDTF">2021-07-25T13:19:00Z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Ritesh_Nikhoriya@Dell.com</vt:lpwstr>
  </property>
  <property fmtid="{D5CDD505-2E9C-101B-9397-08002B2CF9AE}" pid="5" name="MSIP_Label_17cb76b2-10b8-4fe1-93d4-2202842406cd_SetDate">
    <vt:lpwstr>2021-07-23T13:07:38.1842951Z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c5f14adf-5133-40b1-b0db-98d4afb9dabc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