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 id="2147483659" r:id="rId2"/>
  </p:sldMasterIdLst>
  <p:notesMasterIdLst>
    <p:notesMasterId r:id="rId15"/>
  </p:notesMasterIdLst>
  <p:sldIdLst>
    <p:sldId id="256" r:id="rId3"/>
    <p:sldId id="273" r:id="rId4"/>
    <p:sldId id="276" r:id="rId5"/>
    <p:sldId id="278" r:id="rId6"/>
    <p:sldId id="258" r:id="rId7"/>
    <p:sldId id="263" r:id="rId8"/>
    <p:sldId id="262" r:id="rId9"/>
    <p:sldId id="277" r:id="rId10"/>
    <p:sldId id="264" r:id="rId11"/>
    <p:sldId id="280" r:id="rId12"/>
    <p:sldId id="271" r:id="rId13"/>
    <p:sldId id="272" r:id="rId14"/>
  </p:sldIdLst>
  <p:sldSz cx="12436475" cy="6994525"/>
  <p:notesSz cx="6858000" cy="9144000"/>
  <p:embeddedFontLst>
    <p:embeddedFont>
      <p:font typeface="Proxima Nova" panose="02000506030000020004" pitchFamily="2" charset="0"/>
      <p:regular r:id="rId16"/>
      <p:bold r:id="rId17"/>
      <p:italic r:id="rId18"/>
      <p:boldItalic r:id="rId19"/>
    </p:embeddedFont>
    <p:embeddedFont>
      <p:font typeface="Quattrocento Sans" panose="020B08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F26B43"/>
          </p15:clr>
        </p15:guide>
        <p15:guide id="2" orient="horz" pos="294">
          <p15:clr>
            <a:srgbClr val="FDE53C"/>
          </p15:clr>
        </p15:guide>
        <p15:guide id="3" pos="3917">
          <p15:clr>
            <a:srgbClr val="A4A3A4"/>
          </p15:clr>
        </p15:guide>
        <p15:guide id="4" pos="171">
          <p15:clr>
            <a:srgbClr val="A4A3A4"/>
          </p15:clr>
        </p15:guide>
        <p15:guide id="5" orient="horz" pos="22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F9F"/>
    <a:srgbClr val="068777"/>
    <a:srgbClr val="343E47"/>
    <a:srgbClr val="00D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5432"/>
  </p:normalViewPr>
  <p:slideViewPr>
    <p:cSldViewPr snapToGrid="0">
      <p:cViewPr>
        <p:scale>
          <a:sx n="125" d="100"/>
          <a:sy n="125" d="100"/>
        </p:scale>
        <p:origin x="48" y="-1248"/>
      </p:cViewPr>
      <p:guideLst>
        <p:guide orient="horz" pos="2395"/>
        <p:guide orient="horz" pos="294"/>
        <p:guide pos="3917"/>
        <p:guide pos="171"/>
        <p:guide orient="horz" pos="220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a:t>
            </a:fld>
            <a:endParaRPr sz="1200" b="0" i="0" u="none" strike="noStrike" cap="none">
              <a:solidFill>
                <a:schemeClr val="dk1"/>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aws.amazon.com/dynamodb/" TargetMode="External"/><Relationship Id="rId3" Type="http://schemas.openxmlformats.org/officeDocument/2006/relationships/hyperlink" Target="https://aws.amazon.com/rds/postgresql/" TargetMode="External"/><Relationship Id="rId7" Type="http://schemas.openxmlformats.org/officeDocument/2006/relationships/hyperlink" Target="https://aws.amazon.com/rds/sqlserve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aws.amazon.com/rds/aurora/" TargetMode="External"/><Relationship Id="rId11" Type="http://schemas.openxmlformats.org/officeDocument/2006/relationships/hyperlink" Target="https://aws.amazon.com/sqs/" TargetMode="External"/><Relationship Id="rId5" Type="http://schemas.openxmlformats.org/officeDocument/2006/relationships/hyperlink" Target="https://aws.amazon.com/rds/mysql/" TargetMode="External"/><Relationship Id="rId10" Type="http://schemas.openxmlformats.org/officeDocument/2006/relationships/hyperlink" Target="https://aws.amazon.com/rds/mariadb/" TargetMode="External"/><Relationship Id="rId4" Type="http://schemas.openxmlformats.org/officeDocument/2006/relationships/hyperlink" Target="https://aws.amazon.com/s3/" TargetMode="External"/><Relationship Id="rId9" Type="http://schemas.openxmlformats.org/officeDocument/2006/relationships/hyperlink" Target="https://aws.amazon.com/rds/oracl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i="0" u="none" strike="noStrike" cap="none">
              <a:solidFill>
                <a:schemeClr val="dk1"/>
              </a:solidFill>
              <a:latin typeface="Proxima Nova"/>
              <a:ea typeface="Proxima Nova"/>
              <a:cs typeface="Proxima Nova"/>
              <a:sym typeface="Proxima Nova"/>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mn-lt"/>
                <a:ea typeface="Quattrocento Sans"/>
                <a:cs typeface="Quattrocento Sans"/>
                <a:sym typeface="Quattrocento Sans"/>
              </a:rPr>
              <a:t>Speaker Notes:</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Companies are constantly searching for new ways to accelerate software delivery. In the past this often meant building an application development platform that would enable developer and IT agility and embrace DevOps inspired methodologies. However, there are many reasons why in this present day and age of cloud platforms, this may not be the best course of action: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requires more components than most people realize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Integrating disported technologies together is extremely challenging</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Running and maintain the platform once its build require a ton of effort and resources</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is very difficult to keep pace with new requirements and shifting priorities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You will be forced to delay your digital transformation until the platform is production-ready</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There are number of components that must be integrated together to create a complete platform, positioned to help you achieve your organization’s objectives.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For a more detailed look at the challenges of platform building, check out this blog post by </a:t>
            </a:r>
            <a:r>
              <a:rPr lang="en-US" sz="1200" b="0" i="0" u="none" strike="noStrike" cap="none" dirty="0" err="1">
                <a:solidFill>
                  <a:schemeClr val="dk1"/>
                </a:solidFill>
                <a:latin typeface="+mn-lt"/>
                <a:ea typeface="Quattrocento Sans"/>
                <a:cs typeface="Quattrocento Sans"/>
                <a:sym typeface="Quattrocento Sans"/>
              </a:rPr>
              <a:t>Pivotal’s</a:t>
            </a:r>
            <a:r>
              <a:rPr lang="en-US" sz="1200" b="0" i="0" u="none" strike="noStrike" cap="none" dirty="0">
                <a:solidFill>
                  <a:schemeClr val="dk1"/>
                </a:solidFill>
                <a:latin typeface="+mn-lt"/>
                <a:ea typeface="Quattrocento Sans"/>
                <a:cs typeface="Quattrocento Sans"/>
                <a:sym typeface="Quattrocento Sans"/>
              </a:rPr>
              <a:t> Jared </a:t>
            </a:r>
            <a:r>
              <a:rPr lang="en-US" sz="1200" b="0" i="0" u="none" strike="noStrike" cap="none" dirty="0" err="1">
                <a:solidFill>
                  <a:schemeClr val="dk1"/>
                </a:solidFill>
                <a:latin typeface="+mn-lt"/>
                <a:ea typeface="Quattrocento Sans"/>
                <a:cs typeface="Quattrocento Sans"/>
                <a:sym typeface="Quattrocento Sans"/>
              </a:rPr>
              <a:t>Ruckle</a:t>
            </a:r>
            <a:r>
              <a:rPr lang="en-US" sz="1200" b="0" i="0" u="none" strike="noStrike" cap="none" dirty="0">
                <a:solidFill>
                  <a:schemeClr val="dk1"/>
                </a:solidFill>
                <a:latin typeface="+mn-lt"/>
                <a:ea typeface="Quattrocento Sans"/>
                <a:cs typeface="Quattrocento Sans"/>
                <a:sym typeface="Quattrocento Sans"/>
              </a:rPr>
              <a:t>: https://</a:t>
            </a:r>
            <a:r>
              <a:rPr lang="en-US" sz="1200" b="0" i="0" u="none" strike="noStrike" cap="none" dirty="0" err="1">
                <a:solidFill>
                  <a:schemeClr val="dk1"/>
                </a:solidFill>
                <a:latin typeface="+mn-lt"/>
                <a:ea typeface="Quattrocento Sans"/>
                <a:cs typeface="Quattrocento Sans"/>
                <a:sym typeface="Quattrocento Sans"/>
              </a:rPr>
              <a:t>blog.pivotal.io</a:t>
            </a:r>
            <a:r>
              <a:rPr lang="en-US" sz="1200" b="0" i="0" u="none" strike="noStrike" cap="none" dirty="0">
                <a:solidFill>
                  <a:schemeClr val="dk1"/>
                </a:solidFill>
                <a:latin typeface="+mn-lt"/>
                <a:ea typeface="Quattrocento Sans"/>
                <a:cs typeface="Quattrocento Sans"/>
                <a:sym typeface="Quattrocento Sans"/>
              </a:rPr>
              <a:t>/pivotal-cloud-foundry/case-studies/5-confessions-of-a-platform-builder.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As you can see from this slide, Pivotal Cloud Foundry running on AWS provides the majority of the capabilities you should be concerned with and they are all built natively into the platform. Why would you invest massive amounts of time and money to build something like this in-house?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Not only does PCF on AWS give you this great functionality built in, but the engineers at </a:t>
            </a:r>
            <a:r>
              <a:rPr lang="en-US" dirty="0">
                <a:latin typeface="+mn-lt"/>
              </a:rPr>
              <a:t>AWS</a:t>
            </a:r>
            <a:r>
              <a:rPr lang="en-US" sz="1200" b="0" i="0" u="none" strike="noStrike" cap="none" dirty="0">
                <a:solidFill>
                  <a:schemeClr val="dk1"/>
                </a:solidFill>
                <a:latin typeface="+mn-lt"/>
                <a:ea typeface="Quattrocento Sans"/>
                <a:cs typeface="Quattrocento Sans"/>
                <a:sym typeface="Quattrocento Sans"/>
              </a:rPr>
              <a:t> and Pivotal are continuously looking for ways to both improve the platform itself and ensure that is maintained effectively. Now your IT staff can focus on the things that matter to your business. </a:t>
            </a:r>
            <a:endParaRPr sz="1200" b="0" i="0" u="none" strike="noStrike" cap="none" dirty="0">
              <a:solidFill>
                <a:schemeClr val="dk1"/>
              </a:solidFill>
              <a:latin typeface="+mn-lt"/>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10</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67191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Quattrocento Sans"/>
              <a:ea typeface="Quattrocento Sans"/>
              <a:cs typeface="Quattrocento Sans"/>
              <a:sym typeface="Quattrocento Sans"/>
            </a:endParaRPr>
          </a:p>
        </p:txBody>
      </p:sp>
      <p:sp>
        <p:nvSpPr>
          <p:cNvPr id="596" name="Google Shape;596;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Quattrocento Sans"/>
              <a:ea typeface="Quattrocento Sans"/>
              <a:cs typeface="Quattrocento Sans"/>
              <a:sym typeface="Quattrocento Sans"/>
            </a:endParaRPr>
          </a:p>
        </p:txBody>
      </p:sp>
      <p:sp>
        <p:nvSpPr>
          <p:cNvPr id="601" name="Google Shape;60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Quattrocento Sans"/>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212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Quattrocento Sans"/>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0669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Quattrocento Sans"/>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151696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i="0" u="none" strike="noStrike" cap="none" dirty="0">
              <a:solidFill>
                <a:schemeClr val="dk1"/>
              </a:solidFill>
              <a:latin typeface="Proxima Nova"/>
              <a:ea typeface="Proxima Nova"/>
              <a:cs typeface="Proxima Nova"/>
              <a:sym typeface="Proxima Nova"/>
            </a:endParaRPr>
          </a:p>
        </p:txBody>
      </p:sp>
      <p:sp>
        <p:nvSpPr>
          <p:cNvPr id="111" name="Google Shape;11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5</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Arial"/>
              <a:buChar char="•"/>
            </a:pPr>
            <a:r>
              <a:rPr lang="en-US" dirty="0">
                <a:latin typeface="+mj-lt"/>
              </a:rPr>
              <a:t>AWS and Pivotal continue to work together to maintain the reference architecture of PCF on AWS.</a:t>
            </a:r>
          </a:p>
          <a:p>
            <a:pPr marL="171450" marR="0" lvl="0" indent="-171450" algn="l" rtl="0">
              <a:lnSpc>
                <a:spcPct val="100000"/>
              </a:lnSpc>
              <a:spcBef>
                <a:spcPts val="0"/>
              </a:spcBef>
              <a:spcAft>
                <a:spcPts val="0"/>
              </a:spcAft>
              <a:buClr>
                <a:schemeClr val="dk1"/>
              </a:buClr>
              <a:buSzPts val="1200"/>
              <a:buFont typeface="Arial"/>
              <a:buChar char="•"/>
            </a:pPr>
            <a:r>
              <a:rPr lang="en-US" dirty="0">
                <a:latin typeface="+mj-lt"/>
              </a:rPr>
              <a:t>The AWS Quick Start for PCF enables customers to launch a production ready PCF implementation on AWS within 3 hours by inputting a few parameters into a CloudFormation infrastructure as code template.</a:t>
            </a:r>
          </a:p>
          <a:p>
            <a:pPr marL="171450" marR="0" lvl="0" indent="-171450" algn="l" rtl="0">
              <a:lnSpc>
                <a:spcPct val="100000"/>
              </a:lnSpc>
              <a:spcBef>
                <a:spcPts val="0"/>
              </a:spcBef>
              <a:spcAft>
                <a:spcPts val="0"/>
              </a:spcAft>
              <a:buClr>
                <a:schemeClr val="dk1"/>
              </a:buClr>
              <a:buSzPts val="1200"/>
              <a:buFont typeface="Arial"/>
              <a:buChar char="•"/>
            </a:pPr>
            <a:endParaRPr lang="en-US" dirty="0">
              <a:latin typeface="+mj-lt"/>
            </a:endParaRPr>
          </a:p>
          <a:p>
            <a:pPr marL="171450" marR="0" lvl="0" indent="-171450" algn="l" rtl="0">
              <a:lnSpc>
                <a:spcPct val="100000"/>
              </a:lnSpc>
              <a:spcBef>
                <a:spcPts val="0"/>
              </a:spcBef>
              <a:spcAft>
                <a:spcPts val="0"/>
              </a:spcAft>
              <a:buClr>
                <a:schemeClr val="dk1"/>
              </a:buClr>
              <a:buSzPts val="1200"/>
              <a:buFont typeface="Arial"/>
              <a:buChar char="•"/>
            </a:pPr>
            <a:endParaRPr dirty="0">
              <a:latin typeface="+mj-lt"/>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6</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mn-lt"/>
                <a:ea typeface="Quattrocento Sans"/>
                <a:cs typeface="Quattrocento Sans"/>
                <a:sym typeface="Quattrocento Sans"/>
              </a:rPr>
              <a:t>Speaker Notes:</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Companies are constantly searching for new ways to accelerate software delivery. In the past this often meant building an application development platform that would enable developer and IT agility and embrace DevOps inspired methodologies. However, there are many reasons why in this present day and age of cloud platforms, this may not be the best course of action: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requires more components than most people realize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Integrating disported technologies together is extremely challenging</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Running and maintain the platform once its build require a ton of effort and resources</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is very difficult to keep pace with new requirements and shifting priorities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You will be forced to delay your digital transformation until the platform is production-ready</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There are number of components that must be integrated together to create a complete platform, positioned to help you achieve your organization’s objectives.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For a more detailed look at the challenges of platform building, check out this blog post by </a:t>
            </a:r>
            <a:r>
              <a:rPr lang="en-US" sz="1200" b="0" i="0" u="none" strike="noStrike" cap="none" dirty="0" err="1">
                <a:solidFill>
                  <a:schemeClr val="dk1"/>
                </a:solidFill>
                <a:latin typeface="+mn-lt"/>
                <a:ea typeface="Quattrocento Sans"/>
                <a:cs typeface="Quattrocento Sans"/>
                <a:sym typeface="Quattrocento Sans"/>
              </a:rPr>
              <a:t>Pivotal’s</a:t>
            </a:r>
            <a:r>
              <a:rPr lang="en-US" sz="1200" b="0" i="0" u="none" strike="noStrike" cap="none" dirty="0">
                <a:solidFill>
                  <a:schemeClr val="dk1"/>
                </a:solidFill>
                <a:latin typeface="+mn-lt"/>
                <a:ea typeface="Quattrocento Sans"/>
                <a:cs typeface="Quattrocento Sans"/>
                <a:sym typeface="Quattrocento Sans"/>
              </a:rPr>
              <a:t> Jared </a:t>
            </a:r>
            <a:r>
              <a:rPr lang="en-US" sz="1200" b="0" i="0" u="none" strike="noStrike" cap="none" dirty="0" err="1">
                <a:solidFill>
                  <a:schemeClr val="dk1"/>
                </a:solidFill>
                <a:latin typeface="+mn-lt"/>
                <a:ea typeface="Quattrocento Sans"/>
                <a:cs typeface="Quattrocento Sans"/>
                <a:sym typeface="Quattrocento Sans"/>
              </a:rPr>
              <a:t>Ruckle</a:t>
            </a:r>
            <a:r>
              <a:rPr lang="en-US" sz="1200" b="0" i="0" u="none" strike="noStrike" cap="none" dirty="0">
                <a:solidFill>
                  <a:schemeClr val="dk1"/>
                </a:solidFill>
                <a:latin typeface="+mn-lt"/>
                <a:ea typeface="Quattrocento Sans"/>
                <a:cs typeface="Quattrocento Sans"/>
                <a:sym typeface="Quattrocento Sans"/>
              </a:rPr>
              <a:t>: https://</a:t>
            </a:r>
            <a:r>
              <a:rPr lang="en-US" sz="1200" b="0" i="0" u="none" strike="noStrike" cap="none" dirty="0" err="1">
                <a:solidFill>
                  <a:schemeClr val="dk1"/>
                </a:solidFill>
                <a:latin typeface="+mn-lt"/>
                <a:ea typeface="Quattrocento Sans"/>
                <a:cs typeface="Quattrocento Sans"/>
                <a:sym typeface="Quattrocento Sans"/>
              </a:rPr>
              <a:t>blog.pivotal.io</a:t>
            </a:r>
            <a:r>
              <a:rPr lang="en-US" sz="1200" b="0" i="0" u="none" strike="noStrike" cap="none" dirty="0">
                <a:solidFill>
                  <a:schemeClr val="dk1"/>
                </a:solidFill>
                <a:latin typeface="+mn-lt"/>
                <a:ea typeface="Quattrocento Sans"/>
                <a:cs typeface="Quattrocento Sans"/>
                <a:sym typeface="Quattrocento Sans"/>
              </a:rPr>
              <a:t>/pivotal-cloud-foundry/case-studies/5-confessions-of-a-platform-builder.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As you can see from this slide, Pivotal Cloud Foundry running on AWS provides the majority of the capabilities you should be concerned with and they are all built natively into the platform. Why would you invest massive amounts of time and money to build something like this in-house?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Not only does PCF on AWS give you this great functionality built in, but the engineers at </a:t>
            </a:r>
            <a:r>
              <a:rPr lang="en-US" dirty="0">
                <a:latin typeface="+mn-lt"/>
              </a:rPr>
              <a:t>AWS</a:t>
            </a:r>
            <a:r>
              <a:rPr lang="en-US" sz="1200" b="0" i="0" u="none" strike="noStrike" cap="none" dirty="0">
                <a:solidFill>
                  <a:schemeClr val="dk1"/>
                </a:solidFill>
                <a:latin typeface="+mn-lt"/>
                <a:ea typeface="Quattrocento Sans"/>
                <a:cs typeface="Quattrocento Sans"/>
                <a:sym typeface="Quattrocento Sans"/>
              </a:rPr>
              <a:t> and Pivotal are continuously looking for ways to both improve the platform itself and ensure that is maintained effectively. Now your IT staff can focus on the things that matter to your business. </a:t>
            </a:r>
            <a:endParaRPr sz="1200" b="0" i="0" u="none" strike="noStrike" cap="none" dirty="0">
              <a:solidFill>
                <a:schemeClr val="dk1"/>
              </a:solidFill>
              <a:latin typeface="+mn-lt"/>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7</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mj-lt"/>
                <a:ea typeface="Quattrocento Sans"/>
                <a:cs typeface="Quattrocento Sans"/>
                <a:sym typeface="Quattrocento Sans"/>
              </a:rPr>
              <a:t>Speaker Notes:</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Companies are constantly searching for new ways to accelerate software delivery. In the past this often meant building an application development platform that would enable developer and IT agility and embrace DevOps inspired methodologies. However, there are many reasons why in this present day and age of cloud platforms, this may not be the best course of action: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It requires more components than most people realize </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Integrating disported technologies together is extremely challenging</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Running and maintain the platform once its build require a ton of effort and resources</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It is very difficult to keep pace with new requirements and shifting priorities </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You will be forced to delay your digital transformation until the platform is production-ready</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There are number of components that must be integrated together to create a complete platform, positioned to help you achieve your organization’s objectives.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For a more detailed look at the challenges of platform building, check out this blog post by </a:t>
            </a:r>
            <a:r>
              <a:rPr lang="en-US" sz="1200" b="0" i="0" u="none" strike="noStrike" cap="none" dirty="0" err="1">
                <a:solidFill>
                  <a:schemeClr val="dk1"/>
                </a:solidFill>
                <a:latin typeface="+mj-lt"/>
                <a:ea typeface="Quattrocento Sans"/>
                <a:cs typeface="Quattrocento Sans"/>
                <a:sym typeface="Quattrocento Sans"/>
              </a:rPr>
              <a:t>Pivotal’s</a:t>
            </a:r>
            <a:r>
              <a:rPr lang="en-US" sz="1200" b="0" i="0" u="none" strike="noStrike" cap="none" dirty="0">
                <a:solidFill>
                  <a:schemeClr val="dk1"/>
                </a:solidFill>
                <a:latin typeface="+mj-lt"/>
                <a:ea typeface="Quattrocento Sans"/>
                <a:cs typeface="Quattrocento Sans"/>
                <a:sym typeface="Quattrocento Sans"/>
              </a:rPr>
              <a:t> Jared </a:t>
            </a:r>
            <a:r>
              <a:rPr lang="en-US" sz="1200" b="0" i="0" u="none" strike="noStrike" cap="none" dirty="0" err="1">
                <a:solidFill>
                  <a:schemeClr val="dk1"/>
                </a:solidFill>
                <a:latin typeface="+mj-lt"/>
                <a:ea typeface="Quattrocento Sans"/>
                <a:cs typeface="Quattrocento Sans"/>
                <a:sym typeface="Quattrocento Sans"/>
              </a:rPr>
              <a:t>Ruckle</a:t>
            </a:r>
            <a:r>
              <a:rPr lang="en-US" sz="1200" b="0" i="0" u="none" strike="noStrike" cap="none" dirty="0">
                <a:solidFill>
                  <a:schemeClr val="dk1"/>
                </a:solidFill>
                <a:latin typeface="+mj-lt"/>
                <a:ea typeface="Quattrocento Sans"/>
                <a:cs typeface="Quattrocento Sans"/>
                <a:sym typeface="Quattrocento Sans"/>
              </a:rPr>
              <a:t>: https://</a:t>
            </a:r>
            <a:r>
              <a:rPr lang="en-US" sz="1200" b="0" i="0" u="none" strike="noStrike" cap="none" dirty="0" err="1">
                <a:solidFill>
                  <a:schemeClr val="dk1"/>
                </a:solidFill>
                <a:latin typeface="+mj-lt"/>
                <a:ea typeface="Quattrocento Sans"/>
                <a:cs typeface="Quattrocento Sans"/>
                <a:sym typeface="Quattrocento Sans"/>
              </a:rPr>
              <a:t>blog.pivotal.io</a:t>
            </a:r>
            <a:r>
              <a:rPr lang="en-US" sz="1200" b="0" i="0" u="none" strike="noStrike" cap="none" dirty="0">
                <a:solidFill>
                  <a:schemeClr val="dk1"/>
                </a:solidFill>
                <a:latin typeface="+mj-lt"/>
                <a:ea typeface="Quattrocento Sans"/>
                <a:cs typeface="Quattrocento Sans"/>
                <a:sym typeface="Quattrocento Sans"/>
              </a:rPr>
              <a:t>/pivotal-cloud-foundry/case-studies/5-confessions-of-a-platform-builder.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As you can see from this slide, Pivotal Cloud Foundry running on AWS provides the majority of the capabilities you should be concerned with and they are all built natively into the platform. Why would you invest massive amounts of time and money to build something like this in-house?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Not only does PCF on AWS give you this great functionality built in, but the engineers at </a:t>
            </a:r>
            <a:r>
              <a:rPr lang="en-US" dirty="0">
                <a:latin typeface="+mj-lt"/>
              </a:rPr>
              <a:t>AWS</a:t>
            </a:r>
            <a:r>
              <a:rPr lang="en-US" sz="1200" b="0" i="0" u="none" strike="noStrike" cap="none" dirty="0">
                <a:solidFill>
                  <a:schemeClr val="dk1"/>
                </a:solidFill>
                <a:latin typeface="+mj-lt"/>
                <a:ea typeface="Quattrocento Sans"/>
                <a:cs typeface="Quattrocento Sans"/>
                <a:sym typeface="Quattrocento Sans"/>
              </a:rPr>
              <a:t> and Pivotal are continuously looking for ways to both improve the platform itself and ensure that is maintained effectively. Now your IT staff can focus on the things that matter to your business. </a:t>
            </a:r>
            <a:endParaRPr sz="1200" b="0" i="0" u="none" strike="noStrike" cap="none" dirty="0">
              <a:solidFill>
                <a:schemeClr val="dk1"/>
              </a:solidFill>
              <a:latin typeface="+mj-lt"/>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8</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2456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0155c73a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40155c73a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80975" algn="l" rtl="0">
              <a:lnSpc>
                <a:spcPct val="115000"/>
              </a:lnSpc>
              <a:spcBef>
                <a:spcPts val="80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3"/>
              </a:rPr>
              <a:t>Amazon RDS for PostgreSQL</a:t>
            </a:r>
            <a:endParaRPr sz="1350" u="sng" dirty="0">
              <a:solidFill>
                <a:srgbClr val="00AE9E"/>
              </a:solidFill>
              <a:latin typeface="+mn-lt"/>
              <a:ea typeface="Proxima Nova"/>
              <a:cs typeface="Proxima Nova"/>
              <a:sym typeface="Proxima Nova"/>
              <a:hlinkClick r:id="rId3"/>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4"/>
              </a:rPr>
              <a:t>Amazon S3</a:t>
            </a:r>
            <a:endParaRPr sz="1350" u="sng" dirty="0">
              <a:solidFill>
                <a:srgbClr val="00AE9E"/>
              </a:solidFill>
              <a:latin typeface="+mn-lt"/>
              <a:ea typeface="Proxima Nova"/>
              <a:cs typeface="Proxima Nova"/>
              <a:sym typeface="Proxima Nova"/>
              <a:hlinkClick r:id="rId4"/>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5"/>
              </a:rPr>
              <a:t>Amazon RDS for MySQL</a:t>
            </a:r>
            <a:endParaRPr sz="1350" u="sng" dirty="0">
              <a:solidFill>
                <a:srgbClr val="00AE9E"/>
              </a:solidFill>
              <a:latin typeface="+mn-lt"/>
              <a:ea typeface="Proxima Nova"/>
              <a:cs typeface="Proxima Nova"/>
              <a:sym typeface="Proxima Nova"/>
              <a:hlinkClick r:id="rId5"/>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6"/>
              </a:rPr>
              <a:t>Amazon Aurora</a:t>
            </a:r>
            <a:endParaRPr sz="1350" u="sng" dirty="0">
              <a:solidFill>
                <a:srgbClr val="00AE9E"/>
              </a:solidFill>
              <a:latin typeface="+mn-lt"/>
              <a:ea typeface="Proxima Nova"/>
              <a:cs typeface="Proxima Nova"/>
              <a:sym typeface="Proxima Nova"/>
              <a:hlinkClick r:id="rId6"/>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7"/>
              </a:rPr>
              <a:t>Amazon RDS for SQL Server</a:t>
            </a:r>
            <a:endParaRPr sz="1350" u="sng" dirty="0">
              <a:solidFill>
                <a:srgbClr val="00AE9E"/>
              </a:solidFill>
              <a:latin typeface="+mn-lt"/>
              <a:ea typeface="Proxima Nova"/>
              <a:cs typeface="Proxima Nova"/>
              <a:sym typeface="Proxima Nova"/>
              <a:hlinkClick r:id="rId7"/>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8"/>
              </a:rPr>
              <a:t>Amazon DynamoDB</a:t>
            </a:r>
            <a:endParaRPr sz="1350" u="sng" dirty="0">
              <a:solidFill>
                <a:srgbClr val="00AE9E"/>
              </a:solidFill>
              <a:latin typeface="+mn-lt"/>
              <a:ea typeface="Proxima Nova"/>
              <a:cs typeface="Proxima Nova"/>
              <a:sym typeface="Proxima Nova"/>
              <a:hlinkClick r:id="rId8"/>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9"/>
              </a:rPr>
              <a:t>Amazon RDS for Oracle Database</a:t>
            </a:r>
            <a:endParaRPr sz="1350" u="sng" dirty="0">
              <a:solidFill>
                <a:srgbClr val="00AE9E"/>
              </a:solidFill>
              <a:latin typeface="+mn-lt"/>
              <a:ea typeface="Proxima Nova"/>
              <a:cs typeface="Proxima Nova"/>
              <a:sym typeface="Proxima Nova"/>
              <a:hlinkClick r:id="rId9"/>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10"/>
              </a:rPr>
              <a:t>Amazon RDS for MariaDB</a:t>
            </a:r>
            <a:endParaRPr sz="1350" u="sng" dirty="0">
              <a:solidFill>
                <a:srgbClr val="00AE9E"/>
              </a:solidFill>
              <a:latin typeface="+mn-lt"/>
              <a:ea typeface="Proxima Nova"/>
              <a:cs typeface="Proxima Nova"/>
              <a:sym typeface="Proxima Nova"/>
              <a:hlinkClick r:id="rId10"/>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11"/>
              </a:rPr>
              <a:t>Amazon SQS</a:t>
            </a:r>
            <a:endParaRPr sz="1350" u="sng" dirty="0">
              <a:solidFill>
                <a:srgbClr val="00AE9E"/>
              </a:solidFill>
              <a:latin typeface="+mn-lt"/>
              <a:ea typeface="Proxima Nova"/>
              <a:cs typeface="Proxima Nova"/>
              <a:sym typeface="Proxima Nova"/>
              <a:hlinkClick r:id="rId11"/>
            </a:endParaRPr>
          </a:p>
          <a:p>
            <a:pPr marL="171450" marR="0" lvl="0" indent="-171450" algn="l" rtl="0">
              <a:lnSpc>
                <a:spcPct val="100000"/>
              </a:lnSpc>
              <a:spcBef>
                <a:spcPts val="0"/>
              </a:spcBef>
              <a:spcAft>
                <a:spcPts val="0"/>
              </a:spcAft>
              <a:buClr>
                <a:schemeClr val="dk1"/>
              </a:buClr>
              <a:buSzPts val="1200"/>
              <a:buFont typeface="Arial"/>
              <a:buChar char="•"/>
            </a:pPr>
            <a:endParaRPr dirty="0">
              <a:latin typeface="+mn-lt"/>
            </a:endParaRPr>
          </a:p>
        </p:txBody>
      </p:sp>
      <p:sp>
        <p:nvSpPr>
          <p:cNvPr id="300" name="Google Shape;300;g40155c73a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9</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esentation title slide blue photo">
  <p:cSld name="Presentation title slide blue photo">
    <p:spTree>
      <p:nvGrpSpPr>
        <p:cNvPr id="1" name="Shape 12"/>
        <p:cNvGrpSpPr/>
        <p:nvPr/>
      </p:nvGrpSpPr>
      <p:grpSpPr>
        <a:xfrm>
          <a:off x="0" y="0"/>
          <a:ext cx="0" cy="0"/>
          <a:chOff x="0" y="0"/>
          <a:chExt cx="0" cy="0"/>
        </a:xfrm>
      </p:grpSpPr>
      <p:sp>
        <p:nvSpPr>
          <p:cNvPr id="13" name="Google Shape;13;p2"/>
          <p:cNvSpPr/>
          <p:nvPr/>
        </p:nvSpPr>
        <p:spPr>
          <a:xfrm>
            <a:off x="2" y="0"/>
            <a:ext cx="7405254" cy="2015836"/>
          </a:xfrm>
          <a:prstGeom prst="rect">
            <a:avLst/>
          </a:prstGeom>
          <a:gradFill>
            <a:gsLst>
              <a:gs pos="0">
                <a:srgbClr val="FEFEFE">
                  <a:alpha val="68235"/>
                </a:srgbClr>
              </a:gs>
              <a:gs pos="100000">
                <a:srgbClr val="FFFFFF">
                  <a:alpha val="0"/>
                </a:srgbClr>
              </a:gs>
            </a:gsLst>
            <a:lin ang="0" scaled="0"/>
          </a:gra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 name="Google Shape;14;p2"/>
          <p:cNvSpPr/>
          <p:nvPr/>
        </p:nvSpPr>
        <p:spPr>
          <a:xfrm>
            <a:off x="0" y="2015835"/>
            <a:ext cx="7405255" cy="3075709"/>
          </a:xfrm>
          <a:prstGeom prst="rect">
            <a:avLst/>
          </a:prstGeom>
          <a:solidFill>
            <a:srgbClr val="FF9900"/>
          </a:solidFill>
          <a:ln>
            <a:noFill/>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 name="Google Shape;15;p2"/>
          <p:cNvSpPr txBox="1">
            <a:spLocks noGrp="1"/>
          </p:cNvSpPr>
          <p:nvPr>
            <p:ph type="title"/>
          </p:nvPr>
        </p:nvSpPr>
        <p:spPr>
          <a:xfrm>
            <a:off x="661988" y="2665932"/>
            <a:ext cx="6272212" cy="1828800"/>
          </a:xfrm>
          <a:prstGeom prst="rect">
            <a:avLst/>
          </a:prstGeom>
          <a:noFill/>
          <a:ln>
            <a:noFill/>
          </a:ln>
        </p:spPr>
        <p:txBody>
          <a:bodyPr spcFirstLastPara="1" wrap="square" lIns="0" tIns="0" rIns="0" bIns="182875" anchor="b" anchorCtr="0"/>
          <a:lstStyle>
            <a:lvl1pPr marR="0" lvl="0" algn="l" rtl="0">
              <a:lnSpc>
                <a:spcPct val="90000"/>
              </a:lnSpc>
              <a:spcBef>
                <a:spcPts val="0"/>
              </a:spcBef>
              <a:spcAft>
                <a:spcPts val="0"/>
              </a:spcAft>
              <a:buClr>
                <a:schemeClr val="lt2"/>
              </a:buClr>
              <a:buSzPts val="5399"/>
              <a:buFont typeface="Quattrocento Sans"/>
              <a:buNone/>
              <a:defRPr sz="5399" b="0" i="0" u="none" strike="noStrike" cap="none">
                <a:solidFill>
                  <a:schemeClr val="lt2"/>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6" name="Google Shape;16;p2"/>
          <p:cNvPicPr preferRelativeResize="0"/>
          <p:nvPr/>
        </p:nvPicPr>
        <p:blipFill rotWithShape="1">
          <a:blip r:embed="rId2">
            <a:alphaModFix/>
          </a:blip>
          <a:srcRect/>
          <a:stretch/>
        </p:blipFill>
        <p:spPr>
          <a:xfrm>
            <a:off x="2654019" y="632217"/>
            <a:ext cx="1831690" cy="576678"/>
          </a:xfrm>
          <a:prstGeom prst="rect">
            <a:avLst/>
          </a:prstGeom>
          <a:noFill/>
          <a:ln>
            <a:noFill/>
          </a:ln>
        </p:spPr>
      </p:pic>
      <p:pic>
        <p:nvPicPr>
          <p:cNvPr id="17" name="Google Shape;17;p2"/>
          <p:cNvPicPr preferRelativeResize="0"/>
          <p:nvPr/>
        </p:nvPicPr>
        <p:blipFill rotWithShape="1">
          <a:blip r:embed="rId3">
            <a:alphaModFix/>
          </a:blip>
          <a:srcRect l="22192" t="24098" r="20461"/>
          <a:stretch/>
        </p:blipFill>
        <p:spPr>
          <a:xfrm>
            <a:off x="1157425" y="578363"/>
            <a:ext cx="1005425" cy="684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34975" y="227014"/>
            <a:ext cx="11563350" cy="773112"/>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8" name="Google Shape;28;p4"/>
          <p:cNvPicPr preferRelativeResize="0"/>
          <p:nvPr/>
        </p:nvPicPr>
        <p:blipFill rotWithShape="1">
          <a:blip r:embed="rId2">
            <a:alphaModFix/>
          </a:blip>
          <a:srcRect/>
          <a:stretch/>
        </p:blipFill>
        <p:spPr>
          <a:xfrm>
            <a:off x="11084879" y="145053"/>
            <a:ext cx="992790" cy="312564"/>
          </a:xfrm>
          <a:prstGeom prst="rect">
            <a:avLst/>
          </a:prstGeom>
          <a:noFill/>
          <a:ln>
            <a:noFill/>
          </a:ln>
        </p:spPr>
      </p:pic>
      <p:pic>
        <p:nvPicPr>
          <p:cNvPr id="29" name="Google Shape;29;p4"/>
          <p:cNvPicPr preferRelativeResize="0"/>
          <p:nvPr/>
        </p:nvPicPr>
        <p:blipFill rotWithShape="1">
          <a:blip r:embed="rId3">
            <a:alphaModFix/>
          </a:blip>
          <a:srcRect l="20339" t="24573" r="17098"/>
          <a:stretch/>
        </p:blipFill>
        <p:spPr>
          <a:xfrm>
            <a:off x="10276950" y="145050"/>
            <a:ext cx="504132" cy="312575"/>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ody slide">
  <p:cSld name="Title &amp; body slide">
    <p:spTree>
      <p:nvGrpSpPr>
        <p:cNvPr id="1" name="Shape 38"/>
        <p:cNvGrpSpPr/>
        <p:nvPr/>
      </p:nvGrpSpPr>
      <p:grpSpPr>
        <a:xfrm>
          <a:off x="0" y="0"/>
          <a:ext cx="0" cy="0"/>
          <a:chOff x="0" y="0"/>
          <a:chExt cx="0" cy="0"/>
        </a:xfrm>
      </p:grpSpPr>
      <p:sp>
        <p:nvSpPr>
          <p:cNvPr id="39" name="Google Shape;39;p6"/>
          <p:cNvSpPr txBox="1">
            <a:spLocks noGrp="1"/>
          </p:cNvSpPr>
          <p:nvPr>
            <p:ph type="body" idx="1"/>
          </p:nvPr>
        </p:nvSpPr>
        <p:spPr>
          <a:xfrm>
            <a:off x="434975" y="1142881"/>
            <a:ext cx="11567160" cy="1128514"/>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620"/>
              <a:buFont typeface="Noto Sans Symbols"/>
              <a:buNone/>
              <a:defRPr sz="1800" b="1" i="0" u="none" strike="noStrike" cap="none">
                <a:solidFill>
                  <a:srgbClr val="000000"/>
                </a:solidFill>
                <a:latin typeface="Quattrocento Sans"/>
                <a:ea typeface="Quattrocento Sans"/>
                <a:cs typeface="Quattrocento Sans"/>
                <a:sym typeface="Quattrocento Sans"/>
              </a:defRPr>
            </a:lvl1pPr>
            <a:lvl2pPr marL="914400" marR="0" lvl="1" indent="-228600" algn="l" rtl="0">
              <a:lnSpc>
                <a:spcPct val="100000"/>
              </a:lnSpc>
              <a:spcBef>
                <a:spcPts val="1399"/>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800"/>
              <a:buFont typeface="Noto Sans Symbols"/>
              <a:buNone/>
              <a:defRPr sz="2000"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2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0" name="Google Shape;40;p6"/>
          <p:cNvSpPr txBox="1">
            <a:spLocks noGrp="1"/>
          </p:cNvSpPr>
          <p:nvPr>
            <p:ph type="title"/>
          </p:nvPr>
        </p:nvSpPr>
        <p:spPr>
          <a:xfrm>
            <a:off x="434975" y="227015"/>
            <a:ext cx="11563350" cy="754061"/>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41" name="Google Shape;41;p6"/>
          <p:cNvPicPr preferRelativeResize="0"/>
          <p:nvPr/>
        </p:nvPicPr>
        <p:blipFill rotWithShape="1">
          <a:blip r:embed="rId2">
            <a:alphaModFix/>
          </a:blip>
          <a:srcRect/>
          <a:stretch/>
        </p:blipFill>
        <p:spPr>
          <a:xfrm>
            <a:off x="11084879" y="145053"/>
            <a:ext cx="992790" cy="312564"/>
          </a:xfrm>
          <a:prstGeom prst="rect">
            <a:avLst/>
          </a:prstGeom>
          <a:noFill/>
          <a:ln>
            <a:noFill/>
          </a:ln>
        </p:spPr>
      </p:pic>
      <p:pic>
        <p:nvPicPr>
          <p:cNvPr id="42" name="Google Shape;42;p6"/>
          <p:cNvPicPr preferRelativeResize="0"/>
          <p:nvPr/>
        </p:nvPicPr>
        <p:blipFill rotWithShape="1">
          <a:blip r:embed="rId3">
            <a:alphaModFix/>
          </a:blip>
          <a:srcRect l="20339" t="24573" r="17098"/>
          <a:stretch/>
        </p:blipFill>
        <p:spPr>
          <a:xfrm>
            <a:off x="10276950" y="145050"/>
            <a:ext cx="504132" cy="312575"/>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text with bullets">
  <p:cSld name="Two column text with bullets">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446087" y="1137077"/>
            <a:ext cx="11567160" cy="830997"/>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1pPr>
            <a:lvl2pPr marL="914400" marR="0" lvl="1" indent="-228600" algn="l" rtl="0">
              <a:lnSpc>
                <a:spcPct val="100000"/>
              </a:lnSpc>
              <a:spcBef>
                <a:spcPts val="900"/>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800"/>
              <a:buFont typeface="Noto Sans Symbols"/>
              <a:buNone/>
              <a:defRPr sz="2000"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2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7" name="Google Shape;67;p9"/>
          <p:cNvSpPr txBox="1">
            <a:spLocks noGrp="1"/>
          </p:cNvSpPr>
          <p:nvPr>
            <p:ph type="title"/>
          </p:nvPr>
        </p:nvSpPr>
        <p:spPr>
          <a:xfrm>
            <a:off x="434975" y="227015"/>
            <a:ext cx="11563350" cy="754061"/>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9"/>
          <p:cNvSpPr txBox="1">
            <a:spLocks noGrp="1"/>
          </p:cNvSpPr>
          <p:nvPr>
            <p:ph type="body" idx="2"/>
          </p:nvPr>
        </p:nvSpPr>
        <p:spPr>
          <a:xfrm>
            <a:off x="434975" y="2359341"/>
            <a:ext cx="5667375" cy="2657138"/>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dk2"/>
              </a:buClr>
              <a:buSzPts val="1259"/>
              <a:buFont typeface="Noto Sans Symbols"/>
              <a:buNone/>
              <a:defRPr sz="1399" b="1" i="0" u="none" strike="noStrike" cap="none">
                <a:solidFill>
                  <a:schemeClr val="dk2"/>
                </a:solidFill>
                <a:latin typeface="Quattrocento Sans"/>
                <a:ea typeface="Quattrocento Sans"/>
                <a:cs typeface="Quattrocento Sans"/>
                <a:sym typeface="Quattrocento Sans"/>
              </a:defRPr>
            </a:lvl1pPr>
            <a:lvl2pPr marL="914400" marR="0" lvl="1" indent="-308546" algn="l" rtl="0">
              <a:lnSpc>
                <a:spcPct val="100000"/>
              </a:lnSpc>
              <a:spcBef>
                <a:spcPts val="700"/>
              </a:spcBef>
              <a:spcAft>
                <a:spcPts val="0"/>
              </a:spcAft>
              <a:buClr>
                <a:srgbClr val="000000"/>
              </a:buClr>
              <a:buSzPts val="1259"/>
              <a:buFont typeface="Arial"/>
              <a:buChar char="•"/>
              <a:defRPr sz="1399"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700"/>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9" name="Google Shape;69;p9"/>
          <p:cNvSpPr txBox="1">
            <a:spLocks noGrp="1"/>
          </p:cNvSpPr>
          <p:nvPr>
            <p:ph type="body" idx="3"/>
          </p:nvPr>
        </p:nvSpPr>
        <p:spPr>
          <a:xfrm>
            <a:off x="6334128" y="2359343"/>
            <a:ext cx="5659119" cy="2657137"/>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dk2"/>
              </a:buClr>
              <a:buSzPts val="1259"/>
              <a:buFont typeface="Noto Sans Symbols"/>
              <a:buNone/>
              <a:defRPr sz="1399" b="1" i="0" u="none" strike="noStrike" cap="none">
                <a:solidFill>
                  <a:schemeClr val="dk2"/>
                </a:solidFill>
                <a:latin typeface="Quattrocento Sans"/>
                <a:ea typeface="Quattrocento Sans"/>
                <a:cs typeface="Quattrocento Sans"/>
                <a:sym typeface="Quattrocento Sans"/>
              </a:defRPr>
            </a:lvl1pPr>
            <a:lvl2pPr marL="914400" marR="0" lvl="1" indent="-308546" algn="l" rtl="0">
              <a:lnSpc>
                <a:spcPct val="100000"/>
              </a:lnSpc>
              <a:spcBef>
                <a:spcPts val="700"/>
              </a:spcBef>
              <a:spcAft>
                <a:spcPts val="0"/>
              </a:spcAft>
              <a:buClr>
                <a:srgbClr val="000000"/>
              </a:buClr>
              <a:buSzPts val="1259"/>
              <a:buFont typeface="Arial"/>
              <a:buChar char="•"/>
              <a:defRPr sz="1399"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700"/>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70" name="Google Shape;70;p9"/>
          <p:cNvPicPr preferRelativeResize="0"/>
          <p:nvPr/>
        </p:nvPicPr>
        <p:blipFill rotWithShape="1">
          <a:blip r:embed="rId2">
            <a:alphaModFix/>
          </a:blip>
          <a:srcRect/>
          <a:stretch/>
        </p:blipFill>
        <p:spPr>
          <a:xfrm>
            <a:off x="11084879" y="145053"/>
            <a:ext cx="992790" cy="312564"/>
          </a:xfrm>
          <a:prstGeom prst="rect">
            <a:avLst/>
          </a:prstGeom>
          <a:noFill/>
          <a:ln>
            <a:noFill/>
          </a:ln>
        </p:spPr>
      </p:pic>
      <p:pic>
        <p:nvPicPr>
          <p:cNvPr id="71" name="Google Shape;71;p9"/>
          <p:cNvPicPr preferRelativeResize="0"/>
          <p:nvPr/>
        </p:nvPicPr>
        <p:blipFill rotWithShape="1">
          <a:blip r:embed="rId3">
            <a:alphaModFix/>
          </a:blip>
          <a:srcRect l="20339" t="24573" r="17098"/>
          <a:stretch/>
        </p:blipFill>
        <p:spPr>
          <a:xfrm>
            <a:off x="10276950" y="145050"/>
            <a:ext cx="504132" cy="312575"/>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blue">
  <p:cSld name="Section title blue">
    <p:bg>
      <p:bgPr>
        <a:solidFill>
          <a:srgbClr val="434343"/>
        </a:solidFill>
        <a:effectLst/>
      </p:bgPr>
    </p:bg>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434976" y="1207896"/>
            <a:ext cx="7627938" cy="3605405"/>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1"/>
              </a:buClr>
              <a:buSzPts val="5399"/>
              <a:buFont typeface="Quattrocento Sans"/>
              <a:buNone/>
              <a:defRPr sz="5399"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34975" y="228574"/>
            <a:ext cx="11563350" cy="758825"/>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chemeClr val="dk2"/>
              </a:buClr>
              <a:buSzPts val="3599"/>
              <a:buFont typeface="Quattrocento Sans"/>
              <a:buNone/>
              <a:defRPr sz="3599" b="0" i="0" u="none" strike="noStrike" cap="none">
                <a:solidFill>
                  <a:schemeClr val="dk2"/>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46089" y="1132205"/>
            <a:ext cx="11563350" cy="2072362"/>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2520"/>
              <a:buFont typeface="Noto Sans Symbols"/>
              <a:buNone/>
              <a:defRPr sz="2800" b="0" i="0" u="none" strike="noStrike" cap="none">
                <a:solidFill>
                  <a:srgbClr val="000000"/>
                </a:solidFill>
                <a:latin typeface="Quattrocento Sans"/>
                <a:ea typeface="Quattrocento Sans"/>
                <a:cs typeface="Quattrocento Sans"/>
                <a:sym typeface="Quattrocento Sans"/>
              </a:defRPr>
            </a:lvl1pPr>
            <a:lvl2pPr marL="914400" marR="0" lvl="1" indent="-228600" algn="l" rtl="0">
              <a:lnSpc>
                <a:spcPct val="100000"/>
              </a:lnSpc>
              <a:spcBef>
                <a:spcPts val="1399"/>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401">
          <p15:clr>
            <a:srgbClr val="C35EA4"/>
          </p15:clr>
        </p15:guide>
        <p15:guide id="2" pos="1547">
          <p15:clr>
            <a:srgbClr val="C35EA4"/>
          </p15:clr>
        </p15:guide>
        <p15:guide id="3" pos="2660">
          <p15:clr>
            <a:srgbClr val="C35EA4"/>
          </p15:clr>
        </p15:guide>
        <p15:guide id="4" pos="2806">
          <p15:clr>
            <a:srgbClr val="C35EA4"/>
          </p15:clr>
        </p15:guide>
        <p15:guide id="5" pos="3921">
          <p15:clr>
            <a:srgbClr val="C35EA4"/>
          </p15:clr>
        </p15:guide>
        <p15:guide id="6" pos="4069">
          <p15:clr>
            <a:srgbClr val="C35EA4"/>
          </p15:clr>
        </p15:guide>
        <p15:guide id="7" pos="5181">
          <p15:clr>
            <a:srgbClr val="C35EA4"/>
          </p15:clr>
        </p15:guide>
        <p15:guide id="8" pos="5327">
          <p15:clr>
            <a:srgbClr val="C35EA4"/>
          </p15:clr>
        </p15:guide>
        <p15:guide id="9" pos="6444">
          <p15:clr>
            <a:srgbClr val="C35EA4"/>
          </p15:clr>
        </p15:guide>
        <p15:guide id="10" pos="6590">
          <p15:clr>
            <a:srgbClr val="C35EA4"/>
          </p15:clr>
        </p15:guide>
        <p15:guide id="11" pos="279">
          <p15:clr>
            <a:srgbClr val="F26B43"/>
          </p15:clr>
        </p15:guide>
        <p15:guide id="12" pos="7558">
          <p15:clr>
            <a:srgbClr val="F26B43"/>
          </p15:clr>
        </p15:guide>
        <p15:guide id="13" orient="horz" pos="773">
          <p15:clr>
            <a:srgbClr val="5ACBF0"/>
          </p15:clr>
        </p15:guide>
        <p15:guide id="14" orient="horz" pos="1399">
          <p15:clr>
            <a:srgbClr val="5ACBF0"/>
          </p15:clr>
        </p15:guide>
        <p15:guide id="15" orient="horz" pos="624">
          <p15:clr>
            <a:srgbClr val="5ACBF0"/>
          </p15:clr>
        </p15:guide>
        <p15:guide id="16" orient="horz" pos="1545">
          <p15:clr>
            <a:srgbClr val="5ACBF0"/>
          </p15:clr>
        </p15:guide>
        <p15:guide id="17" orient="horz" pos="2169">
          <p15:clr>
            <a:srgbClr val="5ACBF0"/>
          </p15:clr>
        </p15:guide>
        <p15:guide id="18" orient="horz" pos="2320">
          <p15:clr>
            <a:srgbClr val="5ACBF0"/>
          </p15:clr>
        </p15:guide>
        <p15:guide id="19" orient="horz" pos="286">
          <p15:clr>
            <a:srgbClr val="F26B43"/>
          </p15:clr>
        </p15:guide>
        <p15:guide id="20" orient="horz" pos="4209">
          <p15:clr>
            <a:srgbClr val="F26B43"/>
          </p15:clr>
        </p15:guide>
        <p15:guide id="21" orient="horz" pos="2947">
          <p15:clr>
            <a:srgbClr val="5ACBF0"/>
          </p15:clr>
        </p15:guide>
        <p15:guide id="22" orient="horz" pos="3092">
          <p15:clr>
            <a:srgbClr val="5ACBF0"/>
          </p15:clr>
        </p15:guide>
        <p15:guide id="23" orient="horz" pos="3721">
          <p15:clr>
            <a:srgbClr val="5ACBF0"/>
          </p15:clr>
        </p15:guide>
        <p15:guide id="24" orient="horz" pos="3867">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7"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401">
          <p15:clr>
            <a:srgbClr val="C35EA4"/>
          </p15:clr>
        </p15:guide>
        <p15:guide id="2" pos="1547">
          <p15:clr>
            <a:srgbClr val="C35EA4"/>
          </p15:clr>
        </p15:guide>
        <p15:guide id="3" pos="2660">
          <p15:clr>
            <a:srgbClr val="C35EA4"/>
          </p15:clr>
        </p15:guide>
        <p15:guide id="4" pos="2806">
          <p15:clr>
            <a:srgbClr val="C35EA4"/>
          </p15:clr>
        </p15:guide>
        <p15:guide id="5" pos="3921">
          <p15:clr>
            <a:srgbClr val="C35EA4"/>
          </p15:clr>
        </p15:guide>
        <p15:guide id="6" pos="4069">
          <p15:clr>
            <a:srgbClr val="C35EA4"/>
          </p15:clr>
        </p15:guide>
        <p15:guide id="7" pos="5181">
          <p15:clr>
            <a:srgbClr val="C35EA4"/>
          </p15:clr>
        </p15:guide>
        <p15:guide id="8" pos="5327">
          <p15:clr>
            <a:srgbClr val="C35EA4"/>
          </p15:clr>
        </p15:guide>
        <p15:guide id="9" pos="6444">
          <p15:clr>
            <a:srgbClr val="C35EA4"/>
          </p15:clr>
        </p15:guide>
        <p15:guide id="10" pos="6590">
          <p15:clr>
            <a:srgbClr val="C35EA4"/>
          </p15:clr>
        </p15:guide>
        <p15:guide id="11" pos="279">
          <p15:clr>
            <a:srgbClr val="F26B43"/>
          </p15:clr>
        </p15:guide>
        <p15:guide id="12" pos="7558">
          <p15:clr>
            <a:srgbClr val="F26B43"/>
          </p15:clr>
        </p15:guide>
        <p15:guide id="13" orient="horz" pos="773">
          <p15:clr>
            <a:srgbClr val="5ACBF0"/>
          </p15:clr>
        </p15:guide>
        <p15:guide id="14" orient="horz" pos="1399">
          <p15:clr>
            <a:srgbClr val="5ACBF0"/>
          </p15:clr>
        </p15:guide>
        <p15:guide id="15" orient="horz" pos="624">
          <p15:clr>
            <a:srgbClr val="5ACBF0"/>
          </p15:clr>
        </p15:guide>
        <p15:guide id="16" orient="horz" pos="1545">
          <p15:clr>
            <a:srgbClr val="5ACBF0"/>
          </p15:clr>
        </p15:guide>
        <p15:guide id="17" orient="horz" pos="2169">
          <p15:clr>
            <a:srgbClr val="5ACBF0"/>
          </p15:clr>
        </p15:guide>
        <p15:guide id="18" orient="horz" pos="2320">
          <p15:clr>
            <a:srgbClr val="5ACBF0"/>
          </p15:clr>
        </p15:guide>
        <p15:guide id="19" orient="horz" pos="286">
          <p15:clr>
            <a:srgbClr val="F26B43"/>
          </p15:clr>
        </p15:guide>
        <p15:guide id="20" orient="horz" pos="4209">
          <p15:clr>
            <a:srgbClr val="F26B43"/>
          </p15:clr>
        </p15:guide>
        <p15:guide id="21" orient="horz" pos="2947">
          <p15:clr>
            <a:srgbClr val="5ACBF0"/>
          </p15:clr>
        </p15:guide>
        <p15:guide id="22" orient="horz" pos="3092">
          <p15:clr>
            <a:srgbClr val="5ACBF0"/>
          </p15:clr>
        </p15:guide>
        <p15:guide id="23" orient="horz" pos="3721">
          <p15:clr>
            <a:srgbClr val="5ACBF0"/>
          </p15:clr>
        </p15:guide>
        <p15:guide id="24" orient="horz" pos="3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3" Type="http://schemas.openxmlformats.org/officeDocument/2006/relationships/image" Target="../media/image30.svg"/><Relationship Id="rId18" Type="http://schemas.openxmlformats.org/officeDocument/2006/relationships/image" Target="../media/image11.png"/><Relationship Id="rId26" Type="http://schemas.openxmlformats.org/officeDocument/2006/relationships/image" Target="../media/image15.png"/><Relationship Id="rId39" Type="http://schemas.openxmlformats.org/officeDocument/2006/relationships/image" Target="../media/image45.svg"/><Relationship Id="rId21" Type="http://schemas.openxmlformats.org/officeDocument/2006/relationships/image" Target="../media/image34.svg"/><Relationship Id="rId34" Type="http://schemas.openxmlformats.org/officeDocument/2006/relationships/image" Target="../media/image19.png"/><Relationship Id="rId7" Type="http://schemas.openxmlformats.org/officeDocument/2006/relationships/image" Target="../media/image27.svg"/><Relationship Id="rId2" Type="http://schemas.openxmlformats.org/officeDocument/2006/relationships/notesSlide" Target="../notesSlides/notesSlide9.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image" Target="../media/image38.svg"/><Relationship Id="rId41" Type="http://schemas.openxmlformats.org/officeDocument/2006/relationships/image" Target="../media/image47.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9.svg"/><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image" Target="../media/image43.svg"/><Relationship Id="rId40" Type="http://schemas.openxmlformats.org/officeDocument/2006/relationships/image" Target="../media/image46.png"/><Relationship Id="rId5" Type="http://schemas.openxmlformats.org/officeDocument/2006/relationships/image" Target="../media/image2.png"/><Relationship Id="rId15" Type="http://schemas.openxmlformats.org/officeDocument/2006/relationships/image" Target="../media/image31.svg"/><Relationship Id="rId23" Type="http://schemas.openxmlformats.org/officeDocument/2006/relationships/image" Target="../media/image35.svg"/><Relationship Id="rId28" Type="http://schemas.openxmlformats.org/officeDocument/2006/relationships/image" Target="../media/image16.png"/><Relationship Id="rId36" Type="http://schemas.openxmlformats.org/officeDocument/2006/relationships/image" Target="../media/image42.png"/><Relationship Id="rId10" Type="http://schemas.openxmlformats.org/officeDocument/2006/relationships/image" Target="../media/image7.png"/><Relationship Id="rId19" Type="http://schemas.openxmlformats.org/officeDocument/2006/relationships/image" Target="../media/image33.svg"/><Relationship Id="rId31" Type="http://schemas.openxmlformats.org/officeDocument/2006/relationships/image" Target="../media/image39.svg"/><Relationship Id="rId4" Type="http://schemas.openxmlformats.org/officeDocument/2006/relationships/image" Target="../media/image26.png"/><Relationship Id="rId9" Type="http://schemas.openxmlformats.org/officeDocument/2006/relationships/image" Target="../media/image28.svg"/><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image" Target="../media/image37.svg"/><Relationship Id="rId30" Type="http://schemas.openxmlformats.org/officeDocument/2006/relationships/image" Target="../media/image17.png"/><Relationship Id="rId35" Type="http://schemas.openxmlformats.org/officeDocument/2006/relationships/image" Target="../media/image41.svg"/><Relationship Id="rId8" Type="http://schemas.openxmlformats.org/officeDocument/2006/relationships/image" Target="../media/image6.png"/><Relationship Id="rId3" Type="http://schemas.openxmlformats.org/officeDocument/2006/relationships/image" Target="../media/image25.png"/><Relationship Id="rId12" Type="http://schemas.openxmlformats.org/officeDocument/2006/relationships/image" Target="../media/image8.png"/><Relationship Id="rId17" Type="http://schemas.openxmlformats.org/officeDocument/2006/relationships/image" Target="../media/image32.svg"/><Relationship Id="rId25" Type="http://schemas.openxmlformats.org/officeDocument/2006/relationships/image" Target="../media/image36.svg"/><Relationship Id="rId33" Type="http://schemas.openxmlformats.org/officeDocument/2006/relationships/image" Target="../media/image40.svg"/><Relationship Id="rId38"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64683" y="2611790"/>
            <a:ext cx="7169406" cy="1828800"/>
          </a:xfrm>
          <a:prstGeom prst="rect">
            <a:avLst/>
          </a:prstGeom>
          <a:noFill/>
          <a:ln>
            <a:noFill/>
          </a:ln>
        </p:spPr>
        <p:txBody>
          <a:bodyPr spcFirstLastPara="1" wrap="square" lIns="0" tIns="0" rIns="0" bIns="182875" anchor="b" anchorCtr="0">
            <a:noAutofit/>
          </a:bodyPr>
          <a:lstStyle/>
          <a:p>
            <a:pPr marL="0" marR="0" lvl="0" indent="0" algn="l" rtl="0">
              <a:lnSpc>
                <a:spcPct val="90000"/>
              </a:lnSpc>
              <a:spcBef>
                <a:spcPts val="0"/>
              </a:spcBef>
              <a:spcAft>
                <a:spcPts val="0"/>
              </a:spcAft>
              <a:buClr>
                <a:schemeClr val="lt2"/>
              </a:buClr>
              <a:buSzPts val="5399"/>
              <a:buFont typeface="Quattrocento Sans"/>
              <a:buNone/>
            </a:pPr>
            <a:r>
              <a:rPr lang="en-US" sz="4800" i="0" u="none" strike="noStrike" cap="none" dirty="0">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Proxima Nova"/>
              </a:rPr>
              <a:t>Pivotal Cloud Foundry on </a:t>
            </a:r>
            <a:r>
              <a:rPr lang="en-US" sz="4800" dirty="0">
                <a:latin typeface="Amazon Ember" panose="020B0603020204020204" pitchFamily="34" charset="0"/>
                <a:ea typeface="Amazon Ember" panose="020B0603020204020204" pitchFamily="34" charset="0"/>
                <a:cs typeface="Amazon Ember" panose="020B0603020204020204" pitchFamily="34" charset="0"/>
                <a:sym typeface="Proxima Nova"/>
              </a:rPr>
              <a:t>Amazon Web Services</a:t>
            </a:r>
            <a:endParaRPr sz="4800" i="0" u="none" strike="noStrike" cap="none" dirty="0">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Shape 399">
            <a:extLst>
              <a:ext uri="{FF2B5EF4-FFF2-40B4-BE49-F238E27FC236}">
                <a16:creationId xmlns:a16="http://schemas.microsoft.com/office/drawing/2014/main" id="{6EF61D0F-DA8D-484F-9FCB-0A9D21DE0E9A}"/>
              </a:ext>
            </a:extLst>
          </p:cNvPr>
          <p:cNvSpPr txBox="1">
            <a:spLocks/>
          </p:cNvSpPr>
          <p:nvPr/>
        </p:nvSpPr>
        <p:spPr>
          <a:xfrm>
            <a:off x="-76200" y="4800600"/>
            <a:ext cx="533400" cy="273900"/>
          </a:xfrm>
          <a:prstGeom prst="rect">
            <a:avLst/>
          </a:prstGeom>
        </p:spPr>
        <p:txBody>
          <a:bodyPr spcFirstLastPara="1" wrap="square" lIns="91425" tIns="0" rIns="91425" bIns="1827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Clr>
                <a:srgbClr val="000000"/>
              </a:buClr>
              <a:buFont typeface="Arial"/>
              <a:buNone/>
            </a:pP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Shape 400">
            <a:extLst>
              <a:ext uri="{FF2B5EF4-FFF2-40B4-BE49-F238E27FC236}">
                <a16:creationId xmlns:a16="http://schemas.microsoft.com/office/drawing/2014/main" id="{B4EB633E-424D-C14F-B5A1-63C168F8D095}"/>
              </a:ext>
            </a:extLst>
          </p:cNvPr>
          <p:cNvSpPr txBox="1">
            <a:spLocks noGrp="1"/>
          </p:cNvSpPr>
          <p:nvPr>
            <p:ph type="title"/>
          </p:nvPr>
        </p:nvSpPr>
        <p:spPr>
          <a:xfrm>
            <a:off x="1970128" y="272270"/>
            <a:ext cx="7772400" cy="6578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Amazon Ember" panose="020B0603020204020204" pitchFamily="34" charset="0"/>
                <a:ea typeface="Amazon Ember" panose="020B0603020204020204" pitchFamily="34" charset="0"/>
                <a:cs typeface="Amazon Ember" panose="020B0603020204020204" pitchFamily="34" charset="0"/>
              </a:rPr>
              <a:t>LAB CONTENT OVERVIEW</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 name="Shape 401">
            <a:extLst>
              <a:ext uri="{FF2B5EF4-FFF2-40B4-BE49-F238E27FC236}">
                <a16:creationId xmlns:a16="http://schemas.microsoft.com/office/drawing/2014/main" id="{2997C0F4-1448-2341-BAEA-9507566FF5CE}"/>
              </a:ext>
            </a:extLst>
          </p:cNvPr>
          <p:cNvPicPr preferRelativeResize="0"/>
          <p:nvPr/>
        </p:nvPicPr>
        <p:blipFill>
          <a:blip r:embed="rId3">
            <a:alphaModFix/>
          </a:blip>
          <a:stretch>
            <a:fillRect/>
          </a:stretch>
        </p:blipFill>
        <p:spPr>
          <a:xfrm>
            <a:off x="737512" y="3152500"/>
            <a:ext cx="651975" cy="651975"/>
          </a:xfrm>
          <a:prstGeom prst="rect">
            <a:avLst/>
          </a:prstGeom>
          <a:noFill/>
          <a:ln>
            <a:noFill/>
          </a:ln>
        </p:spPr>
      </p:pic>
      <p:pic>
        <p:nvPicPr>
          <p:cNvPr id="5" name="Shape 402">
            <a:extLst>
              <a:ext uri="{FF2B5EF4-FFF2-40B4-BE49-F238E27FC236}">
                <a16:creationId xmlns:a16="http://schemas.microsoft.com/office/drawing/2014/main" id="{5633E132-ABDF-994D-9237-3566679E0A41}"/>
              </a:ext>
            </a:extLst>
          </p:cNvPr>
          <p:cNvPicPr preferRelativeResize="0"/>
          <p:nvPr/>
        </p:nvPicPr>
        <p:blipFill>
          <a:blip r:embed="rId3">
            <a:alphaModFix/>
          </a:blip>
          <a:stretch>
            <a:fillRect/>
          </a:stretch>
        </p:blipFill>
        <p:spPr>
          <a:xfrm>
            <a:off x="737512" y="2294100"/>
            <a:ext cx="651975" cy="651975"/>
          </a:xfrm>
          <a:prstGeom prst="rect">
            <a:avLst/>
          </a:prstGeom>
          <a:noFill/>
          <a:ln>
            <a:noFill/>
          </a:ln>
        </p:spPr>
      </p:pic>
      <p:pic>
        <p:nvPicPr>
          <p:cNvPr id="6" name="Shape 403">
            <a:extLst>
              <a:ext uri="{FF2B5EF4-FFF2-40B4-BE49-F238E27FC236}">
                <a16:creationId xmlns:a16="http://schemas.microsoft.com/office/drawing/2014/main" id="{6C9B5745-7E4D-8343-9AD6-A98AE22FF3AA}"/>
              </a:ext>
            </a:extLst>
          </p:cNvPr>
          <p:cNvPicPr preferRelativeResize="0"/>
          <p:nvPr/>
        </p:nvPicPr>
        <p:blipFill>
          <a:blip r:embed="rId3">
            <a:alphaModFix/>
          </a:blip>
          <a:stretch>
            <a:fillRect/>
          </a:stretch>
        </p:blipFill>
        <p:spPr>
          <a:xfrm>
            <a:off x="737513" y="1435712"/>
            <a:ext cx="651975" cy="651975"/>
          </a:xfrm>
          <a:prstGeom prst="rect">
            <a:avLst/>
          </a:prstGeom>
          <a:noFill/>
          <a:ln>
            <a:noFill/>
          </a:ln>
        </p:spPr>
      </p:pic>
      <p:pic>
        <p:nvPicPr>
          <p:cNvPr id="8" name="Shape 405">
            <a:extLst>
              <a:ext uri="{FF2B5EF4-FFF2-40B4-BE49-F238E27FC236}">
                <a16:creationId xmlns:a16="http://schemas.microsoft.com/office/drawing/2014/main" id="{16626BE0-566A-8C4E-9CA4-AC9EB0E14369}"/>
              </a:ext>
            </a:extLst>
          </p:cNvPr>
          <p:cNvPicPr preferRelativeResize="0"/>
          <p:nvPr/>
        </p:nvPicPr>
        <p:blipFill>
          <a:blip r:embed="rId3">
            <a:alphaModFix/>
          </a:blip>
          <a:stretch>
            <a:fillRect/>
          </a:stretch>
        </p:blipFill>
        <p:spPr>
          <a:xfrm>
            <a:off x="6271627" y="3228700"/>
            <a:ext cx="651975" cy="651975"/>
          </a:xfrm>
          <a:prstGeom prst="rect">
            <a:avLst/>
          </a:prstGeom>
          <a:noFill/>
          <a:ln>
            <a:noFill/>
          </a:ln>
        </p:spPr>
      </p:pic>
      <p:pic>
        <p:nvPicPr>
          <p:cNvPr id="9" name="Shape 406">
            <a:extLst>
              <a:ext uri="{FF2B5EF4-FFF2-40B4-BE49-F238E27FC236}">
                <a16:creationId xmlns:a16="http://schemas.microsoft.com/office/drawing/2014/main" id="{8FDA710A-52F8-DD46-BD2A-E932E1A97018}"/>
              </a:ext>
            </a:extLst>
          </p:cNvPr>
          <p:cNvPicPr preferRelativeResize="0"/>
          <p:nvPr/>
        </p:nvPicPr>
        <p:blipFill>
          <a:blip r:embed="rId3">
            <a:alphaModFix/>
          </a:blip>
          <a:stretch>
            <a:fillRect/>
          </a:stretch>
        </p:blipFill>
        <p:spPr>
          <a:xfrm>
            <a:off x="6271628" y="2294100"/>
            <a:ext cx="651975" cy="651975"/>
          </a:xfrm>
          <a:prstGeom prst="rect">
            <a:avLst/>
          </a:prstGeom>
          <a:noFill/>
          <a:ln>
            <a:noFill/>
          </a:ln>
        </p:spPr>
      </p:pic>
      <p:pic>
        <p:nvPicPr>
          <p:cNvPr id="10" name="Shape 407">
            <a:extLst>
              <a:ext uri="{FF2B5EF4-FFF2-40B4-BE49-F238E27FC236}">
                <a16:creationId xmlns:a16="http://schemas.microsoft.com/office/drawing/2014/main" id="{B64E0368-543F-9745-A3E0-81E5B30C77B1}"/>
              </a:ext>
            </a:extLst>
          </p:cNvPr>
          <p:cNvPicPr preferRelativeResize="0"/>
          <p:nvPr/>
        </p:nvPicPr>
        <p:blipFill>
          <a:blip r:embed="rId3">
            <a:alphaModFix/>
          </a:blip>
          <a:stretch>
            <a:fillRect/>
          </a:stretch>
        </p:blipFill>
        <p:spPr>
          <a:xfrm>
            <a:off x="6271629" y="1435712"/>
            <a:ext cx="651975" cy="651975"/>
          </a:xfrm>
          <a:prstGeom prst="rect">
            <a:avLst/>
          </a:prstGeom>
          <a:noFill/>
          <a:ln>
            <a:noFill/>
          </a:ln>
        </p:spPr>
      </p:pic>
      <p:sp>
        <p:nvSpPr>
          <p:cNvPr id="13" name="TextBox 12">
            <a:extLst>
              <a:ext uri="{FF2B5EF4-FFF2-40B4-BE49-F238E27FC236}">
                <a16:creationId xmlns:a16="http://schemas.microsoft.com/office/drawing/2014/main" id="{703E7A14-EDF8-FE46-8308-A14F9B7B31B1}"/>
              </a:ext>
            </a:extLst>
          </p:cNvPr>
          <p:cNvSpPr txBox="1"/>
          <p:nvPr/>
        </p:nvSpPr>
        <p:spPr>
          <a:xfrm>
            <a:off x="1701129" y="1547693"/>
            <a:ext cx="3134191"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0 – Explore the AWS Quick Start</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TextBox 13">
            <a:extLst>
              <a:ext uri="{FF2B5EF4-FFF2-40B4-BE49-F238E27FC236}">
                <a16:creationId xmlns:a16="http://schemas.microsoft.com/office/drawing/2014/main" id="{CD03BEF1-C115-5340-AF3D-04DC2BB9E86D}"/>
              </a:ext>
            </a:extLst>
          </p:cNvPr>
          <p:cNvSpPr txBox="1"/>
          <p:nvPr/>
        </p:nvSpPr>
        <p:spPr>
          <a:xfrm>
            <a:off x="1701129" y="2370559"/>
            <a:ext cx="2077813"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1 – Getting Started</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TextBox 14">
            <a:extLst>
              <a:ext uri="{FF2B5EF4-FFF2-40B4-BE49-F238E27FC236}">
                <a16:creationId xmlns:a16="http://schemas.microsoft.com/office/drawing/2014/main" id="{B9D25D64-838F-1744-B914-482113ECEF17}"/>
              </a:ext>
            </a:extLst>
          </p:cNvPr>
          <p:cNvSpPr txBox="1"/>
          <p:nvPr/>
        </p:nvSpPr>
        <p:spPr>
          <a:xfrm>
            <a:off x="1701129" y="3152488"/>
            <a:ext cx="4131259"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2 – Install and configure AWS Service Broker</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TextBox 15">
            <a:extLst>
              <a:ext uri="{FF2B5EF4-FFF2-40B4-BE49-F238E27FC236}">
                <a16:creationId xmlns:a16="http://schemas.microsoft.com/office/drawing/2014/main" id="{A66EE820-465E-8A4D-8E5F-92B184AC56E8}"/>
              </a:ext>
            </a:extLst>
          </p:cNvPr>
          <p:cNvSpPr txBox="1"/>
          <p:nvPr/>
        </p:nvSpPr>
        <p:spPr>
          <a:xfrm>
            <a:off x="7395411" y="1500089"/>
            <a:ext cx="2544286"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3 – Deploy Polly solution</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16">
            <a:extLst>
              <a:ext uri="{FF2B5EF4-FFF2-40B4-BE49-F238E27FC236}">
                <a16:creationId xmlns:a16="http://schemas.microsoft.com/office/drawing/2014/main" id="{90A47516-1B23-0448-8A8E-A08BF2BE01AB}"/>
              </a:ext>
            </a:extLst>
          </p:cNvPr>
          <p:cNvSpPr txBox="1"/>
          <p:nvPr/>
        </p:nvSpPr>
        <p:spPr>
          <a:xfrm>
            <a:off x="7395411" y="2244699"/>
            <a:ext cx="2347117"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4 – Deploy S3 solution</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TextBox 17">
            <a:extLst>
              <a:ext uri="{FF2B5EF4-FFF2-40B4-BE49-F238E27FC236}">
                <a16:creationId xmlns:a16="http://schemas.microsoft.com/office/drawing/2014/main" id="{8ACC2D51-9B09-5949-BF36-E0CC056162D7}"/>
              </a:ext>
            </a:extLst>
          </p:cNvPr>
          <p:cNvSpPr txBox="1"/>
          <p:nvPr/>
        </p:nvSpPr>
        <p:spPr>
          <a:xfrm>
            <a:off x="7395411" y="3293077"/>
            <a:ext cx="2089033"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5 – Explore the GUI</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424148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 name="Title 3">
            <a:extLst>
              <a:ext uri="{FF2B5EF4-FFF2-40B4-BE49-F238E27FC236}">
                <a16:creationId xmlns:a16="http://schemas.microsoft.com/office/drawing/2014/main" id="{B4E29134-A167-4B41-9072-EF4D557CD35D}"/>
              </a:ext>
            </a:extLst>
          </p:cNvPr>
          <p:cNvSpPr txBox="1">
            <a:spLocks/>
          </p:cNvSpPr>
          <p:nvPr/>
        </p:nvSpPr>
        <p:spPr>
          <a:xfrm>
            <a:off x="412989" y="0"/>
            <a:ext cx="8460078" cy="545741"/>
          </a:xfrm>
          <a:prstGeom prst="rect">
            <a:avLst/>
          </a:prstGeom>
        </p:spPr>
        <p:txBody>
          <a:bodyPr/>
          <a:lst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a:lstStyle>
          <a:p>
            <a:endParaRPr lang="en-US" b="1" dirty="0">
              <a:solidFill>
                <a:srgbClr val="FF0000"/>
              </a:solidFill>
            </a:endParaRPr>
          </a:p>
        </p:txBody>
      </p:sp>
      <p:sp>
        <p:nvSpPr>
          <p:cNvPr id="6" name="TextBox 5">
            <a:extLst>
              <a:ext uri="{FF2B5EF4-FFF2-40B4-BE49-F238E27FC236}">
                <a16:creationId xmlns:a16="http://schemas.microsoft.com/office/drawing/2014/main" id="{1C80834F-FFFF-AA42-B8F5-5CFE534FFDA1}"/>
              </a:ext>
            </a:extLst>
          </p:cNvPr>
          <p:cNvSpPr txBox="1"/>
          <p:nvPr/>
        </p:nvSpPr>
        <p:spPr>
          <a:xfrm>
            <a:off x="1071134" y="1655774"/>
            <a:ext cx="10318761" cy="2308324"/>
          </a:xfrm>
          <a:prstGeom prst="rect">
            <a:avLst/>
          </a:prstGeom>
          <a:noFill/>
        </p:spPr>
        <p:txBody>
          <a:bodyPr wrap="square" rtlCol="0">
            <a:spAutoFit/>
          </a:bodyPr>
          <a:lstStyle/>
          <a:p>
            <a:r>
              <a:rPr lang="en-US" sz="4800" dirty="0">
                <a:solidFill>
                  <a:srgbClr val="00DDB8"/>
                </a:solidFill>
                <a:latin typeface="Amazon Ember" panose="020B0603020204020204" pitchFamily="34" charset="0"/>
                <a:ea typeface="Amazon Ember" panose="020B0603020204020204" pitchFamily="34" charset="0"/>
                <a:cs typeface="Amazon Ember" panose="020B0603020204020204" pitchFamily="34" charset="0"/>
              </a:rPr>
              <a:t>Workshop: </a:t>
            </a:r>
          </a:p>
          <a:p>
            <a:endParaRPr lang="en-US" sz="4800" dirty="0">
              <a:solidFill>
                <a:srgbClr val="00DDB8"/>
              </a:solidFill>
              <a:latin typeface="Amazon Ember" panose="020B0603020204020204" pitchFamily="34" charset="0"/>
              <a:ea typeface="Amazon Ember" panose="020B0603020204020204" pitchFamily="34" charset="0"/>
              <a:cs typeface="Amazon Ember" panose="020B0603020204020204" pitchFamily="34" charset="0"/>
            </a:endParaRPr>
          </a:p>
          <a:p>
            <a:r>
              <a:rPr lang="en-US" sz="4800" dirty="0">
                <a:solidFill>
                  <a:srgbClr val="00DDB8"/>
                </a:solidFill>
                <a:latin typeface="Amazon Ember" panose="020B0603020204020204" pitchFamily="34" charset="0"/>
                <a:ea typeface="Amazon Ember" panose="020B0603020204020204" pitchFamily="34" charset="0"/>
                <a:cs typeface="Amazon Ember" panose="020B0603020204020204" pitchFamily="34" charset="0"/>
              </a:rPr>
              <a:t>pcf.clouddoundry.awsworkshop.io</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9"/>
          <p:cNvSpPr txBox="1">
            <a:spLocks noGrp="1"/>
          </p:cNvSpPr>
          <p:nvPr>
            <p:ph type="title"/>
          </p:nvPr>
        </p:nvSpPr>
        <p:spPr>
          <a:xfrm>
            <a:off x="434976" y="1207896"/>
            <a:ext cx="7627938" cy="360540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5399"/>
              <a:buFont typeface="Quattrocento Sans"/>
              <a:buNone/>
            </a:pPr>
            <a:r>
              <a:rPr lang="en-US" sz="4800" i="0" u="none" strike="noStrike" cap="none" dirty="0">
                <a:solidFill>
                  <a:schemeClr val="lt1"/>
                </a:solidFill>
                <a:latin typeface="Proxima Nova"/>
                <a:ea typeface="Proxima Nova"/>
                <a:cs typeface="Proxima Nova"/>
                <a:sym typeface="Proxima Nova"/>
              </a:rPr>
              <a:t>Thank you</a:t>
            </a:r>
            <a:endParaRPr sz="4800" i="0" u="none" strike="noStrike" cap="none" dirty="0">
              <a:solidFill>
                <a:schemeClr val="lt1"/>
              </a:solidFill>
              <a:latin typeface="Proxima Nova"/>
              <a:ea typeface="Proxima Nova"/>
              <a:cs typeface="Proxima Nova"/>
              <a:sym typeface="Proxima Nov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4" name="Google Shape;177;p37">
            <a:extLst>
              <a:ext uri="{FF2B5EF4-FFF2-40B4-BE49-F238E27FC236}">
                <a16:creationId xmlns:a16="http://schemas.microsoft.com/office/drawing/2014/main" id="{D264740B-75B8-3547-A5F1-A27446577D4B}"/>
              </a:ext>
            </a:extLst>
          </p:cNvPr>
          <p:cNvSpPr txBox="1">
            <a:spLocks noGrp="1"/>
          </p:cNvSpPr>
          <p:nvPr>
            <p:ph type="title"/>
          </p:nvPr>
        </p:nvSpPr>
        <p:spPr>
          <a:xfrm>
            <a:off x="1278275" y="814440"/>
            <a:ext cx="11158200" cy="742140"/>
          </a:xfrm>
          <a:prstGeom prst="rect">
            <a:avLst/>
          </a:prstGeom>
          <a:noFill/>
          <a:ln>
            <a:noFill/>
          </a:ln>
        </p:spPr>
        <p:txBody>
          <a:bodyPr spcFirstLastPara="1" wrap="square" lIns="124327" tIns="62146" rIns="124327" bIns="62146" anchor="t" anchorCtr="0">
            <a:noAutofit/>
          </a:bodyPr>
          <a:lstStyle/>
          <a:p>
            <a:r>
              <a:rPr lang="en" dirty="0">
                <a:latin typeface="Amazon Ember" panose="020B0603020204020204" pitchFamily="34" charset="0"/>
                <a:ea typeface="Amazon Ember" panose="020B0603020204020204" pitchFamily="34" charset="0"/>
                <a:cs typeface="Amazon Ember" panose="020B0603020204020204" pitchFamily="34" charset="0"/>
              </a:rPr>
              <a:t>The goals of modernizing development practices</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Google Shape;178;p37">
            <a:extLst>
              <a:ext uri="{FF2B5EF4-FFF2-40B4-BE49-F238E27FC236}">
                <a16:creationId xmlns:a16="http://schemas.microsoft.com/office/drawing/2014/main" id="{5E167764-6BCF-B44F-A6F0-003B82838120}"/>
              </a:ext>
            </a:extLst>
          </p:cNvPr>
          <p:cNvSpPr txBox="1"/>
          <p:nvPr/>
        </p:nvSpPr>
        <p:spPr>
          <a:xfrm>
            <a:off x="4516394" y="3940875"/>
            <a:ext cx="3403688" cy="973102"/>
          </a:xfrm>
          <a:prstGeom prst="rect">
            <a:avLst/>
          </a:prstGeom>
          <a:noFill/>
          <a:ln>
            <a:noFill/>
          </a:ln>
        </p:spPr>
        <p:txBody>
          <a:bodyPr spcFirstLastPara="1" wrap="square" lIns="124327" tIns="62146" rIns="124327" bIns="62146" anchor="t" anchorCtr="0">
            <a:noAutofit/>
          </a:bodyPr>
          <a:lstStyle/>
          <a:p>
            <a:pPr algn="ctr"/>
            <a:r>
              <a:rPr lang="en"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Minimize risks that traditionally slow development</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Google Shape;179;p37">
            <a:extLst>
              <a:ext uri="{FF2B5EF4-FFF2-40B4-BE49-F238E27FC236}">
                <a16:creationId xmlns:a16="http://schemas.microsoft.com/office/drawing/2014/main" id="{E04F937E-4462-154D-AB72-AB1C3F77D55E}"/>
              </a:ext>
            </a:extLst>
          </p:cNvPr>
          <p:cNvSpPr txBox="1"/>
          <p:nvPr/>
        </p:nvSpPr>
        <p:spPr>
          <a:xfrm>
            <a:off x="753268" y="3940875"/>
            <a:ext cx="2607089" cy="973102"/>
          </a:xfrm>
          <a:prstGeom prst="rect">
            <a:avLst/>
          </a:prstGeom>
          <a:noFill/>
          <a:ln>
            <a:noFill/>
          </a:ln>
        </p:spPr>
        <p:txBody>
          <a:bodyPr spcFirstLastPara="1" wrap="square" lIns="124327" tIns="62146" rIns="124327" bIns="62146" anchor="t" anchorCtr="0">
            <a:noAutofit/>
          </a:bodyPr>
          <a:lstStyle/>
          <a:p>
            <a:pPr algn="ctr"/>
            <a:r>
              <a:rPr lang="en"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Shorten the time from idea to production</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Google Shape;180;p37">
            <a:extLst>
              <a:ext uri="{FF2B5EF4-FFF2-40B4-BE49-F238E27FC236}">
                <a16:creationId xmlns:a16="http://schemas.microsoft.com/office/drawing/2014/main" id="{FFBF8D42-0A7A-0440-8B6D-01127549132B}"/>
              </a:ext>
            </a:extLst>
          </p:cNvPr>
          <p:cNvSpPr txBox="1"/>
          <p:nvPr/>
        </p:nvSpPr>
        <p:spPr>
          <a:xfrm>
            <a:off x="8745823" y="3940874"/>
            <a:ext cx="2937386" cy="690587"/>
          </a:xfrm>
          <a:prstGeom prst="rect">
            <a:avLst/>
          </a:prstGeom>
          <a:noFill/>
          <a:ln>
            <a:noFill/>
          </a:ln>
        </p:spPr>
        <p:txBody>
          <a:bodyPr spcFirstLastPara="1" wrap="square" lIns="124327" tIns="62146" rIns="124327" bIns="62146" anchor="t" anchorCtr="0">
            <a:noAutofit/>
          </a:bodyPr>
          <a:lstStyle/>
          <a:p>
            <a:pPr algn="ctr"/>
            <a:r>
              <a:rPr lang="en"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Create continually improving systems</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8" name="Google Shape;181;p37">
            <a:extLst>
              <a:ext uri="{FF2B5EF4-FFF2-40B4-BE49-F238E27FC236}">
                <a16:creationId xmlns:a16="http://schemas.microsoft.com/office/drawing/2014/main" id="{0AD0AB3E-B971-BC48-8C1F-0A81178D7DE7}"/>
              </a:ext>
            </a:extLst>
          </p:cNvPr>
          <p:cNvGrpSpPr/>
          <p:nvPr/>
        </p:nvGrpSpPr>
        <p:grpSpPr>
          <a:xfrm>
            <a:off x="1522409" y="2418843"/>
            <a:ext cx="1067734" cy="1067734"/>
            <a:chOff x="1491829" y="2371630"/>
            <a:chExt cx="1046893" cy="1046893"/>
          </a:xfrm>
        </p:grpSpPr>
        <p:sp>
          <p:nvSpPr>
            <p:cNvPr id="19" name="Google Shape;182;p37">
              <a:extLst>
                <a:ext uri="{FF2B5EF4-FFF2-40B4-BE49-F238E27FC236}">
                  <a16:creationId xmlns:a16="http://schemas.microsoft.com/office/drawing/2014/main" id="{1B19B50E-429C-5143-9868-8F342F531F04}"/>
                </a:ext>
              </a:extLst>
            </p:cNvPr>
            <p:cNvSpPr/>
            <p:nvPr/>
          </p:nvSpPr>
          <p:spPr>
            <a:xfrm>
              <a:off x="1619178" y="2895886"/>
              <a:ext cx="95250" cy="9525"/>
            </a:xfrm>
            <a:custGeom>
              <a:avLst/>
              <a:gdLst/>
              <a:ahLst/>
              <a:cxnLst/>
              <a:rect l="l" t="t" r="r" b="b"/>
              <a:pathLst>
                <a:path w="95250" h="120000" extrusionOk="0">
                  <a:moveTo>
                    <a:pt x="102965" y="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Google Shape;183;p37">
              <a:extLst>
                <a:ext uri="{FF2B5EF4-FFF2-40B4-BE49-F238E27FC236}">
                  <a16:creationId xmlns:a16="http://schemas.microsoft.com/office/drawing/2014/main" id="{5B38C4A6-3B06-0F40-A735-7AE41CC555D2}"/>
                </a:ext>
              </a:extLst>
            </p:cNvPr>
            <p:cNvSpPr/>
            <p:nvPr/>
          </p:nvSpPr>
          <p:spPr>
            <a:xfrm>
              <a:off x="1931598" y="2490311"/>
              <a:ext cx="161925" cy="9525"/>
            </a:xfrm>
            <a:custGeom>
              <a:avLst/>
              <a:gdLst/>
              <a:ahLst/>
              <a:cxnLst/>
              <a:rect l="l" t="t" r="r" b="b"/>
              <a:pathLst>
                <a:path w="161925" h="120000" extrusionOk="0">
                  <a:moveTo>
                    <a:pt x="168974" y="111597"/>
                  </a:moveTo>
                  <a:cubicBezTo>
                    <a:pt x="141732" y="38400"/>
                    <a:pt x="113443" y="0"/>
                    <a:pt x="84487" y="0"/>
                  </a:cubicBezTo>
                  <a:cubicBezTo>
                    <a:pt x="55531" y="0"/>
                    <a:pt x="27242" y="39597"/>
                    <a:pt x="0" y="11159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Google Shape;184;p37">
              <a:extLst>
                <a:ext uri="{FF2B5EF4-FFF2-40B4-BE49-F238E27FC236}">
                  <a16:creationId xmlns:a16="http://schemas.microsoft.com/office/drawing/2014/main" id="{568045D5-850B-C94D-97D3-34C08C206F65}"/>
                </a:ext>
              </a:extLst>
            </p:cNvPr>
            <p:cNvSpPr/>
            <p:nvPr/>
          </p:nvSpPr>
          <p:spPr>
            <a:xfrm>
              <a:off x="1619369" y="2980373"/>
              <a:ext cx="304800" cy="304800"/>
            </a:xfrm>
            <a:custGeom>
              <a:avLst/>
              <a:gdLst/>
              <a:ahLst/>
              <a:cxnLst/>
              <a:rect l="l" t="t" r="r" b="b"/>
              <a:pathLst>
                <a:path w="304800" h="304800" extrusionOk="0">
                  <a:moveTo>
                    <a:pt x="0" y="0"/>
                  </a:moveTo>
                  <a:cubicBezTo>
                    <a:pt x="33147" y="156210"/>
                    <a:pt x="156020" y="279082"/>
                    <a:pt x="312230" y="31223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Google Shape;185;p37">
              <a:extLst>
                <a:ext uri="{FF2B5EF4-FFF2-40B4-BE49-F238E27FC236}">
                  <a16:creationId xmlns:a16="http://schemas.microsoft.com/office/drawing/2014/main" id="{6B05AB65-6E2D-E943-9955-C9C7CBC5E46A}"/>
                </a:ext>
              </a:extLst>
            </p:cNvPr>
            <p:cNvSpPr/>
            <p:nvPr/>
          </p:nvSpPr>
          <p:spPr>
            <a:xfrm>
              <a:off x="1931598" y="3292602"/>
              <a:ext cx="76200" cy="9525"/>
            </a:xfrm>
            <a:custGeom>
              <a:avLst/>
              <a:gdLst/>
              <a:ahLst/>
              <a:cxnLst/>
              <a:rect l="l" t="t" r="r" b="b"/>
              <a:pathLst>
                <a:path w="76200" h="120000" extrusionOk="0">
                  <a:moveTo>
                    <a:pt x="78296" y="110400"/>
                  </a:moveTo>
                  <a:cubicBezTo>
                    <a:pt x="51530" y="105600"/>
                    <a:pt x="25336" y="68397"/>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Google Shape;186;p37">
              <a:extLst>
                <a:ext uri="{FF2B5EF4-FFF2-40B4-BE49-F238E27FC236}">
                  <a16:creationId xmlns:a16="http://schemas.microsoft.com/office/drawing/2014/main" id="{936D871C-3E6E-4D4A-ADBC-67DA7A754EEF}"/>
                </a:ext>
              </a:extLst>
            </p:cNvPr>
            <p:cNvSpPr/>
            <p:nvPr/>
          </p:nvSpPr>
          <p:spPr>
            <a:xfrm>
              <a:off x="2009894" y="3292697"/>
              <a:ext cx="85725" cy="9525"/>
            </a:xfrm>
            <a:custGeom>
              <a:avLst/>
              <a:gdLst/>
              <a:ahLst/>
              <a:cxnLst/>
              <a:rect l="l" t="t" r="r" b="b"/>
              <a:pathLst>
                <a:path w="85725" h="120000" extrusionOk="0">
                  <a:moveTo>
                    <a:pt x="0" y="109203"/>
                  </a:moveTo>
                  <a:cubicBezTo>
                    <a:pt x="2095" y="109203"/>
                    <a:pt x="4096" y="111597"/>
                    <a:pt x="6191" y="111597"/>
                  </a:cubicBezTo>
                  <a:cubicBezTo>
                    <a:pt x="35147" y="111597"/>
                    <a:pt x="63437" y="72000"/>
                    <a:pt x="90678"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Google Shape;187;p37">
              <a:extLst>
                <a:ext uri="{FF2B5EF4-FFF2-40B4-BE49-F238E27FC236}">
                  <a16:creationId xmlns:a16="http://schemas.microsoft.com/office/drawing/2014/main" id="{BA81F78F-6DD6-FD40-9172-2B0FB41CF908}"/>
                </a:ext>
              </a:extLst>
            </p:cNvPr>
            <p:cNvSpPr/>
            <p:nvPr/>
          </p:nvSpPr>
          <p:spPr>
            <a:xfrm>
              <a:off x="2412801" y="2811399"/>
              <a:ext cx="9525" cy="161925"/>
            </a:xfrm>
            <a:custGeom>
              <a:avLst/>
              <a:gdLst/>
              <a:ahLst/>
              <a:cxnLst/>
              <a:rect l="l" t="t" r="r" b="b"/>
              <a:pathLst>
                <a:path w="120000" h="161925" extrusionOk="0">
                  <a:moveTo>
                    <a:pt x="0" y="168974"/>
                  </a:moveTo>
                  <a:cubicBezTo>
                    <a:pt x="73197" y="141732"/>
                    <a:pt x="111597" y="113443"/>
                    <a:pt x="111597" y="84487"/>
                  </a:cubicBezTo>
                  <a:cubicBezTo>
                    <a:pt x="111597" y="55531"/>
                    <a:pt x="72000" y="27242"/>
                    <a:pt x="0" y="0"/>
                  </a:cubicBezTo>
                </a:path>
              </a:pathLst>
            </a:custGeom>
            <a:solidFill>
              <a:srgbClr val="00DDB8"/>
            </a:solid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Google Shape;188;p37">
              <a:extLst>
                <a:ext uri="{FF2B5EF4-FFF2-40B4-BE49-F238E27FC236}">
                  <a16:creationId xmlns:a16="http://schemas.microsoft.com/office/drawing/2014/main" id="{E42E8C8F-F17F-134F-A5A1-77671FD65A82}"/>
                </a:ext>
              </a:extLst>
            </p:cNvPr>
            <p:cNvSpPr/>
            <p:nvPr/>
          </p:nvSpPr>
          <p:spPr>
            <a:xfrm>
              <a:off x="2100572" y="2980373"/>
              <a:ext cx="304800" cy="304800"/>
            </a:xfrm>
            <a:custGeom>
              <a:avLst/>
              <a:gdLst/>
              <a:ahLst/>
              <a:cxnLst/>
              <a:rect l="l" t="t" r="r" b="b"/>
              <a:pathLst>
                <a:path w="304800" h="304800" extrusionOk="0">
                  <a:moveTo>
                    <a:pt x="312230" y="0"/>
                  </a:moveTo>
                  <a:cubicBezTo>
                    <a:pt x="279178" y="156210"/>
                    <a:pt x="156210" y="279178"/>
                    <a:pt x="0" y="31223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Google Shape;189;p37">
              <a:extLst>
                <a:ext uri="{FF2B5EF4-FFF2-40B4-BE49-F238E27FC236}">
                  <a16:creationId xmlns:a16="http://schemas.microsoft.com/office/drawing/2014/main" id="{26B18C7B-FD35-2E44-8378-81E725624994}"/>
                </a:ext>
              </a:extLst>
            </p:cNvPr>
            <p:cNvSpPr/>
            <p:nvPr/>
          </p:nvSpPr>
          <p:spPr>
            <a:xfrm>
              <a:off x="2100572" y="2499170"/>
              <a:ext cx="304800" cy="304800"/>
            </a:xfrm>
            <a:custGeom>
              <a:avLst/>
              <a:gdLst/>
              <a:ahLst/>
              <a:cxnLst/>
              <a:rect l="l" t="t" r="r" b="b"/>
              <a:pathLst>
                <a:path w="304800" h="304800" extrusionOk="0">
                  <a:moveTo>
                    <a:pt x="0" y="0"/>
                  </a:moveTo>
                  <a:cubicBezTo>
                    <a:pt x="156210" y="33147"/>
                    <a:pt x="279082" y="156020"/>
                    <a:pt x="312230" y="31223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Google Shape;190;p37">
              <a:extLst>
                <a:ext uri="{FF2B5EF4-FFF2-40B4-BE49-F238E27FC236}">
                  <a16:creationId xmlns:a16="http://schemas.microsoft.com/office/drawing/2014/main" id="{37D55C60-3C4A-0A42-84B4-E8D092CD89D3}"/>
                </a:ext>
              </a:extLst>
            </p:cNvPr>
            <p:cNvSpPr/>
            <p:nvPr/>
          </p:nvSpPr>
          <p:spPr>
            <a:xfrm>
              <a:off x="1619369" y="2499170"/>
              <a:ext cx="304800" cy="304800"/>
            </a:xfrm>
            <a:custGeom>
              <a:avLst/>
              <a:gdLst/>
              <a:ahLst/>
              <a:cxnLst/>
              <a:rect l="l" t="t" r="r" b="b"/>
              <a:pathLst>
                <a:path w="304800" h="304800" extrusionOk="0">
                  <a:moveTo>
                    <a:pt x="0" y="312230"/>
                  </a:moveTo>
                  <a:cubicBezTo>
                    <a:pt x="33147" y="156020"/>
                    <a:pt x="156020" y="33147"/>
                    <a:pt x="31223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Google Shape;191;p37">
              <a:extLst>
                <a:ext uri="{FF2B5EF4-FFF2-40B4-BE49-F238E27FC236}">
                  <a16:creationId xmlns:a16="http://schemas.microsoft.com/office/drawing/2014/main" id="{A8C730BE-4C46-2342-96E9-A2C1F347D53A}"/>
                </a:ext>
              </a:extLst>
            </p:cNvPr>
            <p:cNvSpPr/>
            <p:nvPr/>
          </p:nvSpPr>
          <p:spPr>
            <a:xfrm>
              <a:off x="1610510" y="2811399"/>
              <a:ext cx="9525" cy="161925"/>
            </a:xfrm>
            <a:custGeom>
              <a:avLst/>
              <a:gdLst/>
              <a:ahLst/>
              <a:cxnLst/>
              <a:rect l="l" t="t" r="r" b="b"/>
              <a:pathLst>
                <a:path w="120000" h="161925" extrusionOk="0">
                  <a:moveTo>
                    <a:pt x="111597" y="0"/>
                  </a:moveTo>
                  <a:cubicBezTo>
                    <a:pt x="38400" y="27242"/>
                    <a:pt x="0" y="55531"/>
                    <a:pt x="0" y="84487"/>
                  </a:cubicBezTo>
                  <a:cubicBezTo>
                    <a:pt x="0" y="113443"/>
                    <a:pt x="39597" y="141732"/>
                    <a:pt x="111597" y="16897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Google Shape;192;p37">
              <a:extLst>
                <a:ext uri="{FF2B5EF4-FFF2-40B4-BE49-F238E27FC236}">
                  <a16:creationId xmlns:a16="http://schemas.microsoft.com/office/drawing/2014/main" id="{06F9FB01-1E12-A944-9B18-C5F8AF5D43FA}"/>
                </a:ext>
              </a:extLst>
            </p:cNvPr>
            <p:cNvSpPr/>
            <p:nvPr/>
          </p:nvSpPr>
          <p:spPr>
            <a:xfrm>
              <a:off x="1955982" y="2852928"/>
              <a:ext cx="104775" cy="104775"/>
            </a:xfrm>
            <a:custGeom>
              <a:avLst/>
              <a:gdLst/>
              <a:ahLst/>
              <a:cxnLst/>
              <a:rect l="l" t="t" r="r" b="b"/>
              <a:pathLst>
                <a:path w="104775" h="104775" extrusionOk="0">
                  <a:moveTo>
                    <a:pt x="108014" y="54007"/>
                  </a:moveTo>
                  <a:cubicBezTo>
                    <a:pt x="108014" y="24194"/>
                    <a:pt x="83820" y="0"/>
                    <a:pt x="54007" y="0"/>
                  </a:cubicBezTo>
                  <a:cubicBezTo>
                    <a:pt x="24193" y="0"/>
                    <a:pt x="0" y="24194"/>
                    <a:pt x="0" y="54007"/>
                  </a:cubicBezTo>
                  <a:cubicBezTo>
                    <a:pt x="0" y="83820"/>
                    <a:pt x="24193" y="108014"/>
                    <a:pt x="54007" y="108014"/>
                  </a:cubicBezTo>
                  <a:cubicBezTo>
                    <a:pt x="83820" y="108014"/>
                    <a:pt x="108014" y="83820"/>
                    <a:pt x="108014" y="5400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Google Shape;193;p37">
              <a:extLst>
                <a:ext uri="{FF2B5EF4-FFF2-40B4-BE49-F238E27FC236}">
                  <a16:creationId xmlns:a16="http://schemas.microsoft.com/office/drawing/2014/main" id="{6760991E-9C0B-884A-9ED6-5AB8AF4582A5}"/>
                </a:ext>
              </a:extLst>
            </p:cNvPr>
            <p:cNvSpPr/>
            <p:nvPr/>
          </p:nvSpPr>
          <p:spPr>
            <a:xfrm>
              <a:off x="2316408" y="2906935"/>
              <a:ext cx="95250" cy="9525"/>
            </a:xfrm>
            <a:custGeom>
              <a:avLst/>
              <a:gdLst/>
              <a:ahLst/>
              <a:cxnLst/>
              <a:rect l="l" t="t" r="r" b="b"/>
              <a:pathLst>
                <a:path w="95250" h="120000" extrusionOk="0">
                  <a:moveTo>
                    <a:pt x="102965" y="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Google Shape;194;p37">
              <a:extLst>
                <a:ext uri="{FF2B5EF4-FFF2-40B4-BE49-F238E27FC236}">
                  <a16:creationId xmlns:a16="http://schemas.microsoft.com/office/drawing/2014/main" id="{ACA8062F-A694-FF4D-BDE7-E535396715EB}"/>
                </a:ext>
              </a:extLst>
            </p:cNvPr>
            <p:cNvSpPr/>
            <p:nvPr/>
          </p:nvSpPr>
          <p:spPr>
            <a:xfrm>
              <a:off x="2009894" y="3301365"/>
              <a:ext cx="9525" cy="9525"/>
            </a:xfrm>
            <a:custGeom>
              <a:avLst/>
              <a:gdLst/>
              <a:ahLst/>
              <a:cxnLst/>
              <a:rect l="l" t="t" r="r" b="b"/>
              <a:pathLst>
                <a:path w="120000" h="120000" extrusionOk="0">
                  <a:moveTo>
                    <a:pt x="0" y="0"/>
                  </a:moveTo>
                  <a:lnTo>
                    <a:pt x="0" y="119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Google Shape;195;p37">
              <a:extLst>
                <a:ext uri="{FF2B5EF4-FFF2-40B4-BE49-F238E27FC236}">
                  <a16:creationId xmlns:a16="http://schemas.microsoft.com/office/drawing/2014/main" id="{E0D0B299-4AA0-E244-811C-FB266024324E}"/>
                </a:ext>
              </a:extLst>
            </p:cNvPr>
            <p:cNvSpPr/>
            <p:nvPr/>
          </p:nvSpPr>
          <p:spPr>
            <a:xfrm>
              <a:off x="2009894" y="3198495"/>
              <a:ext cx="9525" cy="95250"/>
            </a:xfrm>
            <a:custGeom>
              <a:avLst/>
              <a:gdLst/>
              <a:ahLst/>
              <a:cxnLst/>
              <a:rect l="l" t="t" r="r" b="b"/>
              <a:pathLst>
                <a:path w="120000" h="95250" extrusionOk="0">
                  <a:moveTo>
                    <a:pt x="0" y="10287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Google Shape;196;p37">
              <a:extLst>
                <a:ext uri="{FF2B5EF4-FFF2-40B4-BE49-F238E27FC236}">
                  <a16:creationId xmlns:a16="http://schemas.microsoft.com/office/drawing/2014/main" id="{348E9EC3-F3ED-BA4D-B1E0-B5D4934FC393}"/>
                </a:ext>
              </a:extLst>
            </p:cNvPr>
            <p:cNvSpPr/>
            <p:nvPr/>
          </p:nvSpPr>
          <p:spPr>
            <a:xfrm>
              <a:off x="2015990" y="2498503"/>
              <a:ext cx="9525" cy="95250"/>
            </a:xfrm>
            <a:custGeom>
              <a:avLst/>
              <a:gdLst/>
              <a:ahLst/>
              <a:cxnLst/>
              <a:rect l="l" t="t" r="r" b="b"/>
              <a:pathLst>
                <a:path w="120000" h="95250" extrusionOk="0">
                  <a:moveTo>
                    <a:pt x="0" y="10306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Google Shape;197;p37">
              <a:extLst>
                <a:ext uri="{FF2B5EF4-FFF2-40B4-BE49-F238E27FC236}">
                  <a16:creationId xmlns:a16="http://schemas.microsoft.com/office/drawing/2014/main" id="{397D0E54-4005-A74C-A9E2-F431D4A6042B}"/>
                </a:ext>
              </a:extLst>
            </p:cNvPr>
            <p:cNvSpPr/>
            <p:nvPr/>
          </p:nvSpPr>
          <p:spPr>
            <a:xfrm>
              <a:off x="1802249" y="2687574"/>
              <a:ext cx="123825" cy="123825"/>
            </a:xfrm>
            <a:custGeom>
              <a:avLst/>
              <a:gdLst/>
              <a:ahLst/>
              <a:cxnLst/>
              <a:rect l="l" t="t" r="r" b="b"/>
              <a:pathLst>
                <a:path w="123825" h="123825" extrusionOk="0">
                  <a:moveTo>
                    <a:pt x="0" y="0"/>
                  </a:moveTo>
                  <a:lnTo>
                    <a:pt x="123920" y="123825"/>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Google Shape;198;p37">
              <a:extLst>
                <a:ext uri="{FF2B5EF4-FFF2-40B4-BE49-F238E27FC236}">
                  <a16:creationId xmlns:a16="http://schemas.microsoft.com/office/drawing/2014/main" id="{A91494E4-46E3-BC4F-8E2D-17F79B6FE126}"/>
                </a:ext>
              </a:extLst>
            </p:cNvPr>
            <p:cNvSpPr/>
            <p:nvPr/>
          </p:nvSpPr>
          <p:spPr>
            <a:xfrm>
              <a:off x="1926169" y="2811399"/>
              <a:ext cx="9525" cy="9525"/>
            </a:xfrm>
            <a:custGeom>
              <a:avLst/>
              <a:gdLst/>
              <a:ahLst/>
              <a:cxnLst/>
              <a:rect l="l" t="t" r="r" b="b"/>
              <a:pathLst>
                <a:path w="120000" h="120000" extrusionOk="0">
                  <a:moveTo>
                    <a:pt x="0" y="0"/>
                  </a:moveTo>
                  <a:lnTo>
                    <a:pt x="68397" y="6839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Google Shape;199;p37">
              <a:extLst>
                <a:ext uri="{FF2B5EF4-FFF2-40B4-BE49-F238E27FC236}">
                  <a16:creationId xmlns:a16="http://schemas.microsoft.com/office/drawing/2014/main" id="{6F629C39-4838-EC4C-90FD-01F719FFDA8D}"/>
                </a:ext>
              </a:extLst>
            </p:cNvPr>
            <p:cNvSpPr/>
            <p:nvPr/>
          </p:nvSpPr>
          <p:spPr>
            <a:xfrm>
              <a:off x="1931598" y="2816828"/>
              <a:ext cx="38100" cy="38100"/>
            </a:xfrm>
            <a:custGeom>
              <a:avLst/>
              <a:gdLst/>
              <a:ahLst/>
              <a:cxnLst/>
              <a:rect l="l" t="t" r="r" b="b"/>
              <a:pathLst>
                <a:path w="38100" h="38100" extrusionOk="0">
                  <a:moveTo>
                    <a:pt x="46482" y="46482"/>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Google Shape;200;p37">
              <a:extLst>
                <a:ext uri="{FF2B5EF4-FFF2-40B4-BE49-F238E27FC236}">
                  <a16:creationId xmlns:a16="http://schemas.microsoft.com/office/drawing/2014/main" id="{28B2C404-9F5A-8149-96F2-AE0B40320952}"/>
                </a:ext>
              </a:extLst>
            </p:cNvPr>
            <p:cNvSpPr/>
            <p:nvPr/>
          </p:nvSpPr>
          <p:spPr>
            <a:xfrm>
              <a:off x="2100572" y="2906935"/>
              <a:ext cx="133350" cy="9525"/>
            </a:xfrm>
            <a:custGeom>
              <a:avLst/>
              <a:gdLst/>
              <a:ahLst/>
              <a:cxnLst/>
              <a:rect l="l" t="t" r="r" b="b"/>
              <a:pathLst>
                <a:path w="133350" h="120000" extrusionOk="0">
                  <a:moveTo>
                    <a:pt x="0" y="0"/>
                  </a:moveTo>
                  <a:lnTo>
                    <a:pt x="139922"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Google Shape;201;p37">
              <a:extLst>
                <a:ext uri="{FF2B5EF4-FFF2-40B4-BE49-F238E27FC236}">
                  <a16:creationId xmlns:a16="http://schemas.microsoft.com/office/drawing/2014/main" id="{723C9C44-247E-9C43-B202-FC149EB4FE34}"/>
                </a:ext>
              </a:extLst>
            </p:cNvPr>
            <p:cNvSpPr/>
            <p:nvPr/>
          </p:nvSpPr>
          <p:spPr>
            <a:xfrm>
              <a:off x="2063996" y="2906935"/>
              <a:ext cx="28575" cy="9525"/>
            </a:xfrm>
            <a:custGeom>
              <a:avLst/>
              <a:gdLst/>
              <a:ahLst/>
              <a:cxnLst/>
              <a:rect l="l" t="t" r="r" b="b"/>
              <a:pathLst>
                <a:path w="28575" h="120000" extrusionOk="0">
                  <a:moveTo>
                    <a:pt x="0" y="0"/>
                  </a:moveTo>
                  <a:lnTo>
                    <a:pt x="36576"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Google Shape;202;p37">
              <a:extLst>
                <a:ext uri="{FF2B5EF4-FFF2-40B4-BE49-F238E27FC236}">
                  <a16:creationId xmlns:a16="http://schemas.microsoft.com/office/drawing/2014/main" id="{DBD1E55F-34D5-4F43-8F1B-1144B596F4A6}"/>
                </a:ext>
              </a:extLst>
            </p:cNvPr>
            <p:cNvSpPr/>
            <p:nvPr/>
          </p:nvSpPr>
          <p:spPr>
            <a:xfrm>
              <a:off x="2100572" y="2371630"/>
              <a:ext cx="438150" cy="438150"/>
            </a:xfrm>
            <a:custGeom>
              <a:avLst/>
              <a:gdLst/>
              <a:ahLst/>
              <a:cxnLst/>
              <a:rect l="l" t="t" r="r" b="b"/>
              <a:pathLst>
                <a:path w="438150" h="438150" extrusionOk="0">
                  <a:moveTo>
                    <a:pt x="0" y="0"/>
                  </a:moveTo>
                  <a:cubicBezTo>
                    <a:pt x="225647" y="36100"/>
                    <a:pt x="403765" y="214217"/>
                    <a:pt x="439865" y="43986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Google Shape;203;p37">
              <a:extLst>
                <a:ext uri="{FF2B5EF4-FFF2-40B4-BE49-F238E27FC236}">
                  <a16:creationId xmlns:a16="http://schemas.microsoft.com/office/drawing/2014/main" id="{F483DD53-9477-574B-B291-DD5F28F7589C}"/>
                </a:ext>
              </a:extLst>
            </p:cNvPr>
            <p:cNvSpPr/>
            <p:nvPr/>
          </p:nvSpPr>
          <p:spPr>
            <a:xfrm>
              <a:off x="1491829" y="2980373"/>
              <a:ext cx="438150" cy="438150"/>
            </a:xfrm>
            <a:custGeom>
              <a:avLst/>
              <a:gdLst/>
              <a:ahLst/>
              <a:cxnLst/>
              <a:rect l="l" t="t" r="r" b="b"/>
              <a:pathLst>
                <a:path w="438150" h="438150" extrusionOk="0">
                  <a:moveTo>
                    <a:pt x="0" y="0"/>
                  </a:moveTo>
                  <a:cubicBezTo>
                    <a:pt x="36100" y="225647"/>
                    <a:pt x="214217" y="403765"/>
                    <a:pt x="439864" y="439865"/>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Google Shape;204;p37">
              <a:extLst>
                <a:ext uri="{FF2B5EF4-FFF2-40B4-BE49-F238E27FC236}">
                  <a16:creationId xmlns:a16="http://schemas.microsoft.com/office/drawing/2014/main" id="{56B937D0-C59C-F841-A7EF-8F9F35142337}"/>
                </a:ext>
              </a:extLst>
            </p:cNvPr>
            <p:cNvSpPr/>
            <p:nvPr/>
          </p:nvSpPr>
          <p:spPr>
            <a:xfrm>
              <a:off x="2100572" y="2980373"/>
              <a:ext cx="438150" cy="438150"/>
            </a:xfrm>
            <a:custGeom>
              <a:avLst/>
              <a:gdLst/>
              <a:ahLst/>
              <a:cxnLst/>
              <a:rect l="l" t="t" r="r" b="b"/>
              <a:pathLst>
                <a:path w="438150" h="438150" extrusionOk="0">
                  <a:moveTo>
                    <a:pt x="439865" y="0"/>
                  </a:moveTo>
                  <a:cubicBezTo>
                    <a:pt x="403765" y="225647"/>
                    <a:pt x="225647" y="403765"/>
                    <a:pt x="0" y="439865"/>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Google Shape;205;p37">
              <a:extLst>
                <a:ext uri="{FF2B5EF4-FFF2-40B4-BE49-F238E27FC236}">
                  <a16:creationId xmlns:a16="http://schemas.microsoft.com/office/drawing/2014/main" id="{58A8DBEB-D2AB-FB46-8878-672E9699133F}"/>
                </a:ext>
              </a:extLst>
            </p:cNvPr>
            <p:cNvSpPr/>
            <p:nvPr/>
          </p:nvSpPr>
          <p:spPr>
            <a:xfrm>
              <a:off x="1491829" y="2371630"/>
              <a:ext cx="438150" cy="438150"/>
            </a:xfrm>
            <a:custGeom>
              <a:avLst/>
              <a:gdLst/>
              <a:ahLst/>
              <a:cxnLst/>
              <a:rect l="l" t="t" r="r" b="b"/>
              <a:pathLst>
                <a:path w="438150" h="438150" extrusionOk="0">
                  <a:moveTo>
                    <a:pt x="0" y="439769"/>
                  </a:moveTo>
                  <a:cubicBezTo>
                    <a:pt x="36100" y="214217"/>
                    <a:pt x="214217" y="36100"/>
                    <a:pt x="439769"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Google Shape;206;p37">
              <a:extLst>
                <a:ext uri="{FF2B5EF4-FFF2-40B4-BE49-F238E27FC236}">
                  <a16:creationId xmlns:a16="http://schemas.microsoft.com/office/drawing/2014/main" id="{0339281A-BC53-4349-AA38-BA1FBBEE7510}"/>
                </a:ext>
              </a:extLst>
            </p:cNvPr>
            <p:cNvSpPr/>
            <p:nvPr/>
          </p:nvSpPr>
          <p:spPr>
            <a:xfrm>
              <a:off x="1926169" y="2811399"/>
              <a:ext cx="9525" cy="9525"/>
            </a:xfrm>
            <a:custGeom>
              <a:avLst/>
              <a:gdLst/>
              <a:ahLst/>
              <a:cxnLst/>
              <a:rect l="l" t="t" r="r" b="b"/>
              <a:pathLst>
                <a:path w="120000" h="120000" extrusionOk="0">
                  <a:moveTo>
                    <a:pt x="0" y="0"/>
                  </a:moveTo>
                  <a:lnTo>
                    <a:pt x="68397"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Google Shape;207;p37">
              <a:extLst>
                <a:ext uri="{FF2B5EF4-FFF2-40B4-BE49-F238E27FC236}">
                  <a16:creationId xmlns:a16="http://schemas.microsoft.com/office/drawing/2014/main" id="{6073193D-A234-BA49-997C-492BEED52D15}"/>
                </a:ext>
              </a:extLst>
            </p:cNvPr>
            <p:cNvSpPr/>
            <p:nvPr/>
          </p:nvSpPr>
          <p:spPr>
            <a:xfrm>
              <a:off x="1931598" y="2811399"/>
              <a:ext cx="9525" cy="9525"/>
            </a:xfrm>
            <a:custGeom>
              <a:avLst/>
              <a:gdLst/>
              <a:ahLst/>
              <a:cxnLst/>
              <a:rect l="l" t="t" r="r" b="b"/>
              <a:pathLst>
                <a:path w="120000" h="120000" extrusionOk="0">
                  <a:moveTo>
                    <a:pt x="0" y="68397"/>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5" name="Google Shape;208;p37">
            <a:extLst>
              <a:ext uri="{FF2B5EF4-FFF2-40B4-BE49-F238E27FC236}">
                <a16:creationId xmlns:a16="http://schemas.microsoft.com/office/drawing/2014/main" id="{6FA408A5-90E9-8D4D-9514-8E26BD48AE03}"/>
              </a:ext>
            </a:extLst>
          </p:cNvPr>
          <p:cNvGrpSpPr/>
          <p:nvPr/>
        </p:nvGrpSpPr>
        <p:grpSpPr>
          <a:xfrm>
            <a:off x="5601742" y="2302345"/>
            <a:ext cx="1223756" cy="1295171"/>
            <a:chOff x="5491538" y="2257407"/>
            <a:chExt cx="1199869" cy="1269891"/>
          </a:xfrm>
        </p:grpSpPr>
        <p:sp>
          <p:nvSpPr>
            <p:cNvPr id="56" name="Google Shape;209;p37">
              <a:extLst>
                <a:ext uri="{FF2B5EF4-FFF2-40B4-BE49-F238E27FC236}">
                  <a16:creationId xmlns:a16="http://schemas.microsoft.com/office/drawing/2014/main" id="{22B7B164-37EF-AA47-A603-A5DEC9C25E1C}"/>
                </a:ext>
              </a:extLst>
            </p:cNvPr>
            <p:cNvSpPr/>
            <p:nvPr/>
          </p:nvSpPr>
          <p:spPr>
            <a:xfrm>
              <a:off x="6634257" y="2823133"/>
              <a:ext cx="57150" cy="104775"/>
            </a:xfrm>
            <a:custGeom>
              <a:avLst/>
              <a:gdLst/>
              <a:ahLst/>
              <a:cxnLst/>
              <a:rect l="l" t="t" r="r" b="b"/>
              <a:pathLst>
                <a:path w="57150" h="104775" extrusionOk="0">
                  <a:moveTo>
                    <a:pt x="0" y="112853"/>
                  </a:moveTo>
                  <a:cubicBezTo>
                    <a:pt x="1238" y="112948"/>
                    <a:pt x="2381" y="113138"/>
                    <a:pt x="3619" y="113234"/>
                  </a:cubicBezTo>
                  <a:cubicBezTo>
                    <a:pt x="34861" y="114853"/>
                    <a:pt x="61531" y="90850"/>
                    <a:pt x="63151" y="59608"/>
                  </a:cubicBezTo>
                  <a:cubicBezTo>
                    <a:pt x="64770" y="28366"/>
                    <a:pt x="40767" y="1696"/>
                    <a:pt x="9525" y="77"/>
                  </a:cubicBezTo>
                  <a:cubicBezTo>
                    <a:pt x="6286" y="-114"/>
                    <a:pt x="3143" y="77"/>
                    <a:pt x="95" y="362"/>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Google Shape;210;p37">
              <a:extLst>
                <a:ext uri="{FF2B5EF4-FFF2-40B4-BE49-F238E27FC236}">
                  <a16:creationId xmlns:a16="http://schemas.microsoft.com/office/drawing/2014/main" id="{ECB21D2F-4C61-BA4B-ADFB-221E241D6789}"/>
                </a:ext>
              </a:extLst>
            </p:cNvPr>
            <p:cNvSpPr/>
            <p:nvPr/>
          </p:nvSpPr>
          <p:spPr>
            <a:xfrm>
              <a:off x="6554313" y="2518505"/>
              <a:ext cx="133350" cy="133350"/>
            </a:xfrm>
            <a:custGeom>
              <a:avLst/>
              <a:gdLst/>
              <a:ahLst/>
              <a:cxnLst/>
              <a:rect l="l" t="t" r="r" b="b"/>
              <a:pathLst>
                <a:path w="133350" h="133350" extrusionOk="0">
                  <a:moveTo>
                    <a:pt x="1839" y="84773"/>
                  </a:moveTo>
                  <a:cubicBezTo>
                    <a:pt x="8316" y="114967"/>
                    <a:pt x="34129" y="138398"/>
                    <a:pt x="66418" y="140113"/>
                  </a:cubicBezTo>
                  <a:cubicBezTo>
                    <a:pt x="105090" y="142113"/>
                    <a:pt x="138046" y="112395"/>
                    <a:pt x="140047" y="73724"/>
                  </a:cubicBezTo>
                  <a:cubicBezTo>
                    <a:pt x="142047" y="35052"/>
                    <a:pt x="112329" y="2096"/>
                    <a:pt x="73657" y="95"/>
                  </a:cubicBezTo>
                  <a:cubicBezTo>
                    <a:pt x="34986" y="-1905"/>
                    <a:pt x="2029" y="27813"/>
                    <a:pt x="29" y="66485"/>
                  </a:cubicBezTo>
                  <a:cubicBezTo>
                    <a:pt x="-161" y="72771"/>
                    <a:pt x="601" y="78867"/>
                    <a:pt x="1839" y="8477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Google Shape;211;p37">
              <a:extLst>
                <a:ext uri="{FF2B5EF4-FFF2-40B4-BE49-F238E27FC236}">
                  <a16:creationId xmlns:a16="http://schemas.microsoft.com/office/drawing/2014/main" id="{44A61847-83B2-7948-B0A4-145B2C20FF50}"/>
                </a:ext>
              </a:extLst>
            </p:cNvPr>
            <p:cNvSpPr/>
            <p:nvPr/>
          </p:nvSpPr>
          <p:spPr>
            <a:xfrm>
              <a:off x="6125146" y="3073146"/>
              <a:ext cx="123825" cy="47625"/>
            </a:xfrm>
            <a:custGeom>
              <a:avLst/>
              <a:gdLst/>
              <a:ahLst/>
              <a:cxnLst/>
              <a:rect l="l" t="t" r="r" b="b"/>
              <a:pathLst>
                <a:path w="123825" h="47625" extrusionOk="0">
                  <a:moveTo>
                    <a:pt x="127730" y="40862"/>
                  </a:moveTo>
                  <a:cubicBezTo>
                    <a:pt x="113633" y="47339"/>
                    <a:pt x="97822" y="50578"/>
                    <a:pt x="81248" y="49721"/>
                  </a:cubicBezTo>
                  <a:cubicBezTo>
                    <a:pt x="46196" y="47911"/>
                    <a:pt x="16383" y="28194"/>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Google Shape;212;p37">
              <a:extLst>
                <a:ext uri="{FF2B5EF4-FFF2-40B4-BE49-F238E27FC236}">
                  <a16:creationId xmlns:a16="http://schemas.microsoft.com/office/drawing/2014/main" id="{E2A3EB5B-3C33-6544-8999-359B847A1CF1}"/>
                </a:ext>
              </a:extLst>
            </p:cNvPr>
            <p:cNvSpPr/>
            <p:nvPr/>
          </p:nvSpPr>
          <p:spPr>
            <a:xfrm>
              <a:off x="6111675" y="2942558"/>
              <a:ext cx="38100" cy="123825"/>
            </a:xfrm>
            <a:custGeom>
              <a:avLst/>
              <a:gdLst/>
              <a:ahLst/>
              <a:cxnLst/>
              <a:rect l="l" t="t" r="r" b="b"/>
              <a:pathLst>
                <a:path w="38100" h="123825" extrusionOk="0">
                  <a:moveTo>
                    <a:pt x="40998" y="0"/>
                  </a:moveTo>
                  <a:cubicBezTo>
                    <a:pt x="17567" y="17145"/>
                    <a:pt x="1755" y="44196"/>
                    <a:pt x="136" y="75438"/>
                  </a:cubicBezTo>
                  <a:cubicBezTo>
                    <a:pt x="-912" y="95536"/>
                    <a:pt x="4137" y="114490"/>
                    <a:pt x="13471" y="13068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Google Shape;213;p37">
              <a:extLst>
                <a:ext uri="{FF2B5EF4-FFF2-40B4-BE49-F238E27FC236}">
                  <a16:creationId xmlns:a16="http://schemas.microsoft.com/office/drawing/2014/main" id="{C56108D7-CA0A-014A-83A1-75E6BEED1092}"/>
                </a:ext>
              </a:extLst>
            </p:cNvPr>
            <p:cNvSpPr/>
            <p:nvPr/>
          </p:nvSpPr>
          <p:spPr>
            <a:xfrm>
              <a:off x="6152673" y="2923276"/>
              <a:ext cx="66675" cy="19050"/>
            </a:xfrm>
            <a:custGeom>
              <a:avLst/>
              <a:gdLst/>
              <a:ahLst/>
              <a:cxnLst/>
              <a:rect l="l" t="t" r="r" b="b"/>
              <a:pathLst>
                <a:path w="66675" h="19050" extrusionOk="0">
                  <a:moveTo>
                    <a:pt x="72676" y="994"/>
                  </a:moveTo>
                  <a:cubicBezTo>
                    <a:pt x="69818" y="613"/>
                    <a:pt x="66961" y="232"/>
                    <a:pt x="64103" y="137"/>
                  </a:cubicBezTo>
                  <a:cubicBezTo>
                    <a:pt x="40196" y="-1102"/>
                    <a:pt x="17907" y="6137"/>
                    <a:pt x="0" y="19282"/>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Google Shape;214;p37">
              <a:extLst>
                <a:ext uri="{FF2B5EF4-FFF2-40B4-BE49-F238E27FC236}">
                  <a16:creationId xmlns:a16="http://schemas.microsoft.com/office/drawing/2014/main" id="{C161A3EA-2687-2F4D-B45A-CD804E8986DA}"/>
                </a:ext>
              </a:extLst>
            </p:cNvPr>
            <p:cNvSpPr/>
            <p:nvPr/>
          </p:nvSpPr>
          <p:spPr>
            <a:xfrm>
              <a:off x="6225349" y="2924270"/>
              <a:ext cx="57150" cy="28575"/>
            </a:xfrm>
            <a:custGeom>
              <a:avLst/>
              <a:gdLst/>
              <a:ahLst/>
              <a:cxnLst/>
              <a:rect l="l" t="t" r="r" b="b"/>
              <a:pathLst>
                <a:path w="57150" h="28575" extrusionOk="0">
                  <a:moveTo>
                    <a:pt x="0" y="0"/>
                  </a:moveTo>
                  <a:cubicBezTo>
                    <a:pt x="26003" y="3619"/>
                    <a:pt x="48577" y="17145"/>
                    <a:pt x="64103" y="36576"/>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Google Shape;215;p37">
              <a:extLst>
                <a:ext uri="{FF2B5EF4-FFF2-40B4-BE49-F238E27FC236}">
                  <a16:creationId xmlns:a16="http://schemas.microsoft.com/office/drawing/2014/main" id="{E08386CF-09CE-0A4B-B95C-39AD0B6BC196}"/>
                </a:ext>
              </a:extLst>
            </p:cNvPr>
            <p:cNvSpPr/>
            <p:nvPr/>
          </p:nvSpPr>
          <p:spPr>
            <a:xfrm>
              <a:off x="6252876" y="2960846"/>
              <a:ext cx="57150" cy="152400"/>
            </a:xfrm>
            <a:custGeom>
              <a:avLst/>
              <a:gdLst/>
              <a:ahLst/>
              <a:cxnLst/>
              <a:rect l="l" t="t" r="r" b="b"/>
              <a:pathLst>
                <a:path w="57150" h="152400" extrusionOk="0">
                  <a:moveTo>
                    <a:pt x="36576" y="0"/>
                  </a:moveTo>
                  <a:cubicBezTo>
                    <a:pt x="51340" y="18479"/>
                    <a:pt x="59722" y="42100"/>
                    <a:pt x="58388" y="67532"/>
                  </a:cubicBezTo>
                  <a:cubicBezTo>
                    <a:pt x="56388" y="106013"/>
                    <a:pt x="32766" y="138303"/>
                    <a:pt x="0" y="15325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Google Shape;216;p37">
              <a:extLst>
                <a:ext uri="{FF2B5EF4-FFF2-40B4-BE49-F238E27FC236}">
                  <a16:creationId xmlns:a16="http://schemas.microsoft.com/office/drawing/2014/main" id="{8BDB4751-C8AB-2F47-95E6-98A7FAB5041B}"/>
                </a:ext>
              </a:extLst>
            </p:cNvPr>
            <p:cNvSpPr/>
            <p:nvPr/>
          </p:nvSpPr>
          <p:spPr>
            <a:xfrm>
              <a:off x="6350508" y="2846165"/>
              <a:ext cx="114300" cy="57150"/>
            </a:xfrm>
            <a:custGeom>
              <a:avLst/>
              <a:gdLst/>
              <a:ahLst/>
              <a:cxnLst/>
              <a:rect l="l" t="t" r="r" b="b"/>
              <a:pathLst>
                <a:path w="114300" h="57150" extrusionOk="0">
                  <a:moveTo>
                    <a:pt x="118491" y="0"/>
                  </a:moveTo>
                  <a:cubicBezTo>
                    <a:pt x="112776" y="35528"/>
                    <a:pt x="81439" y="61912"/>
                    <a:pt x="44672" y="60007"/>
                  </a:cubicBezTo>
                  <a:cubicBezTo>
                    <a:pt x="27242" y="59055"/>
                    <a:pt x="11811" y="51816"/>
                    <a:pt x="0" y="4076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Google Shape;217;p37">
              <a:extLst>
                <a:ext uri="{FF2B5EF4-FFF2-40B4-BE49-F238E27FC236}">
                  <a16:creationId xmlns:a16="http://schemas.microsoft.com/office/drawing/2014/main" id="{493DC15E-7E80-794C-89E2-4E400FC7E240}"/>
                </a:ext>
              </a:extLst>
            </p:cNvPr>
            <p:cNvSpPr/>
            <p:nvPr/>
          </p:nvSpPr>
          <p:spPr>
            <a:xfrm>
              <a:off x="6327551" y="2763585"/>
              <a:ext cx="133350" cy="114300"/>
            </a:xfrm>
            <a:custGeom>
              <a:avLst/>
              <a:gdLst/>
              <a:ahLst/>
              <a:cxnLst/>
              <a:rect l="l" t="t" r="r" b="b"/>
              <a:pathLst>
                <a:path w="133350" h="114300" extrusionOk="0">
                  <a:moveTo>
                    <a:pt x="141447" y="82580"/>
                  </a:moveTo>
                  <a:cubicBezTo>
                    <a:pt x="141828" y="80104"/>
                    <a:pt x="142495" y="77627"/>
                    <a:pt x="142590" y="75056"/>
                  </a:cubicBezTo>
                  <a:cubicBezTo>
                    <a:pt x="144590" y="35717"/>
                    <a:pt x="114396" y="2189"/>
                    <a:pt x="75058" y="94"/>
                  </a:cubicBezTo>
                  <a:cubicBezTo>
                    <a:pt x="35720" y="-1906"/>
                    <a:pt x="2192" y="28288"/>
                    <a:pt x="96" y="67626"/>
                  </a:cubicBezTo>
                  <a:cubicBezTo>
                    <a:pt x="-1047" y="89534"/>
                    <a:pt x="8097" y="109441"/>
                    <a:pt x="22956" y="12334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Google Shape;218;p37">
              <a:extLst>
                <a:ext uri="{FF2B5EF4-FFF2-40B4-BE49-F238E27FC236}">
                  <a16:creationId xmlns:a16="http://schemas.microsoft.com/office/drawing/2014/main" id="{B16B32C8-D338-5142-BC61-FE896735283F}"/>
                </a:ext>
              </a:extLst>
            </p:cNvPr>
            <p:cNvSpPr/>
            <p:nvPr/>
          </p:nvSpPr>
          <p:spPr>
            <a:xfrm>
              <a:off x="6183649" y="2585572"/>
              <a:ext cx="95250" cy="114300"/>
            </a:xfrm>
            <a:custGeom>
              <a:avLst/>
              <a:gdLst/>
              <a:ahLst/>
              <a:cxnLst/>
              <a:rect l="l" t="t" r="r" b="b"/>
              <a:pathLst>
                <a:path w="95250" h="114300" extrusionOk="0">
                  <a:moveTo>
                    <a:pt x="54749" y="116003"/>
                  </a:moveTo>
                  <a:cubicBezTo>
                    <a:pt x="22936" y="114098"/>
                    <a:pt x="-1543" y="86952"/>
                    <a:pt x="76" y="55043"/>
                  </a:cubicBezTo>
                  <a:cubicBezTo>
                    <a:pt x="1695" y="23039"/>
                    <a:pt x="29032" y="-1630"/>
                    <a:pt x="61131" y="84"/>
                  </a:cubicBezTo>
                  <a:cubicBezTo>
                    <a:pt x="78371" y="941"/>
                    <a:pt x="93326" y="9419"/>
                    <a:pt x="103327" y="21896"/>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Google Shape;219;p37">
              <a:extLst>
                <a:ext uri="{FF2B5EF4-FFF2-40B4-BE49-F238E27FC236}">
                  <a16:creationId xmlns:a16="http://schemas.microsoft.com/office/drawing/2014/main" id="{9C2F2B92-D713-0F43-87FB-3928213BD3AF}"/>
                </a:ext>
              </a:extLst>
            </p:cNvPr>
            <p:cNvSpPr/>
            <p:nvPr/>
          </p:nvSpPr>
          <p:spPr>
            <a:xfrm>
              <a:off x="6238398" y="2636329"/>
              <a:ext cx="57150" cy="57150"/>
            </a:xfrm>
            <a:custGeom>
              <a:avLst/>
              <a:gdLst/>
              <a:ahLst/>
              <a:cxnLst/>
              <a:rect l="l" t="t" r="r" b="b"/>
              <a:pathLst>
                <a:path w="57150" h="57150" extrusionOk="0">
                  <a:moveTo>
                    <a:pt x="0" y="65246"/>
                  </a:moveTo>
                  <a:cubicBezTo>
                    <a:pt x="95" y="65246"/>
                    <a:pt x="286" y="65342"/>
                    <a:pt x="381" y="65342"/>
                  </a:cubicBezTo>
                  <a:cubicBezTo>
                    <a:pt x="32385" y="66961"/>
                    <a:pt x="59722" y="42386"/>
                    <a:pt x="61436" y="10382"/>
                  </a:cubicBezTo>
                  <a:cubicBezTo>
                    <a:pt x="61627" y="6858"/>
                    <a:pt x="61341" y="3429"/>
                    <a:pt x="6096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Google Shape;220;p37">
              <a:extLst>
                <a:ext uri="{FF2B5EF4-FFF2-40B4-BE49-F238E27FC236}">
                  <a16:creationId xmlns:a16="http://schemas.microsoft.com/office/drawing/2014/main" id="{4D71CC26-7CBE-654A-B8CE-ED09DF33F8E9}"/>
                </a:ext>
              </a:extLst>
            </p:cNvPr>
            <p:cNvSpPr/>
            <p:nvPr/>
          </p:nvSpPr>
          <p:spPr>
            <a:xfrm>
              <a:off x="6286976" y="2607469"/>
              <a:ext cx="9525" cy="28575"/>
            </a:xfrm>
            <a:custGeom>
              <a:avLst/>
              <a:gdLst/>
              <a:ahLst/>
              <a:cxnLst/>
              <a:rect l="l" t="t" r="r" b="b"/>
              <a:pathLst>
                <a:path w="9525" h="28575" extrusionOk="0">
                  <a:moveTo>
                    <a:pt x="12287" y="28766"/>
                  </a:moveTo>
                  <a:cubicBezTo>
                    <a:pt x="10954" y="18002"/>
                    <a:pt x="6477" y="8096"/>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8" name="Google Shape;221;p37">
              <a:extLst>
                <a:ext uri="{FF2B5EF4-FFF2-40B4-BE49-F238E27FC236}">
                  <a16:creationId xmlns:a16="http://schemas.microsoft.com/office/drawing/2014/main" id="{1608E371-8EC2-984E-A090-68B780B9A187}"/>
                </a:ext>
              </a:extLst>
            </p:cNvPr>
            <p:cNvSpPr/>
            <p:nvPr/>
          </p:nvSpPr>
          <p:spPr>
            <a:xfrm>
              <a:off x="5677465" y="2955411"/>
              <a:ext cx="123825" cy="142875"/>
            </a:xfrm>
            <a:custGeom>
              <a:avLst/>
              <a:gdLst/>
              <a:ahLst/>
              <a:cxnLst/>
              <a:rect l="l" t="t" r="r" b="b"/>
              <a:pathLst>
                <a:path w="123825" h="142875" extrusionOk="0">
                  <a:moveTo>
                    <a:pt x="95066" y="3721"/>
                  </a:moveTo>
                  <a:cubicBezTo>
                    <a:pt x="89065" y="1721"/>
                    <a:pt x="82683" y="482"/>
                    <a:pt x="76111" y="101"/>
                  </a:cubicBezTo>
                  <a:cubicBezTo>
                    <a:pt x="36201" y="-1994"/>
                    <a:pt x="2197" y="28676"/>
                    <a:pt x="101" y="68586"/>
                  </a:cubicBezTo>
                  <a:cubicBezTo>
                    <a:pt x="-1994" y="108496"/>
                    <a:pt x="28676" y="142500"/>
                    <a:pt x="68586" y="144596"/>
                  </a:cubicBezTo>
                  <a:cubicBezTo>
                    <a:pt x="94208" y="145929"/>
                    <a:pt x="117449" y="133642"/>
                    <a:pt x="131261" y="114211"/>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Google Shape;222;p37">
              <a:extLst>
                <a:ext uri="{FF2B5EF4-FFF2-40B4-BE49-F238E27FC236}">
                  <a16:creationId xmlns:a16="http://schemas.microsoft.com/office/drawing/2014/main" id="{E5515F78-EF72-AC4C-8EFC-EF2305DEEC2E}"/>
                </a:ext>
              </a:extLst>
            </p:cNvPr>
            <p:cNvSpPr/>
            <p:nvPr/>
          </p:nvSpPr>
          <p:spPr>
            <a:xfrm>
              <a:off x="6055739" y="2800350"/>
              <a:ext cx="57150" cy="85725"/>
            </a:xfrm>
            <a:custGeom>
              <a:avLst/>
              <a:gdLst/>
              <a:ahLst/>
              <a:cxnLst/>
              <a:rect l="l" t="t" r="r" b="b"/>
              <a:pathLst>
                <a:path w="57150" h="85725" extrusionOk="0">
                  <a:moveTo>
                    <a:pt x="65978" y="81439"/>
                  </a:moveTo>
                  <a:cubicBezTo>
                    <a:pt x="59215" y="84773"/>
                    <a:pt x="51595" y="86677"/>
                    <a:pt x="43499" y="86201"/>
                  </a:cubicBezTo>
                  <a:cubicBezTo>
                    <a:pt x="18162" y="84868"/>
                    <a:pt x="-1269" y="63341"/>
                    <a:pt x="65" y="38005"/>
                  </a:cubicBezTo>
                  <a:cubicBezTo>
                    <a:pt x="922" y="21336"/>
                    <a:pt x="10733" y="7334"/>
                    <a:pt x="24449"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0" name="Google Shape;223;p37">
              <a:extLst>
                <a:ext uri="{FF2B5EF4-FFF2-40B4-BE49-F238E27FC236}">
                  <a16:creationId xmlns:a16="http://schemas.microsoft.com/office/drawing/2014/main" id="{65E49C88-2132-B14B-946E-BED2B8F2D9F6}"/>
                </a:ext>
              </a:extLst>
            </p:cNvPr>
            <p:cNvSpPr/>
            <p:nvPr/>
          </p:nvSpPr>
          <p:spPr>
            <a:xfrm>
              <a:off x="6080188" y="2794854"/>
              <a:ext cx="66675" cy="85725"/>
            </a:xfrm>
            <a:custGeom>
              <a:avLst/>
              <a:gdLst/>
              <a:ahLst/>
              <a:cxnLst/>
              <a:rect l="l" t="t" r="r" b="b"/>
              <a:pathLst>
                <a:path w="66675" h="85725" extrusionOk="0">
                  <a:moveTo>
                    <a:pt x="41529" y="86935"/>
                  </a:moveTo>
                  <a:cubicBezTo>
                    <a:pt x="56007" y="79886"/>
                    <a:pt x="66389" y="65504"/>
                    <a:pt x="67247" y="48263"/>
                  </a:cubicBezTo>
                  <a:cubicBezTo>
                    <a:pt x="68580" y="22927"/>
                    <a:pt x="49149" y="1400"/>
                    <a:pt x="23812" y="67"/>
                  </a:cubicBezTo>
                  <a:cubicBezTo>
                    <a:pt x="15240" y="-409"/>
                    <a:pt x="7144" y="1686"/>
                    <a:pt x="0" y="5496"/>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1" name="Google Shape;224;p37">
              <a:extLst>
                <a:ext uri="{FF2B5EF4-FFF2-40B4-BE49-F238E27FC236}">
                  <a16:creationId xmlns:a16="http://schemas.microsoft.com/office/drawing/2014/main" id="{45411F64-BB0C-F645-AB51-7405FF0EFE47}"/>
                </a:ext>
              </a:extLst>
            </p:cNvPr>
            <p:cNvSpPr/>
            <p:nvPr/>
          </p:nvSpPr>
          <p:spPr>
            <a:xfrm>
              <a:off x="5884186" y="2278116"/>
              <a:ext cx="104775" cy="104775"/>
            </a:xfrm>
            <a:custGeom>
              <a:avLst/>
              <a:gdLst/>
              <a:ahLst/>
              <a:cxnLst/>
              <a:rect l="l" t="t" r="r" b="b"/>
              <a:pathLst>
                <a:path w="104775" h="104775" extrusionOk="0">
                  <a:moveTo>
                    <a:pt x="63510" y="104848"/>
                  </a:moveTo>
                  <a:cubicBezTo>
                    <a:pt x="86655" y="100181"/>
                    <a:pt x="104658" y="80464"/>
                    <a:pt x="105991" y="55794"/>
                  </a:cubicBezTo>
                  <a:cubicBezTo>
                    <a:pt x="107515" y="26553"/>
                    <a:pt x="85036" y="1597"/>
                    <a:pt x="55794" y="73"/>
                  </a:cubicBezTo>
                  <a:cubicBezTo>
                    <a:pt x="26553" y="-1451"/>
                    <a:pt x="1597" y="21028"/>
                    <a:pt x="73" y="50270"/>
                  </a:cubicBezTo>
                  <a:cubicBezTo>
                    <a:pt x="-1451" y="79512"/>
                    <a:pt x="21028" y="104467"/>
                    <a:pt x="50270" y="105991"/>
                  </a:cubicBezTo>
                  <a:cubicBezTo>
                    <a:pt x="54842" y="106277"/>
                    <a:pt x="59223" y="105705"/>
                    <a:pt x="63510" y="104848"/>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Google Shape;225;p37">
              <a:extLst>
                <a:ext uri="{FF2B5EF4-FFF2-40B4-BE49-F238E27FC236}">
                  <a16:creationId xmlns:a16="http://schemas.microsoft.com/office/drawing/2014/main" id="{8C4491A1-0EB2-0C42-8B39-86B07FBA5C2B}"/>
                </a:ext>
              </a:extLst>
            </p:cNvPr>
            <p:cNvSpPr/>
            <p:nvPr/>
          </p:nvSpPr>
          <p:spPr>
            <a:xfrm>
              <a:off x="6331345" y="2257407"/>
              <a:ext cx="161925" cy="161925"/>
            </a:xfrm>
            <a:custGeom>
              <a:avLst/>
              <a:gdLst/>
              <a:ahLst/>
              <a:cxnLst/>
              <a:rect l="l" t="t" r="r" b="b"/>
              <a:pathLst>
                <a:path w="161925" h="161925" extrusionOk="0">
                  <a:moveTo>
                    <a:pt x="100697" y="166134"/>
                  </a:moveTo>
                  <a:cubicBezTo>
                    <a:pt x="137368" y="158704"/>
                    <a:pt x="165943" y="127557"/>
                    <a:pt x="167943" y="88410"/>
                  </a:cubicBezTo>
                  <a:cubicBezTo>
                    <a:pt x="170324" y="42023"/>
                    <a:pt x="134701" y="2589"/>
                    <a:pt x="88409" y="113"/>
                  </a:cubicBezTo>
                  <a:cubicBezTo>
                    <a:pt x="42023" y="-2268"/>
                    <a:pt x="2589" y="33355"/>
                    <a:pt x="113" y="79647"/>
                  </a:cubicBezTo>
                  <a:cubicBezTo>
                    <a:pt x="-2268" y="126033"/>
                    <a:pt x="33355" y="165467"/>
                    <a:pt x="79646" y="167943"/>
                  </a:cubicBezTo>
                  <a:cubicBezTo>
                    <a:pt x="86981" y="168324"/>
                    <a:pt x="93934" y="167467"/>
                    <a:pt x="100697" y="16613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3" name="Google Shape;226;p37">
              <a:extLst>
                <a:ext uri="{FF2B5EF4-FFF2-40B4-BE49-F238E27FC236}">
                  <a16:creationId xmlns:a16="http://schemas.microsoft.com/office/drawing/2014/main" id="{3CD28F6C-65AA-824E-B5A2-07CC70ACC22F}"/>
                </a:ext>
              </a:extLst>
            </p:cNvPr>
            <p:cNvSpPr/>
            <p:nvPr/>
          </p:nvSpPr>
          <p:spPr>
            <a:xfrm>
              <a:off x="6225349" y="2701576"/>
              <a:ext cx="9525" cy="219075"/>
            </a:xfrm>
            <a:custGeom>
              <a:avLst/>
              <a:gdLst/>
              <a:ahLst/>
              <a:cxnLst/>
              <a:rect l="l" t="t" r="r" b="b"/>
              <a:pathLst>
                <a:path w="9525" h="219075" extrusionOk="0">
                  <a:moveTo>
                    <a:pt x="0" y="222695"/>
                  </a:moveTo>
                  <a:lnTo>
                    <a:pt x="13049"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4" name="Google Shape;227;p37">
              <a:extLst>
                <a:ext uri="{FF2B5EF4-FFF2-40B4-BE49-F238E27FC236}">
                  <a16:creationId xmlns:a16="http://schemas.microsoft.com/office/drawing/2014/main" id="{80F82D4D-032B-8C4C-A143-34D08D59B967}"/>
                </a:ext>
              </a:extLst>
            </p:cNvPr>
            <p:cNvSpPr/>
            <p:nvPr/>
          </p:nvSpPr>
          <p:spPr>
            <a:xfrm>
              <a:off x="6299263" y="2622328"/>
              <a:ext cx="104775" cy="9525"/>
            </a:xfrm>
            <a:custGeom>
              <a:avLst/>
              <a:gdLst/>
              <a:ahLst/>
              <a:cxnLst/>
              <a:rect l="l" t="t" r="r" b="b"/>
              <a:pathLst>
                <a:path w="104775" h="9525" extrusionOk="0">
                  <a:moveTo>
                    <a:pt x="0" y="13907"/>
                  </a:moveTo>
                  <a:lnTo>
                    <a:pt x="107823"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Google Shape;228;p37">
              <a:extLst>
                <a:ext uri="{FF2B5EF4-FFF2-40B4-BE49-F238E27FC236}">
                  <a16:creationId xmlns:a16="http://schemas.microsoft.com/office/drawing/2014/main" id="{FE9A82BC-A43C-B94E-AD10-B97E7CFA0B04}"/>
                </a:ext>
              </a:extLst>
            </p:cNvPr>
            <p:cNvSpPr/>
            <p:nvPr/>
          </p:nvSpPr>
          <p:spPr>
            <a:xfrm>
              <a:off x="6540817" y="2603278"/>
              <a:ext cx="9525" cy="9525"/>
            </a:xfrm>
            <a:custGeom>
              <a:avLst/>
              <a:gdLst/>
              <a:ahLst/>
              <a:cxnLst/>
              <a:rect l="l" t="t" r="r" b="b"/>
              <a:pathLst>
                <a:path w="9525" h="120000" extrusionOk="0">
                  <a:moveTo>
                    <a:pt x="15335" y="0"/>
                  </a:moveTo>
                  <a:lnTo>
                    <a:pt x="0" y="2519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Google Shape;229;p37">
              <a:extLst>
                <a:ext uri="{FF2B5EF4-FFF2-40B4-BE49-F238E27FC236}">
                  <a16:creationId xmlns:a16="http://schemas.microsoft.com/office/drawing/2014/main" id="{6D833340-DF5B-E248-A947-9ADD7D5B5755}"/>
                </a:ext>
              </a:extLst>
            </p:cNvPr>
            <p:cNvSpPr/>
            <p:nvPr/>
          </p:nvSpPr>
          <p:spPr>
            <a:xfrm>
              <a:off x="6468999" y="2846165"/>
              <a:ext cx="57150" cy="9525"/>
            </a:xfrm>
            <a:custGeom>
              <a:avLst/>
              <a:gdLst/>
              <a:ahLst/>
              <a:cxnLst/>
              <a:rect l="l" t="t" r="r" b="b"/>
              <a:pathLst>
                <a:path w="57150" h="9525" extrusionOk="0">
                  <a:moveTo>
                    <a:pt x="61151" y="10287"/>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7" name="Google Shape;230;p37">
              <a:extLst>
                <a:ext uri="{FF2B5EF4-FFF2-40B4-BE49-F238E27FC236}">
                  <a16:creationId xmlns:a16="http://schemas.microsoft.com/office/drawing/2014/main" id="{5AAB5888-7D70-0E44-9157-FB11455A7FCF}"/>
                </a:ext>
              </a:extLst>
            </p:cNvPr>
            <p:cNvSpPr/>
            <p:nvPr/>
          </p:nvSpPr>
          <p:spPr>
            <a:xfrm>
              <a:off x="6289452" y="2886932"/>
              <a:ext cx="57150" cy="66675"/>
            </a:xfrm>
            <a:custGeom>
              <a:avLst/>
              <a:gdLst/>
              <a:ahLst/>
              <a:cxnLst/>
              <a:rect l="l" t="t" r="r" b="b"/>
              <a:pathLst>
                <a:path w="57150" h="66675" extrusionOk="0">
                  <a:moveTo>
                    <a:pt x="0" y="73914"/>
                  </a:moveTo>
                  <a:lnTo>
                    <a:pt x="61055"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8" name="Google Shape;231;p37">
              <a:extLst>
                <a:ext uri="{FF2B5EF4-FFF2-40B4-BE49-F238E27FC236}">
                  <a16:creationId xmlns:a16="http://schemas.microsoft.com/office/drawing/2014/main" id="{4410121D-A9B3-B24A-9195-0980D99AD72B}"/>
                </a:ext>
              </a:extLst>
            </p:cNvPr>
            <p:cNvSpPr/>
            <p:nvPr/>
          </p:nvSpPr>
          <p:spPr>
            <a:xfrm>
              <a:off x="6348698" y="2426018"/>
              <a:ext cx="19050" cy="38100"/>
            </a:xfrm>
            <a:custGeom>
              <a:avLst/>
              <a:gdLst/>
              <a:ahLst/>
              <a:cxnLst/>
              <a:rect l="l" t="t" r="r" b="b"/>
              <a:pathLst>
                <a:path w="19050" h="38100" extrusionOk="0">
                  <a:moveTo>
                    <a:pt x="19241" y="0"/>
                  </a:moveTo>
                  <a:lnTo>
                    <a:pt x="0" y="4295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Google Shape;232;p37">
              <a:extLst>
                <a:ext uri="{FF2B5EF4-FFF2-40B4-BE49-F238E27FC236}">
                  <a16:creationId xmlns:a16="http://schemas.microsoft.com/office/drawing/2014/main" id="{067E7D4C-72E6-0442-94A5-5A09553FBB78}"/>
                </a:ext>
              </a:extLst>
            </p:cNvPr>
            <p:cNvSpPr/>
            <p:nvPr/>
          </p:nvSpPr>
          <p:spPr>
            <a:xfrm>
              <a:off x="6286976" y="2567083"/>
              <a:ext cx="9525" cy="38100"/>
            </a:xfrm>
            <a:custGeom>
              <a:avLst/>
              <a:gdLst/>
              <a:ahLst/>
              <a:cxnLst/>
              <a:rect l="l" t="t" r="r" b="b"/>
              <a:pathLst>
                <a:path w="9525" h="38100" extrusionOk="0">
                  <a:moveTo>
                    <a:pt x="17907" y="0"/>
                  </a:moveTo>
                  <a:lnTo>
                    <a:pt x="0" y="40291"/>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0" name="Google Shape;233;p37">
              <a:extLst>
                <a:ext uri="{FF2B5EF4-FFF2-40B4-BE49-F238E27FC236}">
                  <a16:creationId xmlns:a16="http://schemas.microsoft.com/office/drawing/2014/main" id="{626BA42C-8A9C-9545-800C-ECC1B9111299}"/>
                </a:ext>
              </a:extLst>
            </p:cNvPr>
            <p:cNvSpPr/>
            <p:nvPr/>
          </p:nvSpPr>
          <p:spPr>
            <a:xfrm>
              <a:off x="6284499" y="2607374"/>
              <a:ext cx="9525" cy="9525"/>
            </a:xfrm>
            <a:custGeom>
              <a:avLst/>
              <a:gdLst/>
              <a:ahLst/>
              <a:cxnLst/>
              <a:rect l="l" t="t" r="r" b="b"/>
              <a:pathLst>
                <a:path w="120000" h="120000" extrusionOk="0">
                  <a:moveTo>
                    <a:pt x="0" y="69594"/>
                  </a:moveTo>
                  <a:lnTo>
                    <a:pt x="31206"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1" name="Google Shape;234;p37">
              <a:extLst>
                <a:ext uri="{FF2B5EF4-FFF2-40B4-BE49-F238E27FC236}">
                  <a16:creationId xmlns:a16="http://schemas.microsoft.com/office/drawing/2014/main" id="{6C535BFE-79B1-024D-9714-5E5E7C16FB7A}"/>
                </a:ext>
              </a:extLst>
            </p:cNvPr>
            <p:cNvSpPr/>
            <p:nvPr/>
          </p:nvSpPr>
          <p:spPr>
            <a:xfrm>
              <a:off x="6367938" y="2420017"/>
              <a:ext cx="9525" cy="9525"/>
            </a:xfrm>
            <a:custGeom>
              <a:avLst/>
              <a:gdLst/>
              <a:ahLst/>
              <a:cxnLst/>
              <a:rect l="l" t="t" r="r" b="b"/>
              <a:pathLst>
                <a:path w="120000" h="120000" extrusionOk="0">
                  <a:moveTo>
                    <a:pt x="0" y="75603"/>
                  </a:moveTo>
                  <a:lnTo>
                    <a:pt x="32403"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Google Shape;235;p37">
              <a:extLst>
                <a:ext uri="{FF2B5EF4-FFF2-40B4-BE49-F238E27FC236}">
                  <a16:creationId xmlns:a16="http://schemas.microsoft.com/office/drawing/2014/main" id="{C17D4F42-E76F-0841-A33B-267B5CC393CB}"/>
                </a:ext>
              </a:extLst>
            </p:cNvPr>
            <p:cNvSpPr/>
            <p:nvPr/>
          </p:nvSpPr>
          <p:spPr>
            <a:xfrm>
              <a:off x="6152673" y="2942558"/>
              <a:ext cx="9525" cy="9525"/>
            </a:xfrm>
            <a:custGeom>
              <a:avLst/>
              <a:gdLst/>
              <a:ahLst/>
              <a:cxnLst/>
              <a:rect l="l" t="t" r="r" b="b"/>
              <a:pathLst>
                <a:path w="120000" h="120000" extrusionOk="0">
                  <a:moveTo>
                    <a:pt x="0" y="0"/>
                  </a:moveTo>
                  <a:lnTo>
                    <a:pt x="13203" y="26406"/>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Google Shape;236;p37">
              <a:extLst>
                <a:ext uri="{FF2B5EF4-FFF2-40B4-BE49-F238E27FC236}">
                  <a16:creationId xmlns:a16="http://schemas.microsoft.com/office/drawing/2014/main" id="{AE69BAE9-F03D-D84C-8685-F7FC847154EE}"/>
                </a:ext>
              </a:extLst>
            </p:cNvPr>
            <p:cNvSpPr/>
            <p:nvPr/>
          </p:nvSpPr>
          <p:spPr>
            <a:xfrm>
              <a:off x="6121717" y="2881789"/>
              <a:ext cx="28575" cy="57150"/>
            </a:xfrm>
            <a:custGeom>
              <a:avLst/>
              <a:gdLst/>
              <a:ahLst/>
              <a:cxnLst/>
              <a:rect l="l" t="t" r="r" b="b"/>
              <a:pathLst>
                <a:path w="28575" h="57150" extrusionOk="0">
                  <a:moveTo>
                    <a:pt x="0" y="0"/>
                  </a:moveTo>
                  <a:lnTo>
                    <a:pt x="30956" y="6077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4" name="Google Shape;237;p37">
              <a:extLst>
                <a:ext uri="{FF2B5EF4-FFF2-40B4-BE49-F238E27FC236}">
                  <a16:creationId xmlns:a16="http://schemas.microsoft.com/office/drawing/2014/main" id="{54F9132B-7A5B-7C4A-9414-0C57F06CD43A}"/>
                </a:ext>
              </a:extLst>
            </p:cNvPr>
            <p:cNvSpPr/>
            <p:nvPr/>
          </p:nvSpPr>
          <p:spPr>
            <a:xfrm>
              <a:off x="5947695" y="2382488"/>
              <a:ext cx="9525" cy="9525"/>
            </a:xfrm>
            <a:custGeom>
              <a:avLst/>
              <a:gdLst/>
              <a:ahLst/>
              <a:cxnLst/>
              <a:rect l="l" t="t" r="r" b="b"/>
              <a:pathLst>
                <a:path w="120000" h="120000" extrusionOk="0">
                  <a:moveTo>
                    <a:pt x="0" y="5997"/>
                  </a:moveTo>
                  <a:lnTo>
                    <a:pt x="1197"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5" name="Google Shape;238;p37">
              <a:extLst>
                <a:ext uri="{FF2B5EF4-FFF2-40B4-BE49-F238E27FC236}">
                  <a16:creationId xmlns:a16="http://schemas.microsoft.com/office/drawing/2014/main" id="{4997B0E8-D77F-3B42-8798-FD10C1EC99CC}"/>
                </a:ext>
              </a:extLst>
            </p:cNvPr>
            <p:cNvSpPr/>
            <p:nvPr/>
          </p:nvSpPr>
          <p:spPr>
            <a:xfrm>
              <a:off x="5921787" y="3056001"/>
              <a:ext cx="9525" cy="9525"/>
            </a:xfrm>
            <a:custGeom>
              <a:avLst/>
              <a:gdLst/>
              <a:ahLst/>
              <a:cxnLst/>
              <a:rect l="l" t="t" r="r" b="b"/>
              <a:pathLst>
                <a:path w="120000" h="120000" extrusionOk="0">
                  <a:moveTo>
                    <a:pt x="0" y="0"/>
                  </a:moveTo>
                  <a:lnTo>
                    <a:pt x="20397" y="1197"/>
                  </a:ln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Google Shape;239;p37">
              <a:extLst>
                <a:ext uri="{FF2B5EF4-FFF2-40B4-BE49-F238E27FC236}">
                  <a16:creationId xmlns:a16="http://schemas.microsoft.com/office/drawing/2014/main" id="{03D005F1-10B8-0E4A-B9E4-76836A6102FB}"/>
                </a:ext>
              </a:extLst>
            </p:cNvPr>
            <p:cNvSpPr/>
            <p:nvPr/>
          </p:nvSpPr>
          <p:spPr>
            <a:xfrm>
              <a:off x="5907024" y="3022854"/>
              <a:ext cx="200025" cy="9525"/>
            </a:xfrm>
            <a:custGeom>
              <a:avLst/>
              <a:gdLst/>
              <a:ahLst/>
              <a:cxnLst/>
              <a:rect l="l" t="t" r="r" b="b"/>
              <a:pathLst>
                <a:path w="200025" h="9525" extrusionOk="0">
                  <a:moveTo>
                    <a:pt x="202692" y="18288"/>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7" name="Google Shape;240;p37">
              <a:extLst>
                <a:ext uri="{FF2B5EF4-FFF2-40B4-BE49-F238E27FC236}">
                  <a16:creationId xmlns:a16="http://schemas.microsoft.com/office/drawing/2014/main" id="{EE55B505-6AA6-0145-A7F7-E98B483C304A}"/>
                </a:ext>
              </a:extLst>
            </p:cNvPr>
            <p:cNvSpPr/>
            <p:nvPr/>
          </p:nvSpPr>
          <p:spPr>
            <a:xfrm>
              <a:off x="5491538" y="3098673"/>
              <a:ext cx="447675" cy="428625"/>
            </a:xfrm>
            <a:custGeom>
              <a:avLst/>
              <a:gdLst/>
              <a:ahLst/>
              <a:cxnLst/>
              <a:rect l="l" t="t" r="r" b="b"/>
              <a:pathLst>
                <a:path w="447675" h="428625" extrusionOk="0">
                  <a:moveTo>
                    <a:pt x="332523" y="0"/>
                  </a:moveTo>
                  <a:lnTo>
                    <a:pt x="30294" y="272415"/>
                  </a:lnTo>
                  <a:cubicBezTo>
                    <a:pt x="-7330" y="306324"/>
                    <a:pt x="-10282" y="364236"/>
                    <a:pt x="23531" y="401860"/>
                  </a:cubicBezTo>
                  <a:cubicBezTo>
                    <a:pt x="57440" y="439484"/>
                    <a:pt x="115352" y="442436"/>
                    <a:pt x="152976" y="408623"/>
                  </a:cubicBezTo>
                  <a:lnTo>
                    <a:pt x="455681" y="135827"/>
                  </a:ln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8" name="Google Shape;241;p37">
              <a:extLst>
                <a:ext uri="{FF2B5EF4-FFF2-40B4-BE49-F238E27FC236}">
                  <a16:creationId xmlns:a16="http://schemas.microsoft.com/office/drawing/2014/main" id="{39BCDA25-B58F-8349-BD78-535157661EDC}"/>
                </a:ext>
              </a:extLst>
            </p:cNvPr>
            <p:cNvSpPr/>
            <p:nvPr/>
          </p:nvSpPr>
          <p:spPr>
            <a:xfrm>
              <a:off x="6304978" y="2567083"/>
              <a:ext cx="95250" cy="47625"/>
            </a:xfrm>
            <a:custGeom>
              <a:avLst/>
              <a:gdLst/>
              <a:ahLst/>
              <a:cxnLst/>
              <a:rect l="l" t="t" r="r" b="b"/>
              <a:pathLst>
                <a:path w="95250" h="47625" extrusionOk="0">
                  <a:moveTo>
                    <a:pt x="102108" y="55245"/>
                  </a:moveTo>
                  <a:cubicBezTo>
                    <a:pt x="71056" y="30385"/>
                    <a:pt x="36385" y="11906"/>
                    <a:pt x="0"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9" name="Google Shape;242;p37">
              <a:extLst>
                <a:ext uri="{FF2B5EF4-FFF2-40B4-BE49-F238E27FC236}">
                  <a16:creationId xmlns:a16="http://schemas.microsoft.com/office/drawing/2014/main" id="{0B356D36-8048-464E-890D-4CAB5EB01A03}"/>
                </a:ext>
              </a:extLst>
            </p:cNvPr>
            <p:cNvSpPr/>
            <p:nvPr/>
          </p:nvSpPr>
          <p:spPr>
            <a:xfrm>
              <a:off x="6039516" y="2550509"/>
              <a:ext cx="257175" cy="38100"/>
            </a:xfrm>
            <a:custGeom>
              <a:avLst/>
              <a:gdLst/>
              <a:ahLst/>
              <a:cxnLst/>
              <a:rect l="l" t="t" r="r" b="b"/>
              <a:pathLst>
                <a:path w="257175" h="38100" extrusionOk="0">
                  <a:moveTo>
                    <a:pt x="265367" y="16573"/>
                  </a:moveTo>
                  <a:cubicBezTo>
                    <a:pt x="178594" y="-12001"/>
                    <a:pt x="81820" y="-3810"/>
                    <a:pt x="0" y="42577"/>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0" name="Google Shape;243;p37">
              <a:extLst>
                <a:ext uri="{FF2B5EF4-FFF2-40B4-BE49-F238E27FC236}">
                  <a16:creationId xmlns:a16="http://schemas.microsoft.com/office/drawing/2014/main" id="{EC396D1D-F3CF-D942-8B1C-51163F633ED5}"/>
                </a:ext>
              </a:extLst>
            </p:cNvPr>
            <p:cNvSpPr/>
            <p:nvPr/>
          </p:nvSpPr>
          <p:spPr>
            <a:xfrm>
              <a:off x="6407086" y="2622328"/>
              <a:ext cx="114300" cy="228600"/>
            </a:xfrm>
            <a:custGeom>
              <a:avLst/>
              <a:gdLst/>
              <a:ahLst/>
              <a:cxnLst/>
              <a:rect l="l" t="t" r="r" b="b"/>
              <a:pathLst>
                <a:path w="114300" h="228600" extrusionOk="0">
                  <a:moveTo>
                    <a:pt x="0" y="0"/>
                  </a:moveTo>
                  <a:cubicBezTo>
                    <a:pt x="13811" y="11049"/>
                    <a:pt x="27051" y="23336"/>
                    <a:pt x="39243" y="36957"/>
                  </a:cubicBezTo>
                  <a:cubicBezTo>
                    <a:pt x="90392" y="93726"/>
                    <a:pt x="118015" y="163354"/>
                    <a:pt x="123063" y="234124"/>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1" name="Google Shape;244;p37">
              <a:extLst>
                <a:ext uri="{FF2B5EF4-FFF2-40B4-BE49-F238E27FC236}">
                  <a16:creationId xmlns:a16="http://schemas.microsoft.com/office/drawing/2014/main" id="{C42D626E-72FE-3241-A035-D20A40E76966}"/>
                </a:ext>
              </a:extLst>
            </p:cNvPr>
            <p:cNvSpPr/>
            <p:nvPr/>
          </p:nvSpPr>
          <p:spPr>
            <a:xfrm>
              <a:off x="5923407" y="2856452"/>
              <a:ext cx="600075" cy="352425"/>
            </a:xfrm>
            <a:custGeom>
              <a:avLst/>
              <a:gdLst/>
              <a:ahLst/>
              <a:cxnLst/>
              <a:rect l="l" t="t" r="r" b="b"/>
              <a:pathLst>
                <a:path w="600075" h="352425" extrusionOk="0">
                  <a:moveTo>
                    <a:pt x="606743" y="0"/>
                  </a:moveTo>
                  <a:cubicBezTo>
                    <a:pt x="613601" y="97727"/>
                    <a:pt x="577120" y="197358"/>
                    <a:pt x="498729" y="268034"/>
                  </a:cubicBezTo>
                  <a:cubicBezTo>
                    <a:pt x="363569" y="389858"/>
                    <a:pt x="155353" y="379000"/>
                    <a:pt x="33528" y="243840"/>
                  </a:cubicBezTo>
                  <a:cubicBezTo>
                    <a:pt x="20860" y="229838"/>
                    <a:pt x="9811" y="214979"/>
                    <a:pt x="0" y="199644"/>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Google Shape;245;p37">
              <a:extLst>
                <a:ext uri="{FF2B5EF4-FFF2-40B4-BE49-F238E27FC236}">
                  <a16:creationId xmlns:a16="http://schemas.microsoft.com/office/drawing/2014/main" id="{A55A9FD0-5B3C-8542-89F6-647E8950FEA2}"/>
                </a:ext>
              </a:extLst>
            </p:cNvPr>
            <p:cNvSpPr/>
            <p:nvPr/>
          </p:nvSpPr>
          <p:spPr>
            <a:xfrm>
              <a:off x="5951410" y="2593181"/>
              <a:ext cx="85725" cy="66675"/>
            </a:xfrm>
            <a:custGeom>
              <a:avLst/>
              <a:gdLst/>
              <a:ahLst/>
              <a:cxnLst/>
              <a:rect l="l" t="t" r="r" b="b"/>
              <a:pathLst>
                <a:path w="85725" h="66675" extrusionOk="0">
                  <a:moveTo>
                    <a:pt x="0" y="72580"/>
                  </a:moveTo>
                  <a:cubicBezTo>
                    <a:pt x="9144" y="61913"/>
                    <a:pt x="19050" y="51625"/>
                    <a:pt x="29718" y="42005"/>
                  </a:cubicBezTo>
                  <a:cubicBezTo>
                    <a:pt x="48006" y="25527"/>
                    <a:pt x="67627" y="11621"/>
                    <a:pt x="88202"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3" name="Google Shape;246;p37">
              <a:extLst>
                <a:ext uri="{FF2B5EF4-FFF2-40B4-BE49-F238E27FC236}">
                  <a16:creationId xmlns:a16="http://schemas.microsoft.com/office/drawing/2014/main" id="{5C49B40D-C5E5-4C4E-A241-0FC02AB14C1E}"/>
                </a:ext>
              </a:extLst>
            </p:cNvPr>
            <p:cNvSpPr/>
            <p:nvPr/>
          </p:nvSpPr>
          <p:spPr>
            <a:xfrm>
              <a:off x="5872360" y="2665762"/>
              <a:ext cx="76200" cy="381000"/>
            </a:xfrm>
            <a:custGeom>
              <a:avLst/>
              <a:gdLst/>
              <a:ahLst/>
              <a:cxnLst/>
              <a:rect l="l" t="t" r="r" b="b"/>
              <a:pathLst>
                <a:path w="76200" h="381000" extrusionOk="0">
                  <a:moveTo>
                    <a:pt x="79050" y="0"/>
                  </a:moveTo>
                  <a:cubicBezTo>
                    <a:pt x="-15152" y="109919"/>
                    <a:pt x="-26011" y="268986"/>
                    <a:pt x="51046" y="390335"/>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4" name="Google Shape;247;p37">
              <a:extLst>
                <a:ext uri="{FF2B5EF4-FFF2-40B4-BE49-F238E27FC236}">
                  <a16:creationId xmlns:a16="http://schemas.microsoft.com/office/drawing/2014/main" id="{528853C5-F132-794D-8B16-CA3BA2DD5593}"/>
                </a:ext>
              </a:extLst>
            </p:cNvPr>
            <p:cNvSpPr/>
            <p:nvPr/>
          </p:nvSpPr>
          <p:spPr>
            <a:xfrm>
              <a:off x="6006845" y="2443548"/>
              <a:ext cx="333375" cy="38100"/>
            </a:xfrm>
            <a:custGeom>
              <a:avLst/>
              <a:gdLst/>
              <a:ahLst/>
              <a:cxnLst/>
              <a:rect l="l" t="t" r="r" b="b"/>
              <a:pathLst>
                <a:path w="333375" h="38100" extrusionOk="0">
                  <a:moveTo>
                    <a:pt x="341852" y="25428"/>
                  </a:moveTo>
                  <a:cubicBezTo>
                    <a:pt x="231172" y="-14101"/>
                    <a:pt x="107347" y="-7719"/>
                    <a:pt x="0" y="45811"/>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5" name="Google Shape;248;p37">
              <a:extLst>
                <a:ext uri="{FF2B5EF4-FFF2-40B4-BE49-F238E27FC236}">
                  <a16:creationId xmlns:a16="http://schemas.microsoft.com/office/drawing/2014/main" id="{D6E37D57-303D-294A-92AC-560FC11FD48D}"/>
                </a:ext>
              </a:extLst>
            </p:cNvPr>
            <p:cNvSpPr/>
            <p:nvPr/>
          </p:nvSpPr>
          <p:spPr>
            <a:xfrm>
              <a:off x="5808726" y="3069622"/>
              <a:ext cx="9525" cy="28575"/>
            </a:xfrm>
            <a:custGeom>
              <a:avLst/>
              <a:gdLst/>
              <a:ahLst/>
              <a:cxnLst/>
              <a:rect l="l" t="t" r="r" b="b"/>
              <a:pathLst>
                <a:path w="9525" h="28575" extrusionOk="0">
                  <a:moveTo>
                    <a:pt x="15335" y="29051"/>
                  </a:moveTo>
                  <a:cubicBezTo>
                    <a:pt x="9811" y="19526"/>
                    <a:pt x="4763" y="9811"/>
                    <a:pt x="0"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Google Shape;249;p37">
              <a:extLst>
                <a:ext uri="{FF2B5EF4-FFF2-40B4-BE49-F238E27FC236}">
                  <a16:creationId xmlns:a16="http://schemas.microsoft.com/office/drawing/2014/main" id="{135405C5-5531-FB4A-83FC-D21E1B21A3A8}"/>
                </a:ext>
              </a:extLst>
            </p:cNvPr>
            <p:cNvSpPr/>
            <p:nvPr/>
          </p:nvSpPr>
          <p:spPr>
            <a:xfrm>
              <a:off x="5765304" y="2613946"/>
              <a:ext cx="85725" cy="342900"/>
            </a:xfrm>
            <a:custGeom>
              <a:avLst/>
              <a:gdLst/>
              <a:ahLst/>
              <a:cxnLst/>
              <a:rect l="l" t="t" r="r" b="b"/>
              <a:pathLst>
                <a:path w="85725" h="342900" extrusionOk="0">
                  <a:moveTo>
                    <a:pt x="90380" y="0"/>
                  </a:moveTo>
                  <a:cubicBezTo>
                    <a:pt x="13609" y="99631"/>
                    <a:pt x="-14776" y="225743"/>
                    <a:pt x="7227" y="345186"/>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Google Shape;250;p37">
              <a:extLst>
                <a:ext uri="{FF2B5EF4-FFF2-40B4-BE49-F238E27FC236}">
                  <a16:creationId xmlns:a16="http://schemas.microsoft.com/office/drawing/2014/main" id="{E7A30DEF-FA1B-9742-A4FD-06AAF44B6E6E}"/>
                </a:ext>
              </a:extLst>
            </p:cNvPr>
            <p:cNvSpPr/>
            <p:nvPr/>
          </p:nvSpPr>
          <p:spPr>
            <a:xfrm>
              <a:off x="6634257" y="2823496"/>
              <a:ext cx="9525" cy="104775"/>
            </a:xfrm>
            <a:custGeom>
              <a:avLst/>
              <a:gdLst/>
              <a:ahLst/>
              <a:cxnLst/>
              <a:rect l="l" t="t" r="r" b="b"/>
              <a:pathLst>
                <a:path w="120000" h="104775" extrusionOk="0">
                  <a:moveTo>
                    <a:pt x="0" y="112490"/>
                  </a:moveTo>
                  <a:cubicBezTo>
                    <a:pt x="61203" y="75152"/>
                    <a:pt x="61203" y="37338"/>
                    <a:pt x="0"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8" name="Google Shape;251;p37">
              <a:extLst>
                <a:ext uri="{FF2B5EF4-FFF2-40B4-BE49-F238E27FC236}">
                  <a16:creationId xmlns:a16="http://schemas.microsoft.com/office/drawing/2014/main" id="{87C3F5DD-F214-284A-BF4B-345E99741241}"/>
                </a:ext>
              </a:extLst>
            </p:cNvPr>
            <p:cNvSpPr/>
            <p:nvPr/>
          </p:nvSpPr>
          <p:spPr>
            <a:xfrm>
              <a:off x="5772531" y="2959132"/>
              <a:ext cx="28575" cy="104775"/>
            </a:xfrm>
            <a:custGeom>
              <a:avLst/>
              <a:gdLst/>
              <a:ahLst/>
              <a:cxnLst/>
              <a:rect l="l" t="t" r="r" b="b"/>
              <a:pathLst>
                <a:path w="28575" h="104775" extrusionOk="0">
                  <a:moveTo>
                    <a:pt x="0" y="0"/>
                  </a:moveTo>
                  <a:cubicBezTo>
                    <a:pt x="6953" y="37910"/>
                    <a:pt x="19050" y="75057"/>
                    <a:pt x="36195" y="11049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9" name="Google Shape;252;p37">
              <a:extLst>
                <a:ext uri="{FF2B5EF4-FFF2-40B4-BE49-F238E27FC236}">
                  <a16:creationId xmlns:a16="http://schemas.microsoft.com/office/drawing/2014/main" id="{AE03A3FB-3DA0-C447-8CA3-DBAA6347551E}"/>
                </a:ext>
              </a:extLst>
            </p:cNvPr>
            <p:cNvSpPr/>
            <p:nvPr/>
          </p:nvSpPr>
          <p:spPr>
            <a:xfrm>
              <a:off x="6540817" y="2605278"/>
              <a:ext cx="85725" cy="209550"/>
            </a:xfrm>
            <a:custGeom>
              <a:avLst/>
              <a:gdLst/>
              <a:ahLst/>
              <a:cxnLst/>
              <a:rect l="l" t="t" r="r" b="b"/>
              <a:pathLst>
                <a:path w="85725" h="209550" extrusionOk="0">
                  <a:moveTo>
                    <a:pt x="0" y="0"/>
                  </a:moveTo>
                  <a:cubicBezTo>
                    <a:pt x="52483" y="64770"/>
                    <a:pt x="83439" y="140494"/>
                    <a:pt x="93536" y="218218"/>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0" name="Google Shape;253;p37">
              <a:extLst>
                <a:ext uri="{FF2B5EF4-FFF2-40B4-BE49-F238E27FC236}">
                  <a16:creationId xmlns:a16="http://schemas.microsoft.com/office/drawing/2014/main" id="{FD12482D-3D86-D944-A4C9-0B2C4883AE71}"/>
                </a:ext>
              </a:extLst>
            </p:cNvPr>
            <p:cNvSpPr/>
            <p:nvPr/>
          </p:nvSpPr>
          <p:spPr>
            <a:xfrm>
              <a:off x="5855684" y="2489359"/>
              <a:ext cx="142875" cy="123825"/>
            </a:xfrm>
            <a:custGeom>
              <a:avLst/>
              <a:gdLst/>
              <a:ahLst/>
              <a:cxnLst/>
              <a:rect l="l" t="t" r="r" b="b"/>
              <a:pathLst>
                <a:path w="142875" h="123825" extrusionOk="0">
                  <a:moveTo>
                    <a:pt x="0" y="124587"/>
                  </a:moveTo>
                  <a:cubicBezTo>
                    <a:pt x="15907" y="103918"/>
                    <a:pt x="33719" y="84391"/>
                    <a:pt x="53816" y="66294"/>
                  </a:cubicBezTo>
                  <a:cubicBezTo>
                    <a:pt x="83915" y="39243"/>
                    <a:pt x="116681" y="17145"/>
                    <a:pt x="151257"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1" name="Google Shape;254;p37">
              <a:extLst>
                <a:ext uri="{FF2B5EF4-FFF2-40B4-BE49-F238E27FC236}">
                  <a16:creationId xmlns:a16="http://schemas.microsoft.com/office/drawing/2014/main" id="{7337D505-6AB4-CB4C-A30C-E74EFDFE655A}"/>
                </a:ext>
              </a:extLst>
            </p:cNvPr>
            <p:cNvSpPr/>
            <p:nvPr/>
          </p:nvSpPr>
          <p:spPr>
            <a:xfrm>
              <a:off x="5947219" y="2935986"/>
              <a:ext cx="685800" cy="371475"/>
            </a:xfrm>
            <a:custGeom>
              <a:avLst/>
              <a:gdLst/>
              <a:ahLst/>
              <a:cxnLst/>
              <a:rect l="l" t="t" r="r" b="b"/>
              <a:pathLst>
                <a:path w="685800" h="371475" extrusionOk="0">
                  <a:moveTo>
                    <a:pt x="687038" y="0"/>
                  </a:moveTo>
                  <a:cubicBezTo>
                    <a:pt x="674180" y="99727"/>
                    <a:pt x="627031" y="195453"/>
                    <a:pt x="546545" y="268034"/>
                  </a:cubicBezTo>
                  <a:cubicBezTo>
                    <a:pt x="391287" y="407956"/>
                    <a:pt x="163068" y="415671"/>
                    <a:pt x="0" y="298418"/>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2" name="Google Shape;255;p37">
              <a:extLst>
                <a:ext uri="{FF2B5EF4-FFF2-40B4-BE49-F238E27FC236}">
                  <a16:creationId xmlns:a16="http://schemas.microsoft.com/office/drawing/2014/main" id="{C4853B91-9EAC-C747-AC30-85E2E940C36A}"/>
                </a:ext>
              </a:extLst>
            </p:cNvPr>
            <p:cNvSpPr/>
            <p:nvPr/>
          </p:nvSpPr>
          <p:spPr>
            <a:xfrm>
              <a:off x="5824061" y="3098673"/>
              <a:ext cx="114300" cy="133350"/>
            </a:xfrm>
            <a:custGeom>
              <a:avLst/>
              <a:gdLst/>
              <a:ahLst/>
              <a:cxnLst/>
              <a:rect l="l" t="t" r="r" b="b"/>
              <a:pathLst>
                <a:path w="114300" h="133350" extrusionOk="0">
                  <a:moveTo>
                    <a:pt x="0" y="0"/>
                  </a:moveTo>
                  <a:cubicBezTo>
                    <a:pt x="14954" y="25717"/>
                    <a:pt x="32671" y="50292"/>
                    <a:pt x="53435" y="73247"/>
                  </a:cubicBezTo>
                  <a:cubicBezTo>
                    <a:pt x="74867" y="96965"/>
                    <a:pt x="98298" y="117729"/>
                    <a:pt x="123158" y="135636"/>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3" name="Google Shape;256;p37">
              <a:extLst>
                <a:ext uri="{FF2B5EF4-FFF2-40B4-BE49-F238E27FC236}">
                  <a16:creationId xmlns:a16="http://schemas.microsoft.com/office/drawing/2014/main" id="{60F5DE4E-A9CC-8241-AF3E-C8ABA316EC94}"/>
                </a:ext>
              </a:extLst>
            </p:cNvPr>
            <p:cNvSpPr/>
            <p:nvPr/>
          </p:nvSpPr>
          <p:spPr>
            <a:xfrm>
              <a:off x="6348698" y="2468975"/>
              <a:ext cx="190500" cy="133350"/>
            </a:xfrm>
            <a:custGeom>
              <a:avLst/>
              <a:gdLst/>
              <a:ahLst/>
              <a:cxnLst/>
              <a:rect l="l" t="t" r="r" b="b"/>
              <a:pathLst>
                <a:path w="190500" h="133350" extrusionOk="0">
                  <a:moveTo>
                    <a:pt x="0" y="0"/>
                  </a:moveTo>
                  <a:cubicBezTo>
                    <a:pt x="65818" y="23527"/>
                    <a:pt x="126968" y="63151"/>
                    <a:pt x="177070" y="118777"/>
                  </a:cubicBezTo>
                  <a:cubicBezTo>
                    <a:pt x="182213" y="124492"/>
                    <a:pt x="187262" y="130397"/>
                    <a:pt x="192024" y="136303"/>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04" name="Google Shape;257;p37">
            <a:extLst>
              <a:ext uri="{FF2B5EF4-FFF2-40B4-BE49-F238E27FC236}">
                <a16:creationId xmlns:a16="http://schemas.microsoft.com/office/drawing/2014/main" id="{BA2207C0-21E3-7B43-BC12-A7B8F358D9C8}"/>
              </a:ext>
            </a:extLst>
          </p:cNvPr>
          <p:cNvGrpSpPr/>
          <p:nvPr/>
        </p:nvGrpSpPr>
        <p:grpSpPr>
          <a:xfrm>
            <a:off x="9694491" y="2349966"/>
            <a:ext cx="1032081" cy="1200049"/>
            <a:chOff x="9504401" y="2304097"/>
            <a:chExt cx="1011936" cy="1176624"/>
          </a:xfrm>
        </p:grpSpPr>
        <p:sp>
          <p:nvSpPr>
            <p:cNvPr id="105" name="Google Shape;258;p37">
              <a:extLst>
                <a:ext uri="{FF2B5EF4-FFF2-40B4-BE49-F238E27FC236}">
                  <a16:creationId xmlns:a16="http://schemas.microsoft.com/office/drawing/2014/main" id="{10B6B0C6-B204-9748-BBD6-1150F58CE349}"/>
                </a:ext>
              </a:extLst>
            </p:cNvPr>
            <p:cNvSpPr/>
            <p:nvPr/>
          </p:nvSpPr>
          <p:spPr>
            <a:xfrm>
              <a:off x="9884163" y="2767013"/>
              <a:ext cx="257175" cy="257175"/>
            </a:xfrm>
            <a:custGeom>
              <a:avLst/>
              <a:gdLst/>
              <a:ahLst/>
              <a:cxnLst/>
              <a:rect l="l" t="t" r="r" b="b"/>
              <a:pathLst>
                <a:path w="257175" h="257175" extrusionOk="0">
                  <a:moveTo>
                    <a:pt x="257937" y="128969"/>
                  </a:moveTo>
                  <a:cubicBezTo>
                    <a:pt x="257937" y="200196"/>
                    <a:pt x="200196" y="257937"/>
                    <a:pt x="128968" y="257937"/>
                  </a:cubicBezTo>
                  <a:cubicBezTo>
                    <a:pt x="57741" y="257937"/>
                    <a:pt x="0" y="200196"/>
                    <a:pt x="0" y="128969"/>
                  </a:cubicBezTo>
                  <a:cubicBezTo>
                    <a:pt x="0" y="57741"/>
                    <a:pt x="57741" y="0"/>
                    <a:pt x="128968" y="0"/>
                  </a:cubicBezTo>
                  <a:cubicBezTo>
                    <a:pt x="200196" y="0"/>
                    <a:pt x="257937" y="57741"/>
                    <a:pt x="257937" y="128969"/>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6" name="Google Shape;259;p37">
              <a:extLst>
                <a:ext uri="{FF2B5EF4-FFF2-40B4-BE49-F238E27FC236}">
                  <a16:creationId xmlns:a16="http://schemas.microsoft.com/office/drawing/2014/main" id="{A7A48AE8-7C55-DD41-AB65-DCB6F34A8AFA}"/>
                </a:ext>
              </a:extLst>
            </p:cNvPr>
            <p:cNvSpPr/>
            <p:nvPr/>
          </p:nvSpPr>
          <p:spPr>
            <a:xfrm>
              <a:off x="10280403" y="2797969"/>
              <a:ext cx="190500" cy="190500"/>
            </a:xfrm>
            <a:custGeom>
              <a:avLst/>
              <a:gdLst/>
              <a:ahLst/>
              <a:cxnLst/>
              <a:rect l="l" t="t" r="r" b="b"/>
              <a:pathLst>
                <a:path w="190500" h="190500" extrusionOk="0">
                  <a:moveTo>
                    <a:pt x="193357" y="96679"/>
                  </a:moveTo>
                  <a:cubicBezTo>
                    <a:pt x="193357" y="150073"/>
                    <a:pt x="150073" y="193358"/>
                    <a:pt x="96679" y="193358"/>
                  </a:cubicBezTo>
                  <a:cubicBezTo>
                    <a:pt x="43285" y="193358"/>
                    <a:pt x="0" y="150073"/>
                    <a:pt x="0" y="96679"/>
                  </a:cubicBezTo>
                  <a:cubicBezTo>
                    <a:pt x="0" y="43285"/>
                    <a:pt x="43285" y="0"/>
                    <a:pt x="96679" y="0"/>
                  </a:cubicBezTo>
                  <a:cubicBezTo>
                    <a:pt x="150073" y="0"/>
                    <a:pt x="193357" y="43285"/>
                    <a:pt x="193357" y="96679"/>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7" name="Google Shape;260;p37">
              <a:extLst>
                <a:ext uri="{FF2B5EF4-FFF2-40B4-BE49-F238E27FC236}">
                  <a16:creationId xmlns:a16="http://schemas.microsoft.com/office/drawing/2014/main" id="{5580B420-5E70-DE4F-BACA-1E8382A7B507}"/>
                </a:ext>
              </a:extLst>
            </p:cNvPr>
            <p:cNvSpPr/>
            <p:nvPr/>
          </p:nvSpPr>
          <p:spPr>
            <a:xfrm>
              <a:off x="9554312" y="2797969"/>
              <a:ext cx="190500" cy="190500"/>
            </a:xfrm>
            <a:custGeom>
              <a:avLst/>
              <a:gdLst/>
              <a:ahLst/>
              <a:cxnLst/>
              <a:rect l="l" t="t" r="r" b="b"/>
              <a:pathLst>
                <a:path w="190500" h="190500" extrusionOk="0">
                  <a:moveTo>
                    <a:pt x="193358" y="96679"/>
                  </a:moveTo>
                  <a:cubicBezTo>
                    <a:pt x="193358" y="150073"/>
                    <a:pt x="150073" y="193358"/>
                    <a:pt x="96679" y="193358"/>
                  </a:cubicBezTo>
                  <a:cubicBezTo>
                    <a:pt x="43285" y="193358"/>
                    <a:pt x="0" y="150073"/>
                    <a:pt x="0" y="96679"/>
                  </a:cubicBezTo>
                  <a:cubicBezTo>
                    <a:pt x="0" y="43285"/>
                    <a:pt x="43285" y="0"/>
                    <a:pt x="96679" y="0"/>
                  </a:cubicBezTo>
                  <a:cubicBezTo>
                    <a:pt x="150073" y="0"/>
                    <a:pt x="193358" y="43285"/>
                    <a:pt x="193358" y="96679"/>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8" name="Google Shape;261;p37">
              <a:extLst>
                <a:ext uri="{FF2B5EF4-FFF2-40B4-BE49-F238E27FC236}">
                  <a16:creationId xmlns:a16="http://schemas.microsoft.com/office/drawing/2014/main" id="{6FBA01AC-DB02-2348-A602-3416DB831AC2}"/>
                </a:ext>
              </a:extLst>
            </p:cNvPr>
            <p:cNvSpPr/>
            <p:nvPr/>
          </p:nvSpPr>
          <p:spPr>
            <a:xfrm>
              <a:off x="9747098" y="2304097"/>
              <a:ext cx="133350" cy="209550"/>
            </a:xfrm>
            <a:custGeom>
              <a:avLst/>
              <a:gdLst/>
              <a:ahLst/>
              <a:cxnLst/>
              <a:rect l="l" t="t" r="r" b="b"/>
              <a:pathLst>
                <a:path w="133350" h="209550" extrusionOk="0">
                  <a:moveTo>
                    <a:pt x="0" y="0"/>
                  </a:moveTo>
                  <a:lnTo>
                    <a:pt x="141732" y="69628"/>
                  </a:lnTo>
                  <a:lnTo>
                    <a:pt x="72009" y="21136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9" name="Google Shape;262;p37">
              <a:extLst>
                <a:ext uri="{FF2B5EF4-FFF2-40B4-BE49-F238E27FC236}">
                  <a16:creationId xmlns:a16="http://schemas.microsoft.com/office/drawing/2014/main" id="{529FD294-1C88-D746-96A7-638503B05805}"/>
                </a:ext>
              </a:extLst>
            </p:cNvPr>
            <p:cNvSpPr/>
            <p:nvPr/>
          </p:nvSpPr>
          <p:spPr>
            <a:xfrm>
              <a:off x="10101047" y="3271171"/>
              <a:ext cx="133350" cy="209550"/>
            </a:xfrm>
            <a:custGeom>
              <a:avLst/>
              <a:gdLst/>
              <a:ahLst/>
              <a:cxnLst/>
              <a:rect l="l" t="t" r="r" b="b"/>
              <a:pathLst>
                <a:path w="133350" h="209550" extrusionOk="0">
                  <a:moveTo>
                    <a:pt x="135446" y="216789"/>
                  </a:moveTo>
                  <a:lnTo>
                    <a:pt x="0" y="135350"/>
                  </a:lnTo>
                  <a:lnTo>
                    <a:pt x="81439"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0" name="Google Shape;263;p37">
              <a:extLst>
                <a:ext uri="{FF2B5EF4-FFF2-40B4-BE49-F238E27FC236}">
                  <a16:creationId xmlns:a16="http://schemas.microsoft.com/office/drawing/2014/main" id="{6D1A801A-AE72-CD41-8B01-E6407201B3D1}"/>
                </a:ext>
              </a:extLst>
            </p:cNvPr>
            <p:cNvSpPr/>
            <p:nvPr/>
          </p:nvSpPr>
          <p:spPr>
            <a:xfrm>
              <a:off x="10109715" y="3397758"/>
              <a:ext cx="9525" cy="9525"/>
            </a:xfrm>
            <a:custGeom>
              <a:avLst/>
              <a:gdLst/>
              <a:ahLst/>
              <a:cxnLst/>
              <a:rect l="l" t="t" r="r" b="b"/>
              <a:pathLst>
                <a:path w="9525" h="120000" extrusionOk="0">
                  <a:moveTo>
                    <a:pt x="0" y="46803"/>
                  </a:moveTo>
                  <a:cubicBezTo>
                    <a:pt x="5429" y="33600"/>
                    <a:pt x="10763" y="14400"/>
                    <a:pt x="16193"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1" name="Google Shape;264;p37">
              <a:extLst>
                <a:ext uri="{FF2B5EF4-FFF2-40B4-BE49-F238E27FC236}">
                  <a16:creationId xmlns:a16="http://schemas.microsoft.com/office/drawing/2014/main" id="{7846BD01-0559-3942-A7FB-CD29D72F6EA0}"/>
                </a:ext>
              </a:extLst>
            </p:cNvPr>
            <p:cNvSpPr/>
            <p:nvPr/>
          </p:nvSpPr>
          <p:spPr>
            <a:xfrm>
              <a:off x="10125812" y="2376297"/>
              <a:ext cx="390525" cy="371475"/>
            </a:xfrm>
            <a:custGeom>
              <a:avLst/>
              <a:gdLst/>
              <a:ahLst/>
              <a:cxnLst/>
              <a:rect l="l" t="t" r="r" b="b"/>
              <a:pathLst>
                <a:path w="390525" h="371475" extrusionOk="0">
                  <a:moveTo>
                    <a:pt x="393764" y="374142"/>
                  </a:moveTo>
                  <a:cubicBezTo>
                    <a:pt x="343186" y="186785"/>
                    <a:pt x="190976" y="41624"/>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2" name="Google Shape;265;p37">
              <a:extLst>
                <a:ext uri="{FF2B5EF4-FFF2-40B4-BE49-F238E27FC236}">
                  <a16:creationId xmlns:a16="http://schemas.microsoft.com/office/drawing/2014/main" id="{5B5E5CE4-6037-9048-966C-226617BB23F0}"/>
                </a:ext>
              </a:extLst>
            </p:cNvPr>
            <p:cNvSpPr/>
            <p:nvPr/>
          </p:nvSpPr>
          <p:spPr>
            <a:xfrm>
              <a:off x="10125812" y="3005519"/>
              <a:ext cx="390525" cy="390525"/>
            </a:xfrm>
            <a:custGeom>
              <a:avLst/>
              <a:gdLst/>
              <a:ahLst/>
              <a:cxnLst/>
              <a:rect l="l" t="t" r="r" b="b"/>
              <a:pathLst>
                <a:path w="390525" h="390525" extrusionOk="0">
                  <a:moveTo>
                    <a:pt x="0" y="392240"/>
                  </a:moveTo>
                  <a:cubicBezTo>
                    <a:pt x="196977" y="349282"/>
                    <a:pt x="352330" y="195929"/>
                    <a:pt x="397859"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3" name="Google Shape;266;p37">
              <a:extLst>
                <a:ext uri="{FF2B5EF4-FFF2-40B4-BE49-F238E27FC236}">
                  <a16:creationId xmlns:a16="http://schemas.microsoft.com/office/drawing/2014/main" id="{E5137423-DB66-6E43-9227-314D77F637DC}"/>
                </a:ext>
              </a:extLst>
            </p:cNvPr>
            <p:cNvSpPr/>
            <p:nvPr/>
          </p:nvSpPr>
          <p:spPr>
            <a:xfrm>
              <a:off x="10109715" y="2372487"/>
              <a:ext cx="9525" cy="9525"/>
            </a:xfrm>
            <a:custGeom>
              <a:avLst/>
              <a:gdLst/>
              <a:ahLst/>
              <a:cxnLst/>
              <a:rect l="l" t="t" r="r" b="b"/>
              <a:pathLst>
                <a:path w="9525" h="120000" extrusionOk="0">
                  <a:moveTo>
                    <a:pt x="0" y="0"/>
                  </a:moveTo>
                  <a:cubicBezTo>
                    <a:pt x="5429" y="13203"/>
                    <a:pt x="10763" y="32403"/>
                    <a:pt x="16193" y="4680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4" name="Google Shape;267;p37">
              <a:extLst>
                <a:ext uri="{FF2B5EF4-FFF2-40B4-BE49-F238E27FC236}">
                  <a16:creationId xmlns:a16="http://schemas.microsoft.com/office/drawing/2014/main" id="{EA4E9F95-7A4B-7343-A063-67137EC01EA3}"/>
                </a:ext>
              </a:extLst>
            </p:cNvPr>
            <p:cNvSpPr/>
            <p:nvPr/>
          </p:nvSpPr>
          <p:spPr>
            <a:xfrm>
              <a:off x="9504401" y="3005519"/>
              <a:ext cx="361950" cy="381000"/>
            </a:xfrm>
            <a:custGeom>
              <a:avLst/>
              <a:gdLst/>
              <a:ahLst/>
              <a:cxnLst/>
              <a:rect l="l" t="t" r="r" b="b"/>
              <a:pathLst>
                <a:path w="361950" h="381000" extrusionOk="0">
                  <a:moveTo>
                    <a:pt x="366332" y="384715"/>
                  </a:moveTo>
                  <a:cubicBezTo>
                    <a:pt x="184309" y="332994"/>
                    <a:pt x="43053" y="185452"/>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5" name="Google Shape;268;p37">
              <a:extLst>
                <a:ext uri="{FF2B5EF4-FFF2-40B4-BE49-F238E27FC236}">
                  <a16:creationId xmlns:a16="http://schemas.microsoft.com/office/drawing/2014/main" id="{92CD930B-9E3E-5040-970D-456A9B461589}"/>
                </a:ext>
              </a:extLst>
            </p:cNvPr>
            <p:cNvSpPr/>
            <p:nvPr/>
          </p:nvSpPr>
          <p:spPr>
            <a:xfrm>
              <a:off x="9870733" y="3390233"/>
              <a:ext cx="47625" cy="9525"/>
            </a:xfrm>
            <a:custGeom>
              <a:avLst/>
              <a:gdLst/>
              <a:ahLst/>
              <a:cxnLst/>
              <a:rect l="l" t="t" r="r" b="b"/>
              <a:pathLst>
                <a:path w="47625" h="9525" extrusionOk="0">
                  <a:moveTo>
                    <a:pt x="0" y="0"/>
                  </a:moveTo>
                  <a:cubicBezTo>
                    <a:pt x="15621" y="4477"/>
                    <a:pt x="31528" y="8287"/>
                    <a:pt x="47720" y="1124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6" name="Google Shape;269;p37">
              <a:extLst>
                <a:ext uri="{FF2B5EF4-FFF2-40B4-BE49-F238E27FC236}">
                  <a16:creationId xmlns:a16="http://schemas.microsoft.com/office/drawing/2014/main" id="{DB86AC6C-CC3D-6C4D-BFE3-2CE20D24543B}"/>
                </a:ext>
              </a:extLst>
            </p:cNvPr>
            <p:cNvSpPr/>
            <p:nvPr/>
          </p:nvSpPr>
          <p:spPr>
            <a:xfrm>
              <a:off x="9508592" y="2383822"/>
              <a:ext cx="361950" cy="361950"/>
            </a:xfrm>
            <a:custGeom>
              <a:avLst/>
              <a:gdLst/>
              <a:ahLst/>
              <a:cxnLst/>
              <a:rect l="l" t="t" r="r" b="b"/>
              <a:pathLst>
                <a:path w="361950" h="361950" extrusionOk="0">
                  <a:moveTo>
                    <a:pt x="0" y="366617"/>
                  </a:moveTo>
                  <a:cubicBezTo>
                    <a:pt x="47720" y="189643"/>
                    <a:pt x="186023" y="50006"/>
                    <a:pt x="362141"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2843174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2" name="Google Shape;156;p35">
            <a:extLst>
              <a:ext uri="{FF2B5EF4-FFF2-40B4-BE49-F238E27FC236}">
                <a16:creationId xmlns:a16="http://schemas.microsoft.com/office/drawing/2014/main" id="{C1574B2F-7BB0-5244-B9B4-679C58D44623}"/>
              </a:ext>
            </a:extLst>
          </p:cNvPr>
          <p:cNvSpPr txBox="1">
            <a:spLocks noGrp="1"/>
          </p:cNvSpPr>
          <p:nvPr>
            <p:ph type="title"/>
          </p:nvPr>
        </p:nvSpPr>
        <p:spPr>
          <a:xfrm>
            <a:off x="1764536" y="369404"/>
            <a:ext cx="8205304" cy="5457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414042"/>
              </a:buClr>
              <a:buSzPts val="2400"/>
              <a:buFont typeface="Arial"/>
              <a:buNone/>
            </a:pPr>
            <a:r>
              <a:rPr lang="en" dirty="0">
                <a:latin typeface="Amazon Ember" panose="020B0603020204020204" pitchFamily="34" charset="0"/>
                <a:ea typeface="Amazon Ember" panose="020B0603020204020204" pitchFamily="34" charset="0"/>
                <a:cs typeface="Amazon Ember" panose="020B0603020204020204" pitchFamily="34" charset="0"/>
              </a:rPr>
              <a:t>To maintain competitive advantage, digital businesses must innovate as rapidly as possible</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Google Shape;157;p35">
            <a:extLst>
              <a:ext uri="{FF2B5EF4-FFF2-40B4-BE49-F238E27FC236}">
                <a16:creationId xmlns:a16="http://schemas.microsoft.com/office/drawing/2014/main" id="{9EB81F3E-CADE-0D4E-AC1B-847BE734C04E}"/>
              </a:ext>
            </a:extLst>
          </p:cNvPr>
          <p:cNvSpPr/>
          <p:nvPr/>
        </p:nvSpPr>
        <p:spPr>
          <a:xfrm>
            <a:off x="6698376" y="4657815"/>
            <a:ext cx="1473579" cy="38188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rPr>
              <a:t>Feedback</a:t>
            </a:r>
            <a:endParaRPr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24" name="Google Shape;158;p35">
            <a:extLst>
              <a:ext uri="{FF2B5EF4-FFF2-40B4-BE49-F238E27FC236}">
                <a16:creationId xmlns:a16="http://schemas.microsoft.com/office/drawing/2014/main" id="{AE1EBFAE-087E-CE4C-9150-C3CBAD66BF98}"/>
              </a:ext>
            </a:extLst>
          </p:cNvPr>
          <p:cNvSpPr/>
          <p:nvPr/>
        </p:nvSpPr>
        <p:spPr>
          <a:xfrm>
            <a:off x="4118883" y="4657815"/>
            <a:ext cx="893290" cy="38188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rPr>
              <a:t>Ideas</a:t>
            </a:r>
            <a:endParaRPr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25" name="Google Shape;159;p35">
            <a:extLst>
              <a:ext uri="{FF2B5EF4-FFF2-40B4-BE49-F238E27FC236}">
                <a16:creationId xmlns:a16="http://schemas.microsoft.com/office/drawing/2014/main" id="{A86BD474-046C-8A47-930E-9E36E818E9F2}"/>
              </a:ext>
            </a:extLst>
          </p:cNvPr>
          <p:cNvSpPr/>
          <p:nvPr/>
        </p:nvSpPr>
        <p:spPr>
          <a:xfrm>
            <a:off x="5293620" y="2682603"/>
            <a:ext cx="1469544" cy="339076"/>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rPr>
              <a:t>Experiment</a:t>
            </a:r>
            <a:endParaRPr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grpSp>
        <p:nvGrpSpPr>
          <p:cNvPr id="26" name="Google Shape;160;p35">
            <a:extLst>
              <a:ext uri="{FF2B5EF4-FFF2-40B4-BE49-F238E27FC236}">
                <a16:creationId xmlns:a16="http://schemas.microsoft.com/office/drawing/2014/main" id="{203BE03A-1CBF-F54D-B952-5B256616F2D4}"/>
              </a:ext>
            </a:extLst>
          </p:cNvPr>
          <p:cNvGrpSpPr/>
          <p:nvPr/>
        </p:nvGrpSpPr>
        <p:grpSpPr>
          <a:xfrm>
            <a:off x="5194032" y="3445814"/>
            <a:ext cx="1645920" cy="1645920"/>
            <a:chOff x="3904352" y="1697397"/>
            <a:chExt cx="1645920" cy="1645920"/>
          </a:xfrm>
        </p:grpSpPr>
        <p:sp>
          <p:nvSpPr>
            <p:cNvPr id="27" name="Google Shape;161;p35">
              <a:extLst>
                <a:ext uri="{FF2B5EF4-FFF2-40B4-BE49-F238E27FC236}">
                  <a16:creationId xmlns:a16="http://schemas.microsoft.com/office/drawing/2014/main" id="{ACBABEAB-B610-CF4C-AEF1-ADBE23C273C5}"/>
                </a:ext>
              </a:extLst>
            </p:cNvPr>
            <p:cNvSpPr/>
            <p:nvPr/>
          </p:nvSpPr>
          <p:spPr>
            <a:xfrm>
              <a:off x="3904352" y="1697397"/>
              <a:ext cx="1645920" cy="1645920"/>
            </a:xfrm>
            <a:prstGeom prst="ellipse">
              <a:avLst/>
            </a:prstGeom>
            <a:solidFill>
              <a:srgbClr val="253241"/>
            </a:solidFill>
            <a:ln w="44450" cap="flat" cmpd="sng">
              <a:solidFill>
                <a:srgbClr val="00DDB8"/>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28" name="Google Shape;162;p35">
              <a:extLst>
                <a:ext uri="{FF2B5EF4-FFF2-40B4-BE49-F238E27FC236}">
                  <a16:creationId xmlns:a16="http://schemas.microsoft.com/office/drawing/2014/main" id="{BEAAE14C-CB6A-5F4C-8A08-1A68241D66B7}"/>
                </a:ext>
              </a:extLst>
            </p:cNvPr>
            <p:cNvSpPr txBox="1"/>
            <p:nvPr/>
          </p:nvSpPr>
          <p:spPr>
            <a:xfrm>
              <a:off x="4135645" y="2227970"/>
              <a:ext cx="1183337" cy="584775"/>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600" b="0" i="0" u="none" strike="noStrike" cap="none"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rPr>
                <a:t>Innovation</a:t>
              </a:r>
              <a:br>
                <a:rPr lang="en" sz="1600" b="0" i="0" u="none" strike="noStrike" cap="none"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rPr>
              </a:br>
              <a:r>
                <a:rPr lang="en" sz="1600" b="0" i="0" u="none" strike="noStrike" cap="none"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rPr>
                <a:t>Flywheel</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29" name="Google Shape;163;p35">
            <a:extLst>
              <a:ext uri="{FF2B5EF4-FFF2-40B4-BE49-F238E27FC236}">
                <a16:creationId xmlns:a16="http://schemas.microsoft.com/office/drawing/2014/main" id="{FAEE5666-A3B2-DA44-B9D6-64D6F2D0464C}"/>
              </a:ext>
            </a:extLst>
          </p:cNvPr>
          <p:cNvSpPr/>
          <p:nvPr/>
        </p:nvSpPr>
        <p:spPr>
          <a:xfrm rot="4986756">
            <a:off x="4193304" y="2413959"/>
            <a:ext cx="3657600" cy="3657600"/>
          </a:xfrm>
          <a:custGeom>
            <a:avLst/>
            <a:gdLst/>
            <a:ahLst/>
            <a:cxnLst/>
            <a:rect l="l" t="t" r="r" b="b"/>
            <a:pathLst>
              <a:path w="120000" h="120000" extrusionOk="0">
                <a:moveTo>
                  <a:pt x="99941" y="24561"/>
                </a:moveTo>
                <a:lnTo>
                  <a:pt x="99941" y="24561"/>
                </a:lnTo>
                <a:cubicBezTo>
                  <a:pt x="109538" y="35377"/>
                  <a:pt x="114339" y="49623"/>
                  <a:pt x="113244" y="64042"/>
                </a:cubicBezTo>
                <a:cubicBezTo>
                  <a:pt x="112149" y="78461"/>
                  <a:pt x="105253" y="91820"/>
                  <a:pt x="94133" y="101063"/>
                </a:cubicBezTo>
                <a:lnTo>
                  <a:pt x="97503" y="106667"/>
                </a:lnTo>
                <a:lnTo>
                  <a:pt x="84968" y="101515"/>
                </a:lnTo>
                <a:lnTo>
                  <a:pt x="85592" y="86863"/>
                </a:lnTo>
                <a:lnTo>
                  <a:pt x="88955" y="92454"/>
                </a:lnTo>
                <a:cubicBezTo>
                  <a:pt x="106844" y="76494"/>
                  <a:pt x="108445" y="49067"/>
                  <a:pt x="92533" y="31134"/>
                </a:cubicBezTo>
                <a:close/>
              </a:path>
            </a:pathLst>
          </a:custGeom>
          <a:noFill/>
          <a:ln w="25400" cap="flat" cmpd="sng">
            <a:solidFill>
              <a:srgbClr val="00DDB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b="0" i="0" u="none" strike="noStrike" cap="none">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30" name="Google Shape;164;p35">
            <a:extLst>
              <a:ext uri="{FF2B5EF4-FFF2-40B4-BE49-F238E27FC236}">
                <a16:creationId xmlns:a16="http://schemas.microsoft.com/office/drawing/2014/main" id="{26B5909C-0EE2-0348-80A3-A8DE9D30BED9}"/>
              </a:ext>
            </a:extLst>
          </p:cNvPr>
          <p:cNvSpPr/>
          <p:nvPr/>
        </p:nvSpPr>
        <p:spPr>
          <a:xfrm rot="10800000">
            <a:off x="4193304" y="2413959"/>
            <a:ext cx="3657600" cy="3657600"/>
          </a:xfrm>
          <a:custGeom>
            <a:avLst/>
            <a:gdLst/>
            <a:ahLst/>
            <a:cxnLst/>
            <a:rect l="l" t="t" r="r" b="b"/>
            <a:pathLst>
              <a:path w="120000" h="120000" extrusionOk="0">
                <a:moveTo>
                  <a:pt x="112543" y="50489"/>
                </a:moveTo>
                <a:lnTo>
                  <a:pt x="112543" y="50489"/>
                </a:lnTo>
                <a:cubicBezTo>
                  <a:pt x="115972" y="69433"/>
                  <a:pt x="108938" y="88757"/>
                  <a:pt x="94133" y="101063"/>
                </a:cubicBezTo>
                <a:lnTo>
                  <a:pt x="97503" y="106667"/>
                </a:lnTo>
                <a:lnTo>
                  <a:pt x="84968" y="101515"/>
                </a:lnTo>
                <a:lnTo>
                  <a:pt x="85592" y="86863"/>
                </a:lnTo>
                <a:lnTo>
                  <a:pt x="88955" y="92454"/>
                </a:lnTo>
                <a:cubicBezTo>
                  <a:pt x="100251" y="82376"/>
                  <a:pt x="105494" y="67149"/>
                  <a:pt x="102798" y="52253"/>
                </a:cubicBezTo>
                <a:close/>
              </a:path>
            </a:pathLst>
          </a:custGeom>
          <a:noFill/>
          <a:ln w="25400" cap="flat" cmpd="sng">
            <a:solidFill>
              <a:srgbClr val="00DD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Google Shape;165;p35">
            <a:extLst>
              <a:ext uri="{FF2B5EF4-FFF2-40B4-BE49-F238E27FC236}">
                <a16:creationId xmlns:a16="http://schemas.microsoft.com/office/drawing/2014/main" id="{2DCA3F77-7F40-354E-9D18-C687B72D3565}"/>
              </a:ext>
            </a:extLst>
          </p:cNvPr>
          <p:cNvSpPr/>
          <p:nvPr/>
        </p:nvSpPr>
        <p:spPr>
          <a:xfrm rot="-2884999">
            <a:off x="4193303" y="2413958"/>
            <a:ext cx="3657600" cy="3657600"/>
          </a:xfrm>
          <a:custGeom>
            <a:avLst/>
            <a:gdLst/>
            <a:ahLst/>
            <a:cxnLst/>
            <a:rect l="l" t="t" r="r" b="b"/>
            <a:pathLst>
              <a:path w="120000" h="120000" extrusionOk="0">
                <a:moveTo>
                  <a:pt x="113017" y="53639"/>
                </a:moveTo>
                <a:lnTo>
                  <a:pt x="113017" y="53639"/>
                </a:lnTo>
                <a:cubicBezTo>
                  <a:pt x="115175" y="71627"/>
                  <a:pt x="108065" y="89483"/>
                  <a:pt x="94133" y="101063"/>
                </a:cubicBezTo>
                <a:lnTo>
                  <a:pt x="97503" y="106667"/>
                </a:lnTo>
                <a:lnTo>
                  <a:pt x="84968" y="101515"/>
                </a:lnTo>
                <a:lnTo>
                  <a:pt x="85592" y="86863"/>
                </a:lnTo>
                <a:lnTo>
                  <a:pt x="88955" y="92454"/>
                </a:lnTo>
                <a:cubicBezTo>
                  <a:pt x="99564" y="82989"/>
                  <a:pt x="104877" y="68936"/>
                  <a:pt x="103184" y="54819"/>
                </a:cubicBezTo>
                <a:close/>
              </a:path>
            </a:pathLst>
          </a:custGeom>
          <a:noFill/>
          <a:ln w="25400" cap="flat" cmpd="sng">
            <a:solidFill>
              <a:srgbClr val="00DD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2032183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Google Shape;275;p38">
            <a:extLst>
              <a:ext uri="{FF2B5EF4-FFF2-40B4-BE49-F238E27FC236}">
                <a16:creationId xmlns:a16="http://schemas.microsoft.com/office/drawing/2014/main" id="{90ED0865-7F2A-D64A-8AB7-30534EFB91E8}"/>
              </a:ext>
            </a:extLst>
          </p:cNvPr>
          <p:cNvSpPr txBox="1">
            <a:spLocks noGrp="1"/>
          </p:cNvSpPr>
          <p:nvPr>
            <p:ph type="title"/>
          </p:nvPr>
        </p:nvSpPr>
        <p:spPr>
          <a:xfrm>
            <a:off x="2147498" y="449987"/>
            <a:ext cx="11158200" cy="742140"/>
          </a:xfrm>
          <a:prstGeom prst="rect">
            <a:avLst/>
          </a:prstGeom>
          <a:noFill/>
          <a:ln>
            <a:noFill/>
          </a:ln>
        </p:spPr>
        <p:txBody>
          <a:bodyPr spcFirstLastPara="1" wrap="square" lIns="124327" tIns="62146" rIns="124327" bIns="62146" anchor="t" anchorCtr="0">
            <a:noAutofit/>
          </a:bodyPr>
          <a:lstStyle/>
          <a:p>
            <a:r>
              <a:rPr lang="en" dirty="0">
                <a:latin typeface="Amazon Ember" panose="020B0603020204020204" pitchFamily="34" charset="0"/>
                <a:ea typeface="Amazon Ember" panose="020B0603020204020204" pitchFamily="34" charset="0"/>
                <a:cs typeface="Amazon Ember" panose="020B0603020204020204" pitchFamily="34" charset="0"/>
              </a:rPr>
              <a:t>Drivers for modernizing in the cloud</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Google Shape;276;p38">
            <a:extLst>
              <a:ext uri="{FF2B5EF4-FFF2-40B4-BE49-F238E27FC236}">
                <a16:creationId xmlns:a16="http://schemas.microsoft.com/office/drawing/2014/main" id="{647DA77B-4B80-9446-B02F-906733536842}"/>
              </a:ext>
            </a:extLst>
          </p:cNvPr>
          <p:cNvSpPr txBox="1"/>
          <p:nvPr/>
        </p:nvSpPr>
        <p:spPr>
          <a:xfrm>
            <a:off x="447774" y="4662858"/>
            <a:ext cx="2443766"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Discover</a:t>
            </a:r>
            <a:b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b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cost savings</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Google Shape;277;p38">
            <a:extLst>
              <a:ext uri="{FF2B5EF4-FFF2-40B4-BE49-F238E27FC236}">
                <a16:creationId xmlns:a16="http://schemas.microsoft.com/office/drawing/2014/main" id="{3B3EDA3A-1551-3547-92DF-A66406CC117A}"/>
              </a:ext>
            </a:extLst>
          </p:cNvPr>
          <p:cNvSpPr txBox="1"/>
          <p:nvPr/>
        </p:nvSpPr>
        <p:spPr>
          <a:xfrm>
            <a:off x="3396151" y="4662858"/>
            <a:ext cx="2443766"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Better resource efficiency</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Google Shape;278;p38">
            <a:extLst>
              <a:ext uri="{FF2B5EF4-FFF2-40B4-BE49-F238E27FC236}">
                <a16:creationId xmlns:a16="http://schemas.microsoft.com/office/drawing/2014/main" id="{4FFBB714-F8E0-1242-9879-9017A34ABA3A}"/>
              </a:ext>
            </a:extLst>
          </p:cNvPr>
          <p:cNvSpPr txBox="1"/>
          <p:nvPr/>
        </p:nvSpPr>
        <p:spPr>
          <a:xfrm>
            <a:off x="6417011" y="4662858"/>
            <a:ext cx="2663370"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Increased operational resilience</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Google Shape;279;p38">
            <a:extLst>
              <a:ext uri="{FF2B5EF4-FFF2-40B4-BE49-F238E27FC236}">
                <a16:creationId xmlns:a16="http://schemas.microsoft.com/office/drawing/2014/main" id="{47AA33D4-34C1-3D4D-80C4-EA40E993BAE7}"/>
              </a:ext>
            </a:extLst>
          </p:cNvPr>
          <p:cNvSpPr txBox="1"/>
          <p:nvPr/>
        </p:nvSpPr>
        <p:spPr>
          <a:xfrm>
            <a:off x="9639986" y="4662858"/>
            <a:ext cx="2177573"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Improved business agility</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 name="Google Shape;280;p38">
            <a:extLst>
              <a:ext uri="{FF2B5EF4-FFF2-40B4-BE49-F238E27FC236}">
                <a16:creationId xmlns:a16="http://schemas.microsoft.com/office/drawing/2014/main" id="{32268BA7-6C8D-7A48-9D77-FF41D1C9E38A}"/>
              </a:ext>
            </a:extLst>
          </p:cNvPr>
          <p:cNvGrpSpPr/>
          <p:nvPr/>
        </p:nvGrpSpPr>
        <p:grpSpPr>
          <a:xfrm>
            <a:off x="1667560" y="2082959"/>
            <a:ext cx="3912232" cy="2103503"/>
            <a:chOff x="1225609" y="1410306"/>
            <a:chExt cx="2876902" cy="1546834"/>
          </a:xfrm>
        </p:grpSpPr>
        <p:sp>
          <p:nvSpPr>
            <p:cNvPr id="8" name="Google Shape;281;p38">
              <a:extLst>
                <a:ext uri="{FF2B5EF4-FFF2-40B4-BE49-F238E27FC236}">
                  <a16:creationId xmlns:a16="http://schemas.microsoft.com/office/drawing/2014/main" id="{78373EC7-A3D9-FF47-82F4-C2870CBDC625}"/>
                </a:ext>
              </a:extLst>
            </p:cNvPr>
            <p:cNvSpPr/>
            <p:nvPr/>
          </p:nvSpPr>
          <p:spPr>
            <a:xfrm flipH="1">
              <a:off x="1225609" y="1410306"/>
              <a:ext cx="1810755" cy="1546834"/>
            </a:xfrm>
            <a:prstGeom prst="arc">
              <a:avLst>
                <a:gd name="adj1" fmla="val 16200000"/>
                <a:gd name="adj2" fmla="val 0"/>
              </a:avLst>
            </a:prstGeom>
            <a:noFill/>
            <a:ln w="19050" cap="flat" cmpd="sng">
              <a:solidFill>
                <a:srgbClr val="FFC000"/>
              </a:solidFill>
              <a:prstDash val="solid"/>
              <a:round/>
              <a:headEnd type="triangle" w="med" len="med"/>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Google Shape;282;p38">
              <a:extLst>
                <a:ext uri="{FF2B5EF4-FFF2-40B4-BE49-F238E27FC236}">
                  <a16:creationId xmlns:a16="http://schemas.microsoft.com/office/drawing/2014/main" id="{172B6423-DFB8-EE48-A08E-B112CD25C32B}"/>
                </a:ext>
              </a:extLst>
            </p:cNvPr>
            <p:cNvSpPr/>
            <p:nvPr/>
          </p:nvSpPr>
          <p:spPr>
            <a:xfrm flipH="1">
              <a:off x="3418484" y="1410306"/>
              <a:ext cx="684027" cy="551122"/>
            </a:xfrm>
            <a:prstGeom prst="arc">
              <a:avLst>
                <a:gd name="adj1" fmla="val 16200000"/>
                <a:gd name="adj2" fmla="val 0"/>
              </a:avLst>
            </a:prstGeom>
            <a:noFill/>
            <a:ln w="19050" cap="flat" cmpd="sng">
              <a:solidFill>
                <a:srgbClr val="FFC000"/>
              </a:solidFill>
              <a:prstDash val="solid"/>
              <a:round/>
              <a:headEnd type="none" w="sm" len="sm"/>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 name="Google Shape;283;p38">
              <a:extLst>
                <a:ext uri="{FF2B5EF4-FFF2-40B4-BE49-F238E27FC236}">
                  <a16:creationId xmlns:a16="http://schemas.microsoft.com/office/drawing/2014/main" id="{F6C08E56-A9B7-DC40-B43D-F84879AD6B99}"/>
                </a:ext>
              </a:extLst>
            </p:cNvPr>
            <p:cNvCxnSpPr/>
            <p:nvPr/>
          </p:nvCxnSpPr>
          <p:spPr>
            <a:xfrm>
              <a:off x="2163536" y="1410306"/>
              <a:ext cx="1715901" cy="0"/>
            </a:xfrm>
            <a:prstGeom prst="straightConnector1">
              <a:avLst/>
            </a:prstGeom>
            <a:noFill/>
            <a:ln w="19050" cap="flat" cmpd="sng">
              <a:solidFill>
                <a:srgbClr val="FFC000"/>
              </a:solidFill>
              <a:prstDash val="solid"/>
              <a:round/>
              <a:headEnd type="none" w="sm" len="sm"/>
              <a:tailEnd type="triangle" w="med" len="med"/>
            </a:ln>
            <a:effectLst>
              <a:outerShdw blurRad="40000" dist="20000" dir="5400000" rotWithShape="0">
                <a:srgbClr val="000000">
                  <a:alpha val="0"/>
                </a:srgbClr>
              </a:outerShdw>
            </a:effectLst>
          </p:spPr>
        </p:cxnSp>
        <p:cxnSp>
          <p:nvCxnSpPr>
            <p:cNvPr id="11" name="Google Shape;284;p38">
              <a:extLst>
                <a:ext uri="{FF2B5EF4-FFF2-40B4-BE49-F238E27FC236}">
                  <a16:creationId xmlns:a16="http://schemas.microsoft.com/office/drawing/2014/main" id="{22FCD7DC-97D2-A34C-8481-08AFEC79B40D}"/>
                </a:ext>
              </a:extLst>
            </p:cNvPr>
            <p:cNvCxnSpPr>
              <a:stCxn id="9" idx="2"/>
            </p:cNvCxnSpPr>
            <p:nvPr/>
          </p:nvCxnSpPr>
          <p:spPr>
            <a:xfrm>
              <a:off x="3418484" y="1685867"/>
              <a:ext cx="0" cy="513300"/>
            </a:xfrm>
            <a:prstGeom prst="straightConnector1">
              <a:avLst/>
            </a:prstGeom>
            <a:noFill/>
            <a:ln w="19050" cap="flat" cmpd="sng">
              <a:solidFill>
                <a:srgbClr val="FFC000"/>
              </a:solidFill>
              <a:prstDash val="solid"/>
              <a:round/>
              <a:headEnd type="none" w="sm" len="sm"/>
              <a:tailEnd type="none" w="sm" len="sm"/>
            </a:ln>
            <a:effectLst>
              <a:outerShdw blurRad="40000" dist="20000" dir="5400000" rotWithShape="0">
                <a:srgbClr val="000000">
                  <a:alpha val="37647"/>
                </a:srgbClr>
              </a:outerShdw>
            </a:effectLst>
          </p:spPr>
        </p:cxnSp>
      </p:grpSp>
      <p:grpSp>
        <p:nvGrpSpPr>
          <p:cNvPr id="12" name="Google Shape;285;p38">
            <a:extLst>
              <a:ext uri="{FF2B5EF4-FFF2-40B4-BE49-F238E27FC236}">
                <a16:creationId xmlns:a16="http://schemas.microsoft.com/office/drawing/2014/main" id="{2E941D08-5527-944B-A161-4D679F3A3F52}"/>
              </a:ext>
            </a:extLst>
          </p:cNvPr>
          <p:cNvGrpSpPr/>
          <p:nvPr/>
        </p:nvGrpSpPr>
        <p:grpSpPr>
          <a:xfrm flipH="1">
            <a:off x="6840613" y="2082959"/>
            <a:ext cx="3899993" cy="2103503"/>
            <a:chOff x="1150406" y="1417343"/>
            <a:chExt cx="2952105" cy="1546834"/>
          </a:xfrm>
        </p:grpSpPr>
        <p:sp>
          <p:nvSpPr>
            <p:cNvPr id="13" name="Google Shape;286;p38">
              <a:extLst>
                <a:ext uri="{FF2B5EF4-FFF2-40B4-BE49-F238E27FC236}">
                  <a16:creationId xmlns:a16="http://schemas.microsoft.com/office/drawing/2014/main" id="{41E841C2-E3DE-E644-B60B-A44F6C202865}"/>
                </a:ext>
              </a:extLst>
            </p:cNvPr>
            <p:cNvSpPr/>
            <p:nvPr/>
          </p:nvSpPr>
          <p:spPr>
            <a:xfrm flipH="1">
              <a:off x="1150406" y="1417343"/>
              <a:ext cx="1810755" cy="1546834"/>
            </a:xfrm>
            <a:prstGeom prst="arc">
              <a:avLst>
                <a:gd name="adj1" fmla="val 16200000"/>
                <a:gd name="adj2" fmla="val 0"/>
              </a:avLst>
            </a:prstGeom>
            <a:noFill/>
            <a:ln w="19050" cap="flat" cmpd="sng">
              <a:solidFill>
                <a:srgbClr val="FFC000"/>
              </a:solidFill>
              <a:prstDash val="solid"/>
              <a:miter lim="800000"/>
              <a:headEnd type="triangle" w="med" len="med"/>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Google Shape;287;p38">
              <a:extLst>
                <a:ext uri="{FF2B5EF4-FFF2-40B4-BE49-F238E27FC236}">
                  <a16:creationId xmlns:a16="http://schemas.microsoft.com/office/drawing/2014/main" id="{4F0C07FB-4F13-9B4A-A430-3942690C245E}"/>
                </a:ext>
              </a:extLst>
            </p:cNvPr>
            <p:cNvSpPr/>
            <p:nvPr/>
          </p:nvSpPr>
          <p:spPr>
            <a:xfrm flipH="1">
              <a:off x="3418484" y="1417343"/>
              <a:ext cx="684027" cy="551122"/>
            </a:xfrm>
            <a:prstGeom prst="arc">
              <a:avLst>
                <a:gd name="adj1" fmla="val 16200000"/>
                <a:gd name="adj2" fmla="val 0"/>
              </a:avLst>
            </a:prstGeom>
            <a:noFill/>
            <a:ln w="19050" cap="flat" cmpd="sng">
              <a:solidFill>
                <a:srgbClr val="FFC000"/>
              </a:solidFill>
              <a:prstDash val="solid"/>
              <a:round/>
              <a:headEnd type="none" w="sm" len="sm"/>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5" name="Google Shape;288;p38">
              <a:extLst>
                <a:ext uri="{FF2B5EF4-FFF2-40B4-BE49-F238E27FC236}">
                  <a16:creationId xmlns:a16="http://schemas.microsoft.com/office/drawing/2014/main" id="{1B7D22A2-BE58-1449-9EBB-A0BD44BD1420}"/>
                </a:ext>
              </a:extLst>
            </p:cNvPr>
            <p:cNvCxnSpPr/>
            <p:nvPr/>
          </p:nvCxnSpPr>
          <p:spPr>
            <a:xfrm>
              <a:off x="2055784" y="1417343"/>
              <a:ext cx="1823652" cy="0"/>
            </a:xfrm>
            <a:prstGeom prst="straightConnector1">
              <a:avLst/>
            </a:prstGeom>
            <a:noFill/>
            <a:ln w="19050" cap="flat" cmpd="sng">
              <a:solidFill>
                <a:srgbClr val="FFC000"/>
              </a:solidFill>
              <a:prstDash val="solid"/>
              <a:round/>
              <a:headEnd type="none" w="sm" len="sm"/>
              <a:tailEnd type="triangle" w="med" len="med"/>
            </a:ln>
            <a:effectLst>
              <a:outerShdw blurRad="40000" dist="20000" dir="5400000" rotWithShape="0">
                <a:srgbClr val="000000">
                  <a:alpha val="0"/>
                </a:srgbClr>
              </a:outerShdw>
            </a:effectLst>
          </p:spPr>
        </p:cxnSp>
        <p:cxnSp>
          <p:nvCxnSpPr>
            <p:cNvPr id="16" name="Google Shape;289;p38">
              <a:extLst>
                <a:ext uri="{FF2B5EF4-FFF2-40B4-BE49-F238E27FC236}">
                  <a16:creationId xmlns:a16="http://schemas.microsoft.com/office/drawing/2014/main" id="{8E38DC7F-F8F3-844E-B099-338A4533AD29}"/>
                </a:ext>
              </a:extLst>
            </p:cNvPr>
            <p:cNvCxnSpPr>
              <a:stCxn id="14" idx="2"/>
            </p:cNvCxnSpPr>
            <p:nvPr/>
          </p:nvCxnSpPr>
          <p:spPr>
            <a:xfrm>
              <a:off x="3418484" y="1692904"/>
              <a:ext cx="0" cy="514500"/>
            </a:xfrm>
            <a:prstGeom prst="straightConnector1">
              <a:avLst/>
            </a:prstGeom>
            <a:noFill/>
            <a:ln w="19050" cap="flat" cmpd="sng">
              <a:solidFill>
                <a:srgbClr val="FFC000"/>
              </a:solidFill>
              <a:prstDash val="solid"/>
              <a:round/>
              <a:headEnd type="none" w="sm" len="sm"/>
              <a:tailEnd type="none" w="sm" len="sm"/>
            </a:ln>
            <a:effectLst>
              <a:outerShdw blurRad="40000" dist="20000" dir="5400000" rotWithShape="0">
                <a:srgbClr val="000000">
                  <a:alpha val="37647"/>
                </a:srgbClr>
              </a:outerShdw>
            </a:effectLst>
          </p:spPr>
        </p:cxnSp>
      </p:grpSp>
      <p:sp>
        <p:nvSpPr>
          <p:cNvPr id="17" name="Google Shape;290;p38">
            <a:extLst>
              <a:ext uri="{FF2B5EF4-FFF2-40B4-BE49-F238E27FC236}">
                <a16:creationId xmlns:a16="http://schemas.microsoft.com/office/drawing/2014/main" id="{C9614B5B-85AA-0C49-9764-DD8F7D85DABB}"/>
              </a:ext>
            </a:extLst>
          </p:cNvPr>
          <p:cNvSpPr/>
          <p:nvPr/>
        </p:nvSpPr>
        <p:spPr>
          <a:xfrm>
            <a:off x="5352975" y="1426038"/>
            <a:ext cx="1711119" cy="1057051"/>
          </a:xfrm>
          <a:custGeom>
            <a:avLst/>
            <a:gdLst/>
            <a:ahLst/>
            <a:cxnLst/>
            <a:rect l="l" t="t" r="r" b="b"/>
            <a:pathLst>
              <a:path w="486" h="328" extrusionOk="0">
                <a:moveTo>
                  <a:pt x="67" y="152"/>
                </a:moveTo>
                <a:cubicBezTo>
                  <a:pt x="66" y="147"/>
                  <a:pt x="66" y="142"/>
                  <a:pt x="66" y="137"/>
                </a:cubicBezTo>
                <a:cubicBezTo>
                  <a:pt x="66" y="92"/>
                  <a:pt x="96" y="41"/>
                  <a:pt x="139" y="23"/>
                </a:cubicBezTo>
                <a:cubicBezTo>
                  <a:pt x="194" y="0"/>
                  <a:pt x="244" y="18"/>
                  <a:pt x="278" y="51"/>
                </a:cubicBezTo>
                <a:cubicBezTo>
                  <a:pt x="293" y="66"/>
                  <a:pt x="304" y="86"/>
                  <a:pt x="312" y="107"/>
                </a:cubicBezTo>
                <a:cubicBezTo>
                  <a:pt x="312" y="107"/>
                  <a:pt x="312" y="107"/>
                  <a:pt x="312" y="107"/>
                </a:cubicBezTo>
                <a:cubicBezTo>
                  <a:pt x="340" y="69"/>
                  <a:pt x="403" y="81"/>
                  <a:pt x="408" y="150"/>
                </a:cubicBezTo>
                <a:cubicBezTo>
                  <a:pt x="407" y="151"/>
                  <a:pt x="407" y="151"/>
                  <a:pt x="407" y="151"/>
                </a:cubicBezTo>
                <a:cubicBezTo>
                  <a:pt x="436" y="156"/>
                  <a:pt x="486" y="176"/>
                  <a:pt x="486" y="239"/>
                </a:cubicBezTo>
                <a:cubicBezTo>
                  <a:pt x="486" y="321"/>
                  <a:pt x="405" y="328"/>
                  <a:pt x="405" y="328"/>
                </a:cubicBezTo>
                <a:cubicBezTo>
                  <a:pt x="89" y="327"/>
                  <a:pt x="89" y="327"/>
                  <a:pt x="89" y="327"/>
                </a:cubicBezTo>
                <a:cubicBezTo>
                  <a:pt x="42" y="327"/>
                  <a:pt x="1" y="290"/>
                  <a:pt x="0" y="243"/>
                </a:cubicBezTo>
                <a:cubicBezTo>
                  <a:pt x="0" y="241"/>
                  <a:pt x="0" y="240"/>
                  <a:pt x="0" y="238"/>
                </a:cubicBezTo>
                <a:cubicBezTo>
                  <a:pt x="0" y="184"/>
                  <a:pt x="35" y="160"/>
                  <a:pt x="67" y="152"/>
                </a:cubicBezTo>
                <a:close/>
              </a:path>
            </a:pathLst>
          </a:custGeom>
          <a:noFill/>
          <a:ln w="19050" cap="flat" cmpd="sng">
            <a:solidFill>
              <a:srgbClr val="FFC000"/>
            </a:solidFill>
            <a:prstDash val="solid"/>
            <a:round/>
            <a:headEnd type="none" w="sm" len="sm"/>
            <a:tailEnd type="none" w="sm" len="sm"/>
          </a:ln>
        </p:spPr>
        <p:txBody>
          <a:bodyPr spcFirstLastPara="1" wrap="square" lIns="124327" tIns="62146" rIns="124327" bIns="62146" anchor="t"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8" name="Google Shape;291;p38">
            <a:extLst>
              <a:ext uri="{FF2B5EF4-FFF2-40B4-BE49-F238E27FC236}">
                <a16:creationId xmlns:a16="http://schemas.microsoft.com/office/drawing/2014/main" id="{2D98E1FB-8CD6-814A-8360-741DEC0AB288}"/>
              </a:ext>
            </a:extLst>
          </p:cNvPr>
          <p:cNvGrpSpPr/>
          <p:nvPr/>
        </p:nvGrpSpPr>
        <p:grpSpPr>
          <a:xfrm>
            <a:off x="977830" y="3537916"/>
            <a:ext cx="1379459" cy="1005936"/>
            <a:chOff x="-483343" y="2280011"/>
            <a:chExt cx="1329690" cy="969644"/>
          </a:xfrm>
        </p:grpSpPr>
        <p:sp>
          <p:nvSpPr>
            <p:cNvPr id="19" name="Google Shape;292;p38">
              <a:extLst>
                <a:ext uri="{FF2B5EF4-FFF2-40B4-BE49-F238E27FC236}">
                  <a16:creationId xmlns:a16="http://schemas.microsoft.com/office/drawing/2014/main" id="{B98A20E1-10FE-9042-A6C3-872E673F12ED}"/>
                </a:ext>
              </a:extLst>
            </p:cNvPr>
            <p:cNvSpPr/>
            <p:nvPr/>
          </p:nvSpPr>
          <p:spPr>
            <a:xfrm>
              <a:off x="-181401" y="2280011"/>
              <a:ext cx="714375" cy="638175"/>
            </a:xfrm>
            <a:custGeom>
              <a:avLst/>
              <a:gdLst/>
              <a:ahLst/>
              <a:cxnLst/>
              <a:rect l="l" t="t" r="r" b="b"/>
              <a:pathLst>
                <a:path w="714375" h="638175" extrusionOk="0">
                  <a:moveTo>
                    <a:pt x="14288" y="213360"/>
                  </a:moveTo>
                  <a:lnTo>
                    <a:pt x="14288" y="46673"/>
                  </a:lnTo>
                  <a:cubicBezTo>
                    <a:pt x="14288" y="28575"/>
                    <a:pt x="28575" y="14288"/>
                    <a:pt x="46672" y="14288"/>
                  </a:cubicBezTo>
                  <a:lnTo>
                    <a:pt x="684848" y="14288"/>
                  </a:lnTo>
                  <a:cubicBezTo>
                    <a:pt x="697230" y="14288"/>
                    <a:pt x="706755" y="23813"/>
                    <a:pt x="706755" y="36195"/>
                  </a:cubicBezTo>
                  <a:lnTo>
                    <a:pt x="706755" y="6238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Google Shape;293;p38">
              <a:extLst>
                <a:ext uri="{FF2B5EF4-FFF2-40B4-BE49-F238E27FC236}">
                  <a16:creationId xmlns:a16="http://schemas.microsoft.com/office/drawing/2014/main" id="{0FD96F91-3F10-9B4D-925C-6992C45C6E42}"/>
                </a:ext>
              </a:extLst>
            </p:cNvPr>
            <p:cNvSpPr/>
            <p:nvPr/>
          </p:nvSpPr>
          <p:spPr>
            <a:xfrm>
              <a:off x="-181401" y="2878180"/>
              <a:ext cx="714375" cy="371475"/>
            </a:xfrm>
            <a:custGeom>
              <a:avLst/>
              <a:gdLst/>
              <a:ahLst/>
              <a:cxnLst/>
              <a:rect l="l" t="t" r="r" b="b"/>
              <a:pathLst>
                <a:path w="714375" h="371475" extrusionOk="0">
                  <a:moveTo>
                    <a:pt x="14288" y="14288"/>
                  </a:moveTo>
                  <a:lnTo>
                    <a:pt x="14288" y="332422"/>
                  </a:lnTo>
                  <a:cubicBezTo>
                    <a:pt x="14288" y="350520"/>
                    <a:pt x="28575" y="364808"/>
                    <a:pt x="46672" y="364808"/>
                  </a:cubicBezTo>
                  <a:lnTo>
                    <a:pt x="674370" y="364808"/>
                  </a:lnTo>
                  <a:cubicBezTo>
                    <a:pt x="692468" y="364808"/>
                    <a:pt x="706755" y="350520"/>
                    <a:pt x="706755" y="332422"/>
                  </a:cubicBezTo>
                  <a:lnTo>
                    <a:pt x="706755" y="23145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Google Shape;294;p38">
              <a:extLst>
                <a:ext uri="{FF2B5EF4-FFF2-40B4-BE49-F238E27FC236}">
                  <a16:creationId xmlns:a16="http://schemas.microsoft.com/office/drawing/2014/main" id="{431D760A-072C-9342-8801-0FAF8D2428B5}"/>
                </a:ext>
              </a:extLst>
            </p:cNvPr>
            <p:cNvSpPr/>
            <p:nvPr/>
          </p:nvSpPr>
          <p:spPr>
            <a:xfrm>
              <a:off x="509162" y="2884848"/>
              <a:ext cx="180975" cy="28575"/>
            </a:xfrm>
            <a:custGeom>
              <a:avLst/>
              <a:gdLst/>
              <a:ahLst/>
              <a:cxnLst/>
              <a:rect l="l" t="t" r="r" b="b"/>
              <a:pathLst>
                <a:path w="180975" h="28575" extrusionOk="0">
                  <a:moveTo>
                    <a:pt x="14288" y="14288"/>
                  </a:moveTo>
                  <a:lnTo>
                    <a:pt x="17526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Google Shape;295;p38">
              <a:extLst>
                <a:ext uri="{FF2B5EF4-FFF2-40B4-BE49-F238E27FC236}">
                  <a16:creationId xmlns:a16="http://schemas.microsoft.com/office/drawing/2014/main" id="{6F41F908-998F-014E-AA1A-EF967418F009}"/>
                </a:ext>
              </a:extLst>
            </p:cNvPr>
            <p:cNvSpPr/>
            <p:nvPr/>
          </p:nvSpPr>
          <p:spPr>
            <a:xfrm>
              <a:off x="665372" y="2817221"/>
              <a:ext cx="180975" cy="161925"/>
            </a:xfrm>
            <a:custGeom>
              <a:avLst/>
              <a:gdLst/>
              <a:ahLst/>
              <a:cxnLst/>
              <a:rect l="l" t="t" r="r" b="b"/>
              <a:pathLst>
                <a:path w="180975" h="161925" extrusionOk="0">
                  <a:moveTo>
                    <a:pt x="52388" y="148590"/>
                  </a:moveTo>
                  <a:lnTo>
                    <a:pt x="130492" y="148590"/>
                  </a:lnTo>
                  <a:lnTo>
                    <a:pt x="168592" y="81915"/>
                  </a:lnTo>
                  <a:lnTo>
                    <a:pt x="129540" y="14288"/>
                  </a:lnTo>
                  <a:lnTo>
                    <a:pt x="52388" y="15240"/>
                  </a:lnTo>
                  <a:lnTo>
                    <a:pt x="14288" y="81915"/>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Google Shape;296;p38">
              <a:extLst>
                <a:ext uri="{FF2B5EF4-FFF2-40B4-BE49-F238E27FC236}">
                  <a16:creationId xmlns:a16="http://schemas.microsoft.com/office/drawing/2014/main" id="{34E04FCA-A2BC-7347-9665-5DA1C65108CF}"/>
                </a:ext>
              </a:extLst>
            </p:cNvPr>
            <p:cNvSpPr/>
            <p:nvPr/>
          </p:nvSpPr>
          <p:spPr>
            <a:xfrm>
              <a:off x="-334754" y="2474321"/>
              <a:ext cx="180975" cy="28575"/>
            </a:xfrm>
            <a:custGeom>
              <a:avLst/>
              <a:gdLst/>
              <a:ahLst/>
              <a:cxnLst/>
              <a:rect l="l" t="t" r="r" b="b"/>
              <a:pathLst>
                <a:path w="180975" h="28575" extrusionOk="0">
                  <a:moveTo>
                    <a:pt x="171450" y="15240"/>
                  </a:moveTo>
                  <a:lnTo>
                    <a:pt x="14287"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Google Shape;297;p38">
              <a:extLst>
                <a:ext uri="{FF2B5EF4-FFF2-40B4-BE49-F238E27FC236}">
                  <a16:creationId xmlns:a16="http://schemas.microsoft.com/office/drawing/2014/main" id="{38B7DFEE-7FF2-3443-A95A-CC9E0D1F9B31}"/>
                </a:ext>
              </a:extLst>
            </p:cNvPr>
            <p:cNvSpPr/>
            <p:nvPr/>
          </p:nvSpPr>
          <p:spPr>
            <a:xfrm>
              <a:off x="-483343" y="2407645"/>
              <a:ext cx="180975" cy="161925"/>
            </a:xfrm>
            <a:custGeom>
              <a:avLst/>
              <a:gdLst/>
              <a:ahLst/>
              <a:cxnLst/>
              <a:rect l="l" t="t" r="r" b="b"/>
              <a:pathLst>
                <a:path w="180975" h="161925" extrusionOk="0">
                  <a:moveTo>
                    <a:pt x="129540" y="14288"/>
                  </a:moveTo>
                  <a:lnTo>
                    <a:pt x="52387" y="14288"/>
                  </a:lnTo>
                  <a:lnTo>
                    <a:pt x="14288" y="80963"/>
                  </a:lnTo>
                  <a:lnTo>
                    <a:pt x="52387" y="148590"/>
                  </a:lnTo>
                  <a:lnTo>
                    <a:pt x="129540" y="148590"/>
                  </a:lnTo>
                  <a:lnTo>
                    <a:pt x="168593" y="80963"/>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Google Shape;298;p38">
              <a:extLst>
                <a:ext uri="{FF2B5EF4-FFF2-40B4-BE49-F238E27FC236}">
                  <a16:creationId xmlns:a16="http://schemas.microsoft.com/office/drawing/2014/main" id="{B895DE11-A0D1-8B4B-BD3F-5216D12CF14D}"/>
                </a:ext>
              </a:extLst>
            </p:cNvPr>
            <p:cNvSpPr/>
            <p:nvPr/>
          </p:nvSpPr>
          <p:spPr>
            <a:xfrm>
              <a:off x="-131871" y="2738163"/>
              <a:ext cx="619125" cy="85725"/>
            </a:xfrm>
            <a:custGeom>
              <a:avLst/>
              <a:gdLst/>
              <a:ahLst/>
              <a:cxnLst/>
              <a:rect l="l" t="t" r="r" b="b"/>
              <a:pathLst>
                <a:path w="619125" h="85725" extrusionOk="0">
                  <a:moveTo>
                    <a:pt x="238125" y="16193"/>
                  </a:moveTo>
                  <a:lnTo>
                    <a:pt x="66675" y="15240"/>
                  </a:lnTo>
                  <a:cubicBezTo>
                    <a:pt x="38100" y="15240"/>
                    <a:pt x="14288" y="28575"/>
                    <a:pt x="14288" y="44768"/>
                  </a:cubicBezTo>
                  <a:lnTo>
                    <a:pt x="14288" y="44768"/>
                  </a:lnTo>
                  <a:cubicBezTo>
                    <a:pt x="14288" y="60960"/>
                    <a:pt x="38100" y="74295"/>
                    <a:pt x="66675" y="74295"/>
                  </a:cubicBezTo>
                  <a:lnTo>
                    <a:pt x="562928" y="73343"/>
                  </a:lnTo>
                  <a:cubicBezTo>
                    <a:pt x="590550" y="73343"/>
                    <a:pt x="612458" y="60008"/>
                    <a:pt x="612458" y="43815"/>
                  </a:cubicBezTo>
                  <a:cubicBezTo>
                    <a:pt x="612458" y="27623"/>
                    <a:pt x="589598" y="14288"/>
                    <a:pt x="561975" y="14288"/>
                  </a:cubicBezTo>
                  <a:lnTo>
                    <a:pt x="40767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Google Shape;299;p38">
              <a:extLst>
                <a:ext uri="{FF2B5EF4-FFF2-40B4-BE49-F238E27FC236}">
                  <a16:creationId xmlns:a16="http://schemas.microsoft.com/office/drawing/2014/main" id="{5689F8C6-26FE-7143-9D6E-645E7E9CFA28}"/>
                </a:ext>
              </a:extLst>
            </p:cNvPr>
            <p:cNvSpPr/>
            <p:nvPr/>
          </p:nvSpPr>
          <p:spPr>
            <a:xfrm>
              <a:off x="63391" y="2826746"/>
              <a:ext cx="219075" cy="133350"/>
            </a:xfrm>
            <a:custGeom>
              <a:avLst/>
              <a:gdLst/>
              <a:ahLst/>
              <a:cxnLst/>
              <a:rect l="l" t="t" r="r" b="b"/>
              <a:pathLst>
                <a:path w="219075" h="133350" extrusionOk="0">
                  <a:moveTo>
                    <a:pt x="124777" y="124777"/>
                  </a:moveTo>
                  <a:lnTo>
                    <a:pt x="124777" y="77152"/>
                  </a:lnTo>
                  <a:cubicBezTo>
                    <a:pt x="151448" y="74295"/>
                    <a:pt x="172402" y="64770"/>
                    <a:pt x="187643" y="49530"/>
                  </a:cubicBezTo>
                  <a:cubicBezTo>
                    <a:pt x="197168" y="40005"/>
                    <a:pt x="203835" y="28575"/>
                    <a:pt x="206693" y="15240"/>
                  </a:cubicBezTo>
                  <a:lnTo>
                    <a:pt x="166688" y="15240"/>
                  </a:lnTo>
                  <a:cubicBezTo>
                    <a:pt x="164783" y="20002"/>
                    <a:pt x="161925" y="23813"/>
                    <a:pt x="159068" y="26670"/>
                  </a:cubicBezTo>
                  <a:cubicBezTo>
                    <a:pt x="150495" y="36195"/>
                    <a:pt x="139065" y="40957"/>
                    <a:pt x="123825" y="42863"/>
                  </a:cubicBezTo>
                  <a:lnTo>
                    <a:pt x="123825" y="14288"/>
                  </a:lnTo>
                  <a:lnTo>
                    <a:pt x="97155" y="14288"/>
                  </a:lnTo>
                  <a:lnTo>
                    <a:pt x="97155" y="42863"/>
                  </a:lnTo>
                  <a:cubicBezTo>
                    <a:pt x="85725" y="41910"/>
                    <a:pt x="73343" y="39052"/>
                    <a:pt x="60008" y="35242"/>
                  </a:cubicBezTo>
                  <a:cubicBezTo>
                    <a:pt x="46673" y="31432"/>
                    <a:pt x="31433" y="24765"/>
                    <a:pt x="14288" y="16192"/>
                  </a:cubicBezTo>
                  <a:lnTo>
                    <a:pt x="14288" y="51435"/>
                  </a:lnTo>
                  <a:cubicBezTo>
                    <a:pt x="40005" y="66675"/>
                    <a:pt x="67627" y="75248"/>
                    <a:pt x="97155" y="77152"/>
                  </a:cubicBezTo>
                  <a:lnTo>
                    <a:pt x="97155" y="12477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Google Shape;300;p38">
              <a:extLst>
                <a:ext uri="{FF2B5EF4-FFF2-40B4-BE49-F238E27FC236}">
                  <a16:creationId xmlns:a16="http://schemas.microsoft.com/office/drawing/2014/main" id="{19957231-C74B-8F4E-8792-C6BF64063914}"/>
                </a:ext>
              </a:extLst>
            </p:cNvPr>
            <p:cNvSpPr/>
            <p:nvPr/>
          </p:nvSpPr>
          <p:spPr>
            <a:xfrm>
              <a:off x="62439" y="2533376"/>
              <a:ext cx="219075" cy="257175"/>
            </a:xfrm>
            <a:custGeom>
              <a:avLst/>
              <a:gdLst/>
              <a:ahLst/>
              <a:cxnLst/>
              <a:rect l="l" t="t" r="r" b="b"/>
              <a:pathLst>
                <a:path w="219075" h="257175" extrusionOk="0">
                  <a:moveTo>
                    <a:pt x="99060" y="15240"/>
                  </a:moveTo>
                  <a:lnTo>
                    <a:pt x="99060" y="51435"/>
                  </a:lnTo>
                  <a:cubicBezTo>
                    <a:pt x="81915" y="52388"/>
                    <a:pt x="66675" y="57150"/>
                    <a:pt x="54293" y="64770"/>
                  </a:cubicBezTo>
                  <a:cubicBezTo>
                    <a:pt x="40957" y="72390"/>
                    <a:pt x="31432" y="81915"/>
                    <a:pt x="24765" y="94298"/>
                  </a:cubicBezTo>
                  <a:cubicBezTo>
                    <a:pt x="18098" y="106680"/>
                    <a:pt x="14288" y="120967"/>
                    <a:pt x="14288" y="135255"/>
                  </a:cubicBezTo>
                  <a:cubicBezTo>
                    <a:pt x="14288" y="152400"/>
                    <a:pt x="20002" y="167640"/>
                    <a:pt x="30480" y="180023"/>
                  </a:cubicBezTo>
                  <a:cubicBezTo>
                    <a:pt x="40957" y="192405"/>
                    <a:pt x="58102" y="202883"/>
                    <a:pt x="80963" y="211455"/>
                  </a:cubicBezTo>
                  <a:lnTo>
                    <a:pt x="99060" y="218123"/>
                  </a:lnTo>
                  <a:lnTo>
                    <a:pt x="99060" y="247650"/>
                  </a:lnTo>
                  <a:lnTo>
                    <a:pt x="125730" y="247650"/>
                  </a:lnTo>
                  <a:lnTo>
                    <a:pt x="125730" y="224790"/>
                  </a:lnTo>
                  <a:cubicBezTo>
                    <a:pt x="142875" y="230505"/>
                    <a:pt x="155258" y="238125"/>
                    <a:pt x="162877" y="244792"/>
                  </a:cubicBezTo>
                  <a:cubicBezTo>
                    <a:pt x="163830" y="245745"/>
                    <a:pt x="163830" y="246698"/>
                    <a:pt x="164783" y="246698"/>
                  </a:cubicBezTo>
                  <a:lnTo>
                    <a:pt x="208598" y="246698"/>
                  </a:lnTo>
                  <a:cubicBezTo>
                    <a:pt x="205740" y="239078"/>
                    <a:pt x="201930" y="231458"/>
                    <a:pt x="196215" y="225742"/>
                  </a:cubicBezTo>
                  <a:cubicBezTo>
                    <a:pt x="185738" y="213360"/>
                    <a:pt x="168592" y="203835"/>
                    <a:pt x="144780" y="195262"/>
                  </a:cubicBezTo>
                  <a:lnTo>
                    <a:pt x="125730" y="188595"/>
                  </a:lnTo>
                  <a:lnTo>
                    <a:pt x="125730" y="84773"/>
                  </a:lnTo>
                  <a:cubicBezTo>
                    <a:pt x="146685" y="86678"/>
                    <a:pt x="169545" y="95250"/>
                    <a:pt x="193358" y="108585"/>
                  </a:cubicBezTo>
                  <a:lnTo>
                    <a:pt x="193358" y="74295"/>
                  </a:lnTo>
                  <a:cubicBezTo>
                    <a:pt x="172402" y="61912"/>
                    <a:pt x="149542" y="54292"/>
                    <a:pt x="125730" y="51435"/>
                  </a:cubicBezTo>
                  <a:lnTo>
                    <a:pt x="125730" y="14288"/>
                  </a:lnTo>
                  <a:moveTo>
                    <a:pt x="99060" y="181928"/>
                  </a:moveTo>
                  <a:cubicBezTo>
                    <a:pt x="82867" y="176212"/>
                    <a:pt x="70485" y="169545"/>
                    <a:pt x="62865" y="161925"/>
                  </a:cubicBezTo>
                  <a:cubicBezTo>
                    <a:pt x="55245" y="154305"/>
                    <a:pt x="51435" y="144780"/>
                    <a:pt x="51435" y="134303"/>
                  </a:cubicBezTo>
                  <a:cubicBezTo>
                    <a:pt x="51435" y="120015"/>
                    <a:pt x="55245" y="108585"/>
                    <a:pt x="63818" y="100012"/>
                  </a:cubicBezTo>
                  <a:cubicBezTo>
                    <a:pt x="72390" y="91440"/>
                    <a:pt x="83820" y="86678"/>
                    <a:pt x="98108" y="85725"/>
                  </a:cubicBezTo>
                  <a:lnTo>
                    <a:pt x="99060" y="181928"/>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8" name="Google Shape;301;p38">
            <a:extLst>
              <a:ext uri="{FF2B5EF4-FFF2-40B4-BE49-F238E27FC236}">
                <a16:creationId xmlns:a16="http://schemas.microsoft.com/office/drawing/2014/main" id="{36266389-7BE9-BC4B-9CC2-5A70346AA0E7}"/>
              </a:ext>
            </a:extLst>
          </p:cNvPr>
          <p:cNvGrpSpPr/>
          <p:nvPr/>
        </p:nvGrpSpPr>
        <p:grpSpPr>
          <a:xfrm>
            <a:off x="3972300" y="3315963"/>
            <a:ext cx="1337770" cy="1232660"/>
            <a:chOff x="3893900" y="3251240"/>
            <a:chExt cx="1311659" cy="1208600"/>
          </a:xfrm>
        </p:grpSpPr>
        <p:sp>
          <p:nvSpPr>
            <p:cNvPr id="29" name="Google Shape;302;p38">
              <a:extLst>
                <a:ext uri="{FF2B5EF4-FFF2-40B4-BE49-F238E27FC236}">
                  <a16:creationId xmlns:a16="http://schemas.microsoft.com/office/drawing/2014/main" id="{73FDE5BC-5B7F-3645-8EB3-BCDDC9AA7806}"/>
                </a:ext>
              </a:extLst>
            </p:cNvPr>
            <p:cNvSpPr/>
            <p:nvPr/>
          </p:nvSpPr>
          <p:spPr>
            <a:xfrm>
              <a:off x="4432617" y="4356781"/>
              <a:ext cx="234226" cy="28107"/>
            </a:xfrm>
            <a:custGeom>
              <a:avLst/>
              <a:gdLst/>
              <a:ahLst/>
              <a:cxnLst/>
              <a:rect l="l" t="t" r="r" b="b"/>
              <a:pathLst>
                <a:path w="238125" h="28575" extrusionOk="0">
                  <a:moveTo>
                    <a:pt x="14288" y="14288"/>
                  </a:moveTo>
                  <a:lnTo>
                    <a:pt x="226695"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Google Shape;303;p38">
              <a:extLst>
                <a:ext uri="{FF2B5EF4-FFF2-40B4-BE49-F238E27FC236}">
                  <a16:creationId xmlns:a16="http://schemas.microsoft.com/office/drawing/2014/main" id="{D8B2DC38-A7F1-5A41-8FAD-40A09424BEF7}"/>
                </a:ext>
              </a:extLst>
            </p:cNvPr>
            <p:cNvSpPr/>
            <p:nvPr/>
          </p:nvSpPr>
          <p:spPr>
            <a:xfrm>
              <a:off x="4012886" y="3601640"/>
              <a:ext cx="299808" cy="777626"/>
            </a:xfrm>
            <a:custGeom>
              <a:avLst/>
              <a:gdLst/>
              <a:ahLst/>
              <a:cxnLst/>
              <a:rect l="l" t="t" r="r" b="b"/>
              <a:pathLst>
                <a:path w="304800" h="790575" extrusionOk="0">
                  <a:moveTo>
                    <a:pt x="14288" y="782003"/>
                  </a:moveTo>
                  <a:lnTo>
                    <a:pt x="14288" y="43815"/>
                  </a:lnTo>
                  <a:cubicBezTo>
                    <a:pt x="14288" y="27622"/>
                    <a:pt x="27623" y="14288"/>
                    <a:pt x="43815" y="14288"/>
                  </a:cubicBezTo>
                  <a:lnTo>
                    <a:pt x="29337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Google Shape;304;p38">
              <a:extLst>
                <a:ext uri="{FF2B5EF4-FFF2-40B4-BE49-F238E27FC236}">
                  <a16:creationId xmlns:a16="http://schemas.microsoft.com/office/drawing/2014/main" id="{490A43EC-3B69-0043-A389-EAE9158F81D4}"/>
                </a:ext>
              </a:extLst>
            </p:cNvPr>
            <p:cNvSpPr/>
            <p:nvPr/>
          </p:nvSpPr>
          <p:spPr>
            <a:xfrm>
              <a:off x="4771774" y="3601640"/>
              <a:ext cx="309177" cy="777626"/>
            </a:xfrm>
            <a:custGeom>
              <a:avLst/>
              <a:gdLst/>
              <a:ahLst/>
              <a:cxnLst/>
              <a:rect l="l" t="t" r="r" b="b"/>
              <a:pathLst>
                <a:path w="314325" h="790575" extrusionOk="0">
                  <a:moveTo>
                    <a:pt x="308610" y="782003"/>
                  </a:moveTo>
                  <a:lnTo>
                    <a:pt x="308610" y="43815"/>
                  </a:lnTo>
                  <a:cubicBezTo>
                    <a:pt x="308610" y="27622"/>
                    <a:pt x="295275" y="14288"/>
                    <a:pt x="279083" y="14288"/>
                  </a:cubicBez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Google Shape;305;p38">
              <a:extLst>
                <a:ext uri="{FF2B5EF4-FFF2-40B4-BE49-F238E27FC236}">
                  <a16:creationId xmlns:a16="http://schemas.microsoft.com/office/drawing/2014/main" id="{23CD955F-D6DD-E348-B990-5B30FC258D4C}"/>
                </a:ext>
              </a:extLst>
            </p:cNvPr>
            <p:cNvSpPr/>
            <p:nvPr/>
          </p:nvSpPr>
          <p:spPr>
            <a:xfrm>
              <a:off x="4061604" y="3650358"/>
              <a:ext cx="974375" cy="683936"/>
            </a:xfrm>
            <a:custGeom>
              <a:avLst/>
              <a:gdLst/>
              <a:ahLst/>
              <a:cxnLst/>
              <a:rect l="l" t="t" r="r" b="b"/>
              <a:pathLst>
                <a:path w="990600" h="695325" extrusionOk="0">
                  <a:moveTo>
                    <a:pt x="736283" y="14288"/>
                  </a:moveTo>
                  <a:lnTo>
                    <a:pt x="982028" y="14288"/>
                  </a:lnTo>
                  <a:lnTo>
                    <a:pt x="982028" y="683895"/>
                  </a:lnTo>
                  <a:lnTo>
                    <a:pt x="14288" y="683895"/>
                  </a:lnTo>
                  <a:lnTo>
                    <a:pt x="14288" y="14288"/>
                  </a:lnTo>
                  <a:lnTo>
                    <a:pt x="28194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Google Shape;306;p38">
              <a:extLst>
                <a:ext uri="{FF2B5EF4-FFF2-40B4-BE49-F238E27FC236}">
                  <a16:creationId xmlns:a16="http://schemas.microsoft.com/office/drawing/2014/main" id="{2A0B13EA-5B98-0548-8671-FAF002C25382}"/>
                </a:ext>
              </a:extLst>
            </p:cNvPr>
            <p:cNvSpPr/>
            <p:nvPr/>
          </p:nvSpPr>
          <p:spPr>
            <a:xfrm>
              <a:off x="4432617" y="4356781"/>
              <a:ext cx="234225" cy="56214"/>
            </a:xfrm>
            <a:custGeom>
              <a:avLst/>
              <a:gdLst/>
              <a:ahLst/>
              <a:cxnLst/>
              <a:rect l="l" t="t" r="r" b="b"/>
              <a:pathLst>
                <a:path w="238125" h="57150" extrusionOk="0">
                  <a:moveTo>
                    <a:pt x="14288" y="14288"/>
                  </a:moveTo>
                  <a:lnTo>
                    <a:pt x="14288" y="42863"/>
                  </a:lnTo>
                  <a:lnTo>
                    <a:pt x="226695" y="42863"/>
                  </a:lnTo>
                  <a:lnTo>
                    <a:pt x="226695"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Google Shape;307;p38">
              <a:extLst>
                <a:ext uri="{FF2B5EF4-FFF2-40B4-BE49-F238E27FC236}">
                  <a16:creationId xmlns:a16="http://schemas.microsoft.com/office/drawing/2014/main" id="{EDCA20F5-97EC-C14B-8487-B3296C983677}"/>
                </a:ext>
              </a:extLst>
            </p:cNvPr>
            <p:cNvSpPr/>
            <p:nvPr/>
          </p:nvSpPr>
          <p:spPr>
            <a:xfrm>
              <a:off x="3893900" y="4356781"/>
              <a:ext cx="1311659" cy="103059"/>
            </a:xfrm>
            <a:custGeom>
              <a:avLst/>
              <a:gdLst/>
              <a:ahLst/>
              <a:cxnLst/>
              <a:rect l="l" t="t" r="r" b="b"/>
              <a:pathLst>
                <a:path w="1333500" h="104775" extrusionOk="0">
                  <a:moveTo>
                    <a:pt x="135255" y="14288"/>
                  </a:moveTo>
                  <a:lnTo>
                    <a:pt x="14288" y="14288"/>
                  </a:lnTo>
                  <a:lnTo>
                    <a:pt x="14288" y="65723"/>
                  </a:lnTo>
                  <a:cubicBezTo>
                    <a:pt x="14288" y="81915"/>
                    <a:pt x="26670" y="94298"/>
                    <a:pt x="42863" y="94298"/>
                  </a:cubicBezTo>
                  <a:lnTo>
                    <a:pt x="1293495" y="94298"/>
                  </a:lnTo>
                  <a:cubicBezTo>
                    <a:pt x="1309688" y="94298"/>
                    <a:pt x="1322070" y="81915"/>
                    <a:pt x="1322070" y="65723"/>
                  </a:cubicBezTo>
                  <a:lnTo>
                    <a:pt x="1322070" y="14288"/>
                  </a:lnTo>
                  <a:lnTo>
                    <a:pt x="1201103"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Google Shape;308;p38">
              <a:extLst>
                <a:ext uri="{FF2B5EF4-FFF2-40B4-BE49-F238E27FC236}">
                  <a16:creationId xmlns:a16="http://schemas.microsoft.com/office/drawing/2014/main" id="{BCCC886C-5BBF-484F-94FA-719957AD0A44}"/>
                </a:ext>
              </a:extLst>
            </p:cNvPr>
            <p:cNvSpPr/>
            <p:nvPr/>
          </p:nvSpPr>
          <p:spPr>
            <a:xfrm>
              <a:off x="4012886" y="4356781"/>
              <a:ext cx="440343" cy="28107"/>
            </a:xfrm>
            <a:custGeom>
              <a:avLst/>
              <a:gdLst/>
              <a:ahLst/>
              <a:cxnLst/>
              <a:rect l="l" t="t" r="r" b="b"/>
              <a:pathLst>
                <a:path w="447675" h="28575" extrusionOk="0">
                  <a:moveTo>
                    <a:pt x="441008" y="14288"/>
                  </a:moveTo>
                  <a:lnTo>
                    <a:pt x="14287"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Google Shape;309;p38">
              <a:extLst>
                <a:ext uri="{FF2B5EF4-FFF2-40B4-BE49-F238E27FC236}">
                  <a16:creationId xmlns:a16="http://schemas.microsoft.com/office/drawing/2014/main" id="{32279BF9-6445-6343-BD9D-B0C6019B4CF6}"/>
                </a:ext>
              </a:extLst>
            </p:cNvPr>
            <p:cNvSpPr/>
            <p:nvPr/>
          </p:nvSpPr>
          <p:spPr>
            <a:xfrm>
              <a:off x="4641546" y="4356781"/>
              <a:ext cx="440343" cy="28107"/>
            </a:xfrm>
            <a:custGeom>
              <a:avLst/>
              <a:gdLst/>
              <a:ahLst/>
              <a:cxnLst/>
              <a:rect l="l" t="t" r="r" b="b"/>
              <a:pathLst>
                <a:path w="447675" h="28575" extrusionOk="0">
                  <a:moveTo>
                    <a:pt x="441008"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Google Shape;310;p38">
              <a:extLst>
                <a:ext uri="{FF2B5EF4-FFF2-40B4-BE49-F238E27FC236}">
                  <a16:creationId xmlns:a16="http://schemas.microsoft.com/office/drawing/2014/main" id="{41D4130D-56C6-3749-9BD4-7E5790C59DE5}"/>
                </a:ext>
              </a:extLst>
            </p:cNvPr>
            <p:cNvSpPr/>
            <p:nvPr/>
          </p:nvSpPr>
          <p:spPr>
            <a:xfrm>
              <a:off x="4904814" y="3401144"/>
              <a:ext cx="28107" cy="28107"/>
            </a:xfrm>
            <a:custGeom>
              <a:avLst/>
              <a:gdLst/>
              <a:ahLst/>
              <a:cxnLst/>
              <a:rect l="l" t="t" r="r" b="b"/>
              <a:pathLst>
                <a:path w="28575" h="28575" extrusionOk="0">
                  <a:moveTo>
                    <a:pt x="14288" y="16193"/>
                  </a:moveTo>
                  <a:lnTo>
                    <a:pt x="1524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Google Shape;311;p38">
              <a:extLst>
                <a:ext uri="{FF2B5EF4-FFF2-40B4-BE49-F238E27FC236}">
                  <a16:creationId xmlns:a16="http://schemas.microsoft.com/office/drawing/2014/main" id="{EEE039CE-89F3-9941-990F-8E6F899BB2C5}"/>
                </a:ext>
              </a:extLst>
            </p:cNvPr>
            <p:cNvSpPr/>
            <p:nvPr/>
          </p:nvSpPr>
          <p:spPr>
            <a:xfrm>
              <a:off x="4753036" y="3403018"/>
              <a:ext cx="178011" cy="206118"/>
            </a:xfrm>
            <a:custGeom>
              <a:avLst/>
              <a:gdLst/>
              <a:ahLst/>
              <a:cxnLst/>
              <a:rect l="l" t="t" r="r" b="b"/>
              <a:pathLst>
                <a:path w="180975" h="209550" extrusionOk="0">
                  <a:moveTo>
                    <a:pt x="168593" y="14288"/>
                  </a:moveTo>
                  <a:lnTo>
                    <a:pt x="14287" y="20097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Google Shape;312;p38">
              <a:extLst>
                <a:ext uri="{FF2B5EF4-FFF2-40B4-BE49-F238E27FC236}">
                  <a16:creationId xmlns:a16="http://schemas.microsoft.com/office/drawing/2014/main" id="{29207E86-3CB9-8048-AFE7-CB930B6652DD}"/>
                </a:ext>
              </a:extLst>
            </p:cNvPr>
            <p:cNvSpPr/>
            <p:nvPr/>
          </p:nvSpPr>
          <p:spPr>
            <a:xfrm>
              <a:off x="4261029" y="3355235"/>
              <a:ext cx="112428" cy="337284"/>
            </a:xfrm>
            <a:custGeom>
              <a:avLst/>
              <a:gdLst/>
              <a:ahLst/>
              <a:cxnLst/>
              <a:rect l="l" t="t" r="r" b="b"/>
              <a:pathLst>
                <a:path w="114300" h="342900" extrusionOk="0">
                  <a:moveTo>
                    <a:pt x="48715" y="14288"/>
                  </a:moveTo>
                  <a:cubicBezTo>
                    <a:pt x="-12245" y="120015"/>
                    <a:pt x="8710" y="255270"/>
                    <a:pt x="103960" y="337185"/>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Google Shape;313;p38">
              <a:extLst>
                <a:ext uri="{FF2B5EF4-FFF2-40B4-BE49-F238E27FC236}">
                  <a16:creationId xmlns:a16="http://schemas.microsoft.com/office/drawing/2014/main" id="{8F23C7A7-C40C-3341-8073-7B9D476AF038}"/>
                </a:ext>
              </a:extLst>
            </p:cNvPr>
            <p:cNvSpPr/>
            <p:nvPr/>
          </p:nvSpPr>
          <p:spPr>
            <a:xfrm>
              <a:off x="4444796" y="3658791"/>
              <a:ext cx="271701" cy="103059"/>
            </a:xfrm>
            <a:custGeom>
              <a:avLst/>
              <a:gdLst/>
              <a:ahLst/>
              <a:cxnLst/>
              <a:rect l="l" t="t" r="r" b="b"/>
              <a:pathLst>
                <a:path w="276225" h="104775" extrusionOk="0">
                  <a:moveTo>
                    <a:pt x="267653" y="14288"/>
                  </a:moveTo>
                  <a:lnTo>
                    <a:pt x="265747" y="16193"/>
                  </a:lnTo>
                  <a:cubicBezTo>
                    <a:pt x="199072" y="82868"/>
                    <a:pt x="101918" y="105727"/>
                    <a:pt x="14288" y="8096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Google Shape;314;p38">
              <a:extLst>
                <a:ext uri="{FF2B5EF4-FFF2-40B4-BE49-F238E27FC236}">
                  <a16:creationId xmlns:a16="http://schemas.microsoft.com/office/drawing/2014/main" id="{2470E09D-053A-D74F-9CA7-A1656B78F3D3}"/>
                </a:ext>
              </a:extLst>
            </p:cNvPr>
            <p:cNvSpPr/>
            <p:nvPr/>
          </p:nvSpPr>
          <p:spPr>
            <a:xfrm>
              <a:off x="4268660" y="3251240"/>
              <a:ext cx="140535" cy="140535"/>
            </a:xfrm>
            <a:custGeom>
              <a:avLst/>
              <a:gdLst/>
              <a:ahLst/>
              <a:cxnLst/>
              <a:rect l="l" t="t" r="r" b="b"/>
              <a:pathLst>
                <a:path w="142875" h="142875" extrusionOk="0">
                  <a:moveTo>
                    <a:pt x="128588" y="71438"/>
                  </a:moveTo>
                  <a:cubicBezTo>
                    <a:pt x="128588" y="103001"/>
                    <a:pt x="103001" y="128588"/>
                    <a:pt x="71438" y="128588"/>
                  </a:cubicBezTo>
                  <a:cubicBezTo>
                    <a:pt x="39874" y="128588"/>
                    <a:pt x="14288" y="103001"/>
                    <a:pt x="14288" y="71438"/>
                  </a:cubicBezTo>
                  <a:cubicBezTo>
                    <a:pt x="14288" y="39874"/>
                    <a:pt x="39874" y="14288"/>
                    <a:pt x="71438" y="14288"/>
                  </a:cubicBezTo>
                  <a:cubicBezTo>
                    <a:pt x="103001" y="14288"/>
                    <a:pt x="128588" y="39874"/>
                    <a:pt x="128588" y="71438"/>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Google Shape;315;p38">
              <a:extLst>
                <a:ext uri="{FF2B5EF4-FFF2-40B4-BE49-F238E27FC236}">
                  <a16:creationId xmlns:a16="http://schemas.microsoft.com/office/drawing/2014/main" id="{11F1756D-3645-E84E-9033-B8B84DFFA2A6}"/>
                </a:ext>
              </a:extLst>
            </p:cNvPr>
            <p:cNvSpPr/>
            <p:nvPr/>
          </p:nvSpPr>
          <p:spPr>
            <a:xfrm>
              <a:off x="4334243" y="3654107"/>
              <a:ext cx="140535" cy="140535"/>
            </a:xfrm>
            <a:custGeom>
              <a:avLst/>
              <a:gdLst/>
              <a:ahLst/>
              <a:cxnLst/>
              <a:rect l="l" t="t" r="r" b="b"/>
              <a:pathLst>
                <a:path w="142875" h="142875" extrusionOk="0">
                  <a:moveTo>
                    <a:pt x="128588" y="71438"/>
                  </a:moveTo>
                  <a:cubicBezTo>
                    <a:pt x="128588" y="103001"/>
                    <a:pt x="103001" y="128588"/>
                    <a:pt x="71438" y="128588"/>
                  </a:cubicBezTo>
                  <a:cubicBezTo>
                    <a:pt x="39874" y="128588"/>
                    <a:pt x="14288" y="103001"/>
                    <a:pt x="14288" y="71438"/>
                  </a:cubicBezTo>
                  <a:cubicBezTo>
                    <a:pt x="14288" y="39874"/>
                    <a:pt x="39874" y="14288"/>
                    <a:pt x="71438" y="14288"/>
                  </a:cubicBezTo>
                  <a:cubicBezTo>
                    <a:pt x="103001" y="14288"/>
                    <a:pt x="128588" y="39874"/>
                    <a:pt x="128588" y="71438"/>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Google Shape;316;p38">
              <a:extLst>
                <a:ext uri="{FF2B5EF4-FFF2-40B4-BE49-F238E27FC236}">
                  <a16:creationId xmlns:a16="http://schemas.microsoft.com/office/drawing/2014/main" id="{9B6FE3FC-69BC-1D4C-92B4-8573EDD83CD8}"/>
                </a:ext>
              </a:extLst>
            </p:cNvPr>
            <p:cNvSpPr/>
            <p:nvPr/>
          </p:nvSpPr>
          <p:spPr>
            <a:xfrm>
              <a:off x="4680895" y="3579155"/>
              <a:ext cx="121797" cy="121797"/>
            </a:xfrm>
            <a:custGeom>
              <a:avLst/>
              <a:gdLst/>
              <a:ahLst/>
              <a:cxnLst/>
              <a:rect l="l" t="t" r="r" b="b"/>
              <a:pathLst>
                <a:path w="123825" h="123825" extrusionOk="0">
                  <a:moveTo>
                    <a:pt x="109538" y="61913"/>
                  </a:moveTo>
                  <a:cubicBezTo>
                    <a:pt x="109538" y="88215"/>
                    <a:pt x="88215" y="109538"/>
                    <a:pt x="61913" y="109538"/>
                  </a:cubicBezTo>
                  <a:cubicBezTo>
                    <a:pt x="35610" y="109538"/>
                    <a:pt x="14288" y="88215"/>
                    <a:pt x="14288" y="61913"/>
                  </a:cubicBezTo>
                  <a:cubicBezTo>
                    <a:pt x="14288" y="35610"/>
                    <a:pt x="35610" y="14288"/>
                    <a:pt x="61913" y="14288"/>
                  </a:cubicBezTo>
                  <a:cubicBezTo>
                    <a:pt x="88215" y="14288"/>
                    <a:pt x="109538" y="35610"/>
                    <a:pt x="109538" y="61913"/>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Google Shape;317;p38">
              <a:extLst>
                <a:ext uri="{FF2B5EF4-FFF2-40B4-BE49-F238E27FC236}">
                  <a16:creationId xmlns:a16="http://schemas.microsoft.com/office/drawing/2014/main" id="{714F21C8-AF78-2846-9020-B159F3519652}"/>
                </a:ext>
              </a:extLst>
            </p:cNvPr>
            <p:cNvSpPr/>
            <p:nvPr/>
          </p:nvSpPr>
          <p:spPr>
            <a:xfrm>
              <a:off x="4891697" y="3338371"/>
              <a:ext cx="103059" cy="103059"/>
            </a:xfrm>
            <a:custGeom>
              <a:avLst/>
              <a:gdLst/>
              <a:ahLst/>
              <a:cxnLst/>
              <a:rect l="l" t="t" r="r" b="b"/>
              <a:pathLst>
                <a:path w="104775" h="104775" extrusionOk="0">
                  <a:moveTo>
                    <a:pt x="90488" y="52388"/>
                  </a:moveTo>
                  <a:cubicBezTo>
                    <a:pt x="90488" y="73430"/>
                    <a:pt x="73430" y="90487"/>
                    <a:pt x="52388" y="90487"/>
                  </a:cubicBezTo>
                  <a:cubicBezTo>
                    <a:pt x="31345" y="90487"/>
                    <a:pt x="14288" y="73430"/>
                    <a:pt x="14288" y="52387"/>
                  </a:cubicBezTo>
                  <a:cubicBezTo>
                    <a:pt x="14288" y="31345"/>
                    <a:pt x="31345" y="14287"/>
                    <a:pt x="52388" y="14287"/>
                  </a:cubicBezTo>
                  <a:cubicBezTo>
                    <a:pt x="73430" y="14287"/>
                    <a:pt x="90488" y="31345"/>
                    <a:pt x="90488" y="52388"/>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Google Shape;318;p38">
              <a:extLst>
                <a:ext uri="{FF2B5EF4-FFF2-40B4-BE49-F238E27FC236}">
                  <a16:creationId xmlns:a16="http://schemas.microsoft.com/office/drawing/2014/main" id="{6BB3A79F-EB10-1144-964A-0255C7CDD7C7}"/>
                </a:ext>
              </a:extLst>
            </p:cNvPr>
            <p:cNvSpPr/>
            <p:nvPr/>
          </p:nvSpPr>
          <p:spPr>
            <a:xfrm>
              <a:off x="4469156" y="4086954"/>
              <a:ext cx="299808" cy="74952"/>
            </a:xfrm>
            <a:custGeom>
              <a:avLst/>
              <a:gdLst/>
              <a:ahLst/>
              <a:cxnLst/>
              <a:rect l="l" t="t" r="r" b="b"/>
              <a:pathLst>
                <a:path w="304800" h="76200" extrusionOk="0">
                  <a:moveTo>
                    <a:pt x="14288" y="70485"/>
                  </a:moveTo>
                  <a:lnTo>
                    <a:pt x="292418" y="14287"/>
                  </a:lnTo>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Google Shape;319;p38">
              <a:extLst>
                <a:ext uri="{FF2B5EF4-FFF2-40B4-BE49-F238E27FC236}">
                  <a16:creationId xmlns:a16="http://schemas.microsoft.com/office/drawing/2014/main" id="{F3D9263A-284C-6C4C-A284-9CF52C8A5D86}"/>
                </a:ext>
              </a:extLst>
            </p:cNvPr>
            <p:cNvSpPr/>
            <p:nvPr/>
          </p:nvSpPr>
          <p:spPr>
            <a:xfrm>
              <a:off x="4468219" y="4059784"/>
              <a:ext cx="159273" cy="159273"/>
            </a:xfrm>
            <a:custGeom>
              <a:avLst/>
              <a:gdLst/>
              <a:ahLst/>
              <a:cxnLst/>
              <a:rect l="l" t="t" r="r" b="b"/>
              <a:pathLst>
                <a:path w="161925" h="161925" extrusionOk="0">
                  <a:moveTo>
                    <a:pt x="155257" y="84772"/>
                  </a:moveTo>
                  <a:cubicBezTo>
                    <a:pt x="155257" y="123700"/>
                    <a:pt x="123700" y="155257"/>
                    <a:pt x="84772" y="155257"/>
                  </a:cubicBezTo>
                  <a:cubicBezTo>
                    <a:pt x="45845" y="155257"/>
                    <a:pt x="14287" y="123700"/>
                    <a:pt x="14287" y="84772"/>
                  </a:cubicBezTo>
                  <a:cubicBezTo>
                    <a:pt x="14287" y="45845"/>
                    <a:pt x="45845" y="14287"/>
                    <a:pt x="84772" y="14287"/>
                  </a:cubicBezTo>
                  <a:cubicBezTo>
                    <a:pt x="123700" y="14287"/>
                    <a:pt x="155257" y="45845"/>
                    <a:pt x="155257" y="84772"/>
                  </a:cubicBezTo>
                  <a:close/>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Google Shape;320;p38">
              <a:extLst>
                <a:ext uri="{FF2B5EF4-FFF2-40B4-BE49-F238E27FC236}">
                  <a16:creationId xmlns:a16="http://schemas.microsoft.com/office/drawing/2014/main" id="{485A8279-9888-E74D-B521-68D88CCDB67A}"/>
                </a:ext>
              </a:extLst>
            </p:cNvPr>
            <p:cNvSpPr/>
            <p:nvPr/>
          </p:nvSpPr>
          <p:spPr>
            <a:xfrm>
              <a:off x="4262101" y="3843359"/>
              <a:ext cx="571509" cy="262332"/>
            </a:xfrm>
            <a:custGeom>
              <a:avLst/>
              <a:gdLst/>
              <a:ahLst/>
              <a:cxnLst/>
              <a:rect l="l" t="t" r="r" b="b"/>
              <a:pathLst>
                <a:path w="581025" h="266700" extrusionOk="0">
                  <a:moveTo>
                    <a:pt x="14288" y="250508"/>
                  </a:moveTo>
                  <a:cubicBezTo>
                    <a:pt x="36195" y="117158"/>
                    <a:pt x="151448" y="14288"/>
                    <a:pt x="291465" y="14288"/>
                  </a:cubicBezTo>
                  <a:cubicBezTo>
                    <a:pt x="431483" y="14288"/>
                    <a:pt x="546735" y="117158"/>
                    <a:pt x="567690" y="250508"/>
                  </a:cubicBezTo>
                  <a:lnTo>
                    <a:pt x="543878" y="255270"/>
                  </a:lnTo>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Google Shape;321;p38">
              <a:extLst>
                <a:ext uri="{FF2B5EF4-FFF2-40B4-BE49-F238E27FC236}">
                  <a16:creationId xmlns:a16="http://schemas.microsoft.com/office/drawing/2014/main" id="{A98A7F19-2B25-9643-BC35-B57787188CFA}"/>
                </a:ext>
              </a:extLst>
            </p:cNvPr>
            <p:cNvSpPr/>
            <p:nvPr/>
          </p:nvSpPr>
          <p:spPr>
            <a:xfrm>
              <a:off x="4534739" y="3851792"/>
              <a:ext cx="28107" cy="103059"/>
            </a:xfrm>
            <a:custGeom>
              <a:avLst/>
              <a:gdLst/>
              <a:ahLst/>
              <a:cxnLst/>
              <a:rect l="l" t="t" r="r" b="b"/>
              <a:pathLst>
                <a:path w="28575" h="104775" extrusionOk="0">
                  <a:moveTo>
                    <a:pt x="14288" y="14287"/>
                  </a:moveTo>
                  <a:lnTo>
                    <a:pt x="14288" y="94298"/>
                  </a:lnTo>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9" name="Google Shape;322;p38">
            <a:extLst>
              <a:ext uri="{FF2B5EF4-FFF2-40B4-BE49-F238E27FC236}">
                <a16:creationId xmlns:a16="http://schemas.microsoft.com/office/drawing/2014/main" id="{2CE888A9-0C5D-A747-8FB4-9C04837FB669}"/>
              </a:ext>
            </a:extLst>
          </p:cNvPr>
          <p:cNvGrpSpPr/>
          <p:nvPr/>
        </p:nvGrpSpPr>
        <p:grpSpPr>
          <a:xfrm>
            <a:off x="10282426" y="3392369"/>
            <a:ext cx="918287" cy="1133888"/>
            <a:chOff x="8615363" y="2117171"/>
            <a:chExt cx="1058689" cy="1307254"/>
          </a:xfrm>
        </p:grpSpPr>
        <p:sp>
          <p:nvSpPr>
            <p:cNvPr id="50" name="Google Shape;323;p38">
              <a:extLst>
                <a:ext uri="{FF2B5EF4-FFF2-40B4-BE49-F238E27FC236}">
                  <a16:creationId xmlns:a16="http://schemas.microsoft.com/office/drawing/2014/main" id="{8F0A27F5-51DE-464B-936E-88114A3828D5}"/>
                </a:ext>
              </a:extLst>
            </p:cNvPr>
            <p:cNvSpPr/>
            <p:nvPr/>
          </p:nvSpPr>
          <p:spPr>
            <a:xfrm>
              <a:off x="9132570" y="2823888"/>
              <a:ext cx="142875" cy="142875"/>
            </a:xfrm>
            <a:custGeom>
              <a:avLst/>
              <a:gdLst/>
              <a:ahLst/>
              <a:cxnLst/>
              <a:rect l="l" t="t" r="r" b="b"/>
              <a:pathLst>
                <a:path w="142875" h="142875" extrusionOk="0">
                  <a:moveTo>
                    <a:pt x="134303" y="134302"/>
                  </a:moveTo>
                  <a:lnTo>
                    <a:pt x="14288" y="134302"/>
                  </a:lnTo>
                  <a:lnTo>
                    <a:pt x="14288" y="134302"/>
                  </a:lnTo>
                  <a:cubicBezTo>
                    <a:pt x="14288" y="67627"/>
                    <a:pt x="67628" y="14288"/>
                    <a:pt x="134303" y="14288"/>
                  </a:cubicBezTo>
                  <a:lnTo>
                    <a:pt x="134303" y="14288"/>
                  </a:lnTo>
                  <a:lnTo>
                    <a:pt x="134303" y="134302"/>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Google Shape;324;p38">
              <a:extLst>
                <a:ext uri="{FF2B5EF4-FFF2-40B4-BE49-F238E27FC236}">
                  <a16:creationId xmlns:a16="http://schemas.microsoft.com/office/drawing/2014/main" id="{E836F26A-46F7-0243-8ECD-85AEA7FC2FE6}"/>
                </a:ext>
              </a:extLst>
            </p:cNvPr>
            <p:cNvSpPr/>
            <p:nvPr/>
          </p:nvSpPr>
          <p:spPr>
            <a:xfrm>
              <a:off x="9164003" y="2538138"/>
              <a:ext cx="76200" cy="28575"/>
            </a:xfrm>
            <a:custGeom>
              <a:avLst/>
              <a:gdLst/>
              <a:ahLst/>
              <a:cxnLst/>
              <a:rect l="l" t="t" r="r" b="b"/>
              <a:pathLst>
                <a:path w="76200" h="28575" extrusionOk="0">
                  <a:moveTo>
                    <a:pt x="14287" y="14287"/>
                  </a:moveTo>
                  <a:lnTo>
                    <a:pt x="67627"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Google Shape;325;p38">
              <a:extLst>
                <a:ext uri="{FF2B5EF4-FFF2-40B4-BE49-F238E27FC236}">
                  <a16:creationId xmlns:a16="http://schemas.microsoft.com/office/drawing/2014/main" id="{F556A7C9-28A8-AA40-A480-6279BF903112}"/>
                </a:ext>
              </a:extLst>
            </p:cNvPr>
            <p:cNvSpPr/>
            <p:nvPr/>
          </p:nvSpPr>
          <p:spPr>
            <a:xfrm>
              <a:off x="9270683" y="2538138"/>
              <a:ext cx="76200" cy="28575"/>
            </a:xfrm>
            <a:custGeom>
              <a:avLst/>
              <a:gdLst/>
              <a:ahLst/>
              <a:cxnLst/>
              <a:rect l="l" t="t" r="r" b="b"/>
              <a:pathLst>
                <a:path w="76200" h="28575" extrusionOk="0">
                  <a:moveTo>
                    <a:pt x="14288" y="14287"/>
                  </a:moveTo>
                  <a:lnTo>
                    <a:pt x="68580"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Google Shape;326;p38">
              <a:extLst>
                <a:ext uri="{FF2B5EF4-FFF2-40B4-BE49-F238E27FC236}">
                  <a16:creationId xmlns:a16="http://schemas.microsoft.com/office/drawing/2014/main" id="{B3E79ACB-E9C5-A24D-A3A8-4B34954EBD92}"/>
                </a:ext>
              </a:extLst>
            </p:cNvPr>
            <p:cNvSpPr/>
            <p:nvPr/>
          </p:nvSpPr>
          <p:spPr>
            <a:xfrm>
              <a:off x="9057323" y="2538138"/>
              <a:ext cx="76200" cy="28575"/>
            </a:xfrm>
            <a:custGeom>
              <a:avLst/>
              <a:gdLst/>
              <a:ahLst/>
              <a:cxnLst/>
              <a:rect l="l" t="t" r="r" b="b"/>
              <a:pathLst>
                <a:path w="76200" h="28575" extrusionOk="0">
                  <a:moveTo>
                    <a:pt x="14288" y="14287"/>
                  </a:moveTo>
                  <a:lnTo>
                    <a:pt x="67628"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Google Shape;327;p38">
              <a:extLst>
                <a:ext uri="{FF2B5EF4-FFF2-40B4-BE49-F238E27FC236}">
                  <a16:creationId xmlns:a16="http://schemas.microsoft.com/office/drawing/2014/main" id="{5922019D-E889-BA42-81D1-64F522896EE6}"/>
                </a:ext>
              </a:extLst>
            </p:cNvPr>
            <p:cNvSpPr/>
            <p:nvPr/>
          </p:nvSpPr>
          <p:spPr>
            <a:xfrm>
              <a:off x="9164003" y="2600051"/>
              <a:ext cx="76200" cy="28575"/>
            </a:xfrm>
            <a:custGeom>
              <a:avLst/>
              <a:gdLst/>
              <a:ahLst/>
              <a:cxnLst/>
              <a:rect l="l" t="t" r="r" b="b"/>
              <a:pathLst>
                <a:path w="76200" h="28575" extrusionOk="0">
                  <a:moveTo>
                    <a:pt x="14287" y="14287"/>
                  </a:moveTo>
                  <a:lnTo>
                    <a:pt x="67627"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Google Shape;328;p38">
              <a:extLst>
                <a:ext uri="{FF2B5EF4-FFF2-40B4-BE49-F238E27FC236}">
                  <a16:creationId xmlns:a16="http://schemas.microsoft.com/office/drawing/2014/main" id="{12D7F8F3-AD86-9548-97CE-1769304D3069}"/>
                </a:ext>
              </a:extLst>
            </p:cNvPr>
            <p:cNvSpPr/>
            <p:nvPr/>
          </p:nvSpPr>
          <p:spPr>
            <a:xfrm>
              <a:off x="9270683" y="2600051"/>
              <a:ext cx="76200" cy="28575"/>
            </a:xfrm>
            <a:custGeom>
              <a:avLst/>
              <a:gdLst/>
              <a:ahLst/>
              <a:cxnLst/>
              <a:rect l="l" t="t" r="r" b="b"/>
              <a:pathLst>
                <a:path w="76200" h="28575" extrusionOk="0">
                  <a:moveTo>
                    <a:pt x="14288" y="14287"/>
                  </a:moveTo>
                  <a:lnTo>
                    <a:pt x="68580"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Google Shape;329;p38">
              <a:extLst>
                <a:ext uri="{FF2B5EF4-FFF2-40B4-BE49-F238E27FC236}">
                  <a16:creationId xmlns:a16="http://schemas.microsoft.com/office/drawing/2014/main" id="{96B82B2D-C2EA-694A-AAA7-901EE97113B1}"/>
                </a:ext>
              </a:extLst>
            </p:cNvPr>
            <p:cNvSpPr/>
            <p:nvPr/>
          </p:nvSpPr>
          <p:spPr>
            <a:xfrm>
              <a:off x="9057323" y="2600051"/>
              <a:ext cx="76200" cy="28575"/>
            </a:xfrm>
            <a:custGeom>
              <a:avLst/>
              <a:gdLst/>
              <a:ahLst/>
              <a:cxnLst/>
              <a:rect l="l" t="t" r="r" b="b"/>
              <a:pathLst>
                <a:path w="76200" h="28575" extrusionOk="0">
                  <a:moveTo>
                    <a:pt x="67628" y="14287"/>
                  </a:moveTo>
                  <a:lnTo>
                    <a:pt x="14288"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Google Shape;330;p38">
              <a:extLst>
                <a:ext uri="{FF2B5EF4-FFF2-40B4-BE49-F238E27FC236}">
                  <a16:creationId xmlns:a16="http://schemas.microsoft.com/office/drawing/2014/main" id="{6DC5A92B-6E09-2D49-9BB9-EC2E3B49D07D}"/>
                </a:ext>
              </a:extLst>
            </p:cNvPr>
            <p:cNvSpPr/>
            <p:nvPr/>
          </p:nvSpPr>
          <p:spPr>
            <a:xfrm>
              <a:off x="9164003" y="2662916"/>
              <a:ext cx="76200" cy="28575"/>
            </a:xfrm>
            <a:custGeom>
              <a:avLst/>
              <a:gdLst/>
              <a:ahLst/>
              <a:cxnLst/>
              <a:rect l="l" t="t" r="r" b="b"/>
              <a:pathLst>
                <a:path w="76200" h="28575" extrusionOk="0">
                  <a:moveTo>
                    <a:pt x="67627" y="14288"/>
                  </a:moveTo>
                  <a:lnTo>
                    <a:pt x="14287"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Google Shape;331;p38">
              <a:extLst>
                <a:ext uri="{FF2B5EF4-FFF2-40B4-BE49-F238E27FC236}">
                  <a16:creationId xmlns:a16="http://schemas.microsoft.com/office/drawing/2014/main" id="{C43197E2-CCC0-3145-8B85-5ECB0DAF2AB8}"/>
                </a:ext>
              </a:extLst>
            </p:cNvPr>
            <p:cNvSpPr/>
            <p:nvPr/>
          </p:nvSpPr>
          <p:spPr>
            <a:xfrm>
              <a:off x="9270683" y="2662916"/>
              <a:ext cx="76200" cy="28575"/>
            </a:xfrm>
            <a:custGeom>
              <a:avLst/>
              <a:gdLst/>
              <a:ahLst/>
              <a:cxnLst/>
              <a:rect l="l" t="t" r="r" b="b"/>
              <a:pathLst>
                <a:path w="76200" h="28575" extrusionOk="0">
                  <a:moveTo>
                    <a:pt x="68580"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Google Shape;332;p38">
              <a:extLst>
                <a:ext uri="{FF2B5EF4-FFF2-40B4-BE49-F238E27FC236}">
                  <a16:creationId xmlns:a16="http://schemas.microsoft.com/office/drawing/2014/main" id="{95C9A1EC-6635-A54B-ADC1-33755F4666F0}"/>
                </a:ext>
              </a:extLst>
            </p:cNvPr>
            <p:cNvSpPr/>
            <p:nvPr/>
          </p:nvSpPr>
          <p:spPr>
            <a:xfrm>
              <a:off x="9057323" y="2662916"/>
              <a:ext cx="76200" cy="28575"/>
            </a:xfrm>
            <a:custGeom>
              <a:avLst/>
              <a:gdLst/>
              <a:ahLst/>
              <a:cxnLst/>
              <a:rect l="l" t="t" r="r" b="b"/>
              <a:pathLst>
                <a:path w="76200" h="28575" extrusionOk="0">
                  <a:moveTo>
                    <a:pt x="67628"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Google Shape;333;p38">
              <a:extLst>
                <a:ext uri="{FF2B5EF4-FFF2-40B4-BE49-F238E27FC236}">
                  <a16:creationId xmlns:a16="http://schemas.microsoft.com/office/drawing/2014/main" id="{1D27584D-6A7C-A448-B01D-0DB7C12A0A6B}"/>
                </a:ext>
              </a:extLst>
            </p:cNvPr>
            <p:cNvSpPr/>
            <p:nvPr/>
          </p:nvSpPr>
          <p:spPr>
            <a:xfrm>
              <a:off x="8936355" y="2374308"/>
              <a:ext cx="533400" cy="657225"/>
            </a:xfrm>
            <a:custGeom>
              <a:avLst/>
              <a:gdLst/>
              <a:ahLst/>
              <a:cxnLst/>
              <a:rect l="l" t="t" r="r" b="b"/>
              <a:pathLst>
                <a:path w="533400" h="657225" extrusionOk="0">
                  <a:moveTo>
                    <a:pt x="14288" y="14288"/>
                  </a:moveTo>
                  <a:lnTo>
                    <a:pt x="14288" y="649605"/>
                  </a:lnTo>
                  <a:lnTo>
                    <a:pt x="526733" y="649605"/>
                  </a:lnTo>
                  <a:lnTo>
                    <a:pt x="526733"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Google Shape;334;p38">
              <a:extLst>
                <a:ext uri="{FF2B5EF4-FFF2-40B4-BE49-F238E27FC236}">
                  <a16:creationId xmlns:a16="http://schemas.microsoft.com/office/drawing/2014/main" id="{F4F0B530-F0C0-BF4D-97EC-D36C9FA794F2}"/>
                </a:ext>
              </a:extLst>
            </p:cNvPr>
            <p:cNvSpPr/>
            <p:nvPr/>
          </p:nvSpPr>
          <p:spPr>
            <a:xfrm>
              <a:off x="8743036" y="2330531"/>
              <a:ext cx="171450" cy="28575"/>
            </a:xfrm>
            <a:custGeom>
              <a:avLst/>
              <a:gdLst/>
              <a:ahLst/>
              <a:cxnLst/>
              <a:rect l="l" t="t" r="r" b="b"/>
              <a:pathLst>
                <a:path w="171450" h="28575" extrusionOk="0">
                  <a:moveTo>
                    <a:pt x="157124" y="15202"/>
                  </a:moveTo>
                  <a:lnTo>
                    <a:pt x="15202" y="15202"/>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Google Shape;335;p38">
              <a:extLst>
                <a:ext uri="{FF2B5EF4-FFF2-40B4-BE49-F238E27FC236}">
                  <a16:creationId xmlns:a16="http://schemas.microsoft.com/office/drawing/2014/main" id="{B9468DFB-57AE-1A45-AE4A-D5CA0BB8FC51}"/>
                </a:ext>
              </a:extLst>
            </p:cNvPr>
            <p:cNvSpPr/>
            <p:nvPr/>
          </p:nvSpPr>
          <p:spPr>
            <a:xfrm>
              <a:off x="8867285" y="3281550"/>
              <a:ext cx="790575" cy="142875"/>
            </a:xfrm>
            <a:custGeom>
              <a:avLst/>
              <a:gdLst/>
              <a:ahLst/>
              <a:cxnLst/>
              <a:rect l="l" t="t" r="r" b="b"/>
              <a:pathLst>
                <a:path w="790575" h="142875" extrusionOk="0">
                  <a:moveTo>
                    <a:pt x="16683" y="129078"/>
                  </a:moveTo>
                  <a:lnTo>
                    <a:pt x="779635" y="129078"/>
                  </a:lnTo>
                  <a:lnTo>
                    <a:pt x="779635" y="16683"/>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Google Shape;336;p38">
              <a:extLst>
                <a:ext uri="{FF2B5EF4-FFF2-40B4-BE49-F238E27FC236}">
                  <a16:creationId xmlns:a16="http://schemas.microsoft.com/office/drawing/2014/main" id="{D59FDA79-E2AC-1C40-8EF3-7AF585555A39}"/>
                </a:ext>
              </a:extLst>
            </p:cNvPr>
            <p:cNvSpPr/>
            <p:nvPr/>
          </p:nvSpPr>
          <p:spPr>
            <a:xfrm>
              <a:off x="9512127" y="2249040"/>
              <a:ext cx="161925" cy="723900"/>
            </a:xfrm>
            <a:custGeom>
              <a:avLst/>
              <a:gdLst/>
              <a:ahLst/>
              <a:cxnLst/>
              <a:rect l="l" t="t" r="r" b="b"/>
              <a:pathLst>
                <a:path w="161925" h="723900" extrusionOk="0">
                  <a:moveTo>
                    <a:pt x="145270" y="708198"/>
                  </a:moveTo>
                  <a:lnTo>
                    <a:pt x="145270" y="16683"/>
                  </a:lnTo>
                  <a:lnTo>
                    <a:pt x="16683" y="16683"/>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Google Shape;337;p38">
              <a:extLst>
                <a:ext uri="{FF2B5EF4-FFF2-40B4-BE49-F238E27FC236}">
                  <a16:creationId xmlns:a16="http://schemas.microsoft.com/office/drawing/2014/main" id="{9F523CFF-DF23-9A43-B4BB-4DB6CB90359D}"/>
                </a:ext>
              </a:extLst>
            </p:cNvPr>
            <p:cNvSpPr/>
            <p:nvPr/>
          </p:nvSpPr>
          <p:spPr>
            <a:xfrm>
              <a:off x="8735840" y="2249040"/>
              <a:ext cx="133350" cy="485775"/>
            </a:xfrm>
            <a:custGeom>
              <a:avLst/>
              <a:gdLst/>
              <a:ahLst/>
              <a:cxnLst/>
              <a:rect l="l" t="t" r="r" b="b"/>
              <a:pathLst>
                <a:path w="133350" h="485775" extrusionOk="0">
                  <a:moveTo>
                    <a:pt x="120505" y="16683"/>
                  </a:moveTo>
                  <a:lnTo>
                    <a:pt x="16683" y="16683"/>
                  </a:lnTo>
                  <a:lnTo>
                    <a:pt x="16683" y="46912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Google Shape;338;p38">
              <a:extLst>
                <a:ext uri="{FF2B5EF4-FFF2-40B4-BE49-F238E27FC236}">
                  <a16:creationId xmlns:a16="http://schemas.microsoft.com/office/drawing/2014/main" id="{7B061A7A-3FA7-3147-82B1-76C2875E0BC1}"/>
                </a:ext>
              </a:extLst>
            </p:cNvPr>
            <p:cNvSpPr/>
            <p:nvPr/>
          </p:nvSpPr>
          <p:spPr>
            <a:xfrm>
              <a:off x="8887816" y="2117171"/>
              <a:ext cx="628650" cy="285750"/>
            </a:xfrm>
            <a:custGeom>
              <a:avLst/>
              <a:gdLst/>
              <a:ahLst/>
              <a:cxnLst/>
              <a:rect l="l" t="t" r="r" b="b"/>
              <a:pathLst>
                <a:path w="628650" h="285750" extrusionOk="0">
                  <a:moveTo>
                    <a:pt x="620039" y="179984"/>
                  </a:moveTo>
                  <a:lnTo>
                    <a:pt x="620039" y="271424"/>
                  </a:lnTo>
                  <a:lnTo>
                    <a:pt x="15202" y="271424"/>
                  </a:lnTo>
                  <a:lnTo>
                    <a:pt x="15202" y="179984"/>
                  </a:lnTo>
                  <a:lnTo>
                    <a:pt x="15202" y="166649"/>
                  </a:lnTo>
                  <a:cubicBezTo>
                    <a:pt x="15202" y="134264"/>
                    <a:pt x="40919" y="108547"/>
                    <a:pt x="73304" y="108547"/>
                  </a:cubicBezTo>
                  <a:lnTo>
                    <a:pt x="73304" y="67589"/>
                  </a:lnTo>
                  <a:cubicBezTo>
                    <a:pt x="73304" y="39014"/>
                    <a:pt x="96164" y="15202"/>
                    <a:pt x="125692" y="15202"/>
                  </a:cubicBezTo>
                  <a:lnTo>
                    <a:pt x="510502" y="15202"/>
                  </a:lnTo>
                  <a:cubicBezTo>
                    <a:pt x="539077" y="15202"/>
                    <a:pt x="562889" y="38062"/>
                    <a:pt x="562889" y="67589"/>
                  </a:cubicBezTo>
                  <a:lnTo>
                    <a:pt x="562889" y="108547"/>
                  </a:lnTo>
                  <a:cubicBezTo>
                    <a:pt x="595274" y="108547"/>
                    <a:pt x="620992" y="134264"/>
                    <a:pt x="620992" y="166649"/>
                  </a:cubicBezTo>
                  <a:lnTo>
                    <a:pt x="620992" y="179984"/>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Google Shape;339;p38">
              <a:extLst>
                <a:ext uri="{FF2B5EF4-FFF2-40B4-BE49-F238E27FC236}">
                  <a16:creationId xmlns:a16="http://schemas.microsoft.com/office/drawing/2014/main" id="{567D9F73-DDCA-F44A-BA1D-477534A7354C}"/>
                </a:ext>
              </a:extLst>
            </p:cNvPr>
            <p:cNvSpPr/>
            <p:nvPr/>
          </p:nvSpPr>
          <p:spPr>
            <a:xfrm>
              <a:off x="9492653" y="2330531"/>
              <a:ext cx="171450" cy="28575"/>
            </a:xfrm>
            <a:custGeom>
              <a:avLst/>
              <a:gdLst/>
              <a:ahLst/>
              <a:cxnLst/>
              <a:rect l="l" t="t" r="r" b="b"/>
              <a:pathLst>
                <a:path w="171450" h="28575" extrusionOk="0">
                  <a:moveTo>
                    <a:pt x="157124" y="15202"/>
                  </a:moveTo>
                  <a:lnTo>
                    <a:pt x="15202" y="15202"/>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Google Shape;340;p38">
              <a:extLst>
                <a:ext uri="{FF2B5EF4-FFF2-40B4-BE49-F238E27FC236}">
                  <a16:creationId xmlns:a16="http://schemas.microsoft.com/office/drawing/2014/main" id="{E3248754-FB95-BA49-8632-D1AE86BF2D83}"/>
                </a:ext>
              </a:extLst>
            </p:cNvPr>
            <p:cNvSpPr/>
            <p:nvPr/>
          </p:nvSpPr>
          <p:spPr>
            <a:xfrm>
              <a:off x="9077363" y="2208611"/>
              <a:ext cx="257175" cy="28575"/>
            </a:xfrm>
            <a:custGeom>
              <a:avLst/>
              <a:gdLst/>
              <a:ahLst/>
              <a:cxnLst/>
              <a:rect l="l" t="t" r="r" b="b"/>
              <a:pathLst>
                <a:path w="257175" h="28575" extrusionOk="0">
                  <a:moveTo>
                    <a:pt x="15202" y="15202"/>
                  </a:moveTo>
                  <a:lnTo>
                    <a:pt x="248564" y="15202"/>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8" name="Google Shape;341;p38">
              <a:extLst>
                <a:ext uri="{FF2B5EF4-FFF2-40B4-BE49-F238E27FC236}">
                  <a16:creationId xmlns:a16="http://schemas.microsoft.com/office/drawing/2014/main" id="{34926F73-C492-6B45-A5FB-54FE49D2C2D6}"/>
                </a:ext>
              </a:extLst>
            </p:cNvPr>
            <p:cNvSpPr/>
            <p:nvPr/>
          </p:nvSpPr>
          <p:spPr>
            <a:xfrm>
              <a:off x="9311640" y="3172503"/>
              <a:ext cx="123825" cy="114300"/>
            </a:xfrm>
            <a:custGeom>
              <a:avLst/>
              <a:gdLst/>
              <a:ahLst/>
              <a:cxnLst/>
              <a:rect l="l" t="t" r="r" b="b"/>
              <a:pathLst>
                <a:path w="123825" h="114300" extrusionOk="0">
                  <a:moveTo>
                    <a:pt x="14288" y="14288"/>
                  </a:moveTo>
                  <a:lnTo>
                    <a:pt x="117158" y="56198"/>
                  </a:lnTo>
                  <a:cubicBezTo>
                    <a:pt x="119063" y="57150"/>
                    <a:pt x="119063" y="60008"/>
                    <a:pt x="117158" y="60960"/>
                  </a:cubicBezTo>
                  <a:lnTo>
                    <a:pt x="14288" y="10287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Google Shape;342;p38">
              <a:extLst>
                <a:ext uri="{FF2B5EF4-FFF2-40B4-BE49-F238E27FC236}">
                  <a16:creationId xmlns:a16="http://schemas.microsoft.com/office/drawing/2014/main" id="{5AB4588B-0C42-1C4D-86BB-EB36D0493272}"/>
                </a:ext>
              </a:extLst>
            </p:cNvPr>
            <p:cNvSpPr/>
            <p:nvPr/>
          </p:nvSpPr>
          <p:spPr>
            <a:xfrm>
              <a:off x="8615363" y="3171550"/>
              <a:ext cx="695325" cy="114300"/>
            </a:xfrm>
            <a:custGeom>
              <a:avLst/>
              <a:gdLst/>
              <a:ahLst/>
              <a:cxnLst/>
              <a:rect l="l" t="t" r="r" b="b"/>
              <a:pathLst>
                <a:path w="695325" h="114300" extrusionOk="0">
                  <a:moveTo>
                    <a:pt x="681038" y="103823"/>
                  </a:moveTo>
                  <a:lnTo>
                    <a:pt x="59055" y="103823"/>
                  </a:lnTo>
                  <a:cubicBezTo>
                    <a:pt x="34290" y="103823"/>
                    <a:pt x="14288" y="83820"/>
                    <a:pt x="14288" y="59055"/>
                  </a:cubicBezTo>
                  <a:lnTo>
                    <a:pt x="14288" y="59055"/>
                  </a:lnTo>
                  <a:lnTo>
                    <a:pt x="14288" y="59055"/>
                  </a:lnTo>
                  <a:cubicBezTo>
                    <a:pt x="14288" y="34290"/>
                    <a:pt x="34290" y="14288"/>
                    <a:pt x="59055" y="14288"/>
                  </a:cubicBezTo>
                  <a:lnTo>
                    <a:pt x="68103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0" name="Google Shape;343;p38">
              <a:extLst>
                <a:ext uri="{FF2B5EF4-FFF2-40B4-BE49-F238E27FC236}">
                  <a16:creationId xmlns:a16="http://schemas.microsoft.com/office/drawing/2014/main" id="{98019FC8-5B77-9E41-A578-5402BB06837E}"/>
                </a:ext>
              </a:extLst>
            </p:cNvPr>
            <p:cNvSpPr/>
            <p:nvPr/>
          </p:nvSpPr>
          <p:spPr>
            <a:xfrm>
              <a:off x="8758238" y="3217271"/>
              <a:ext cx="552450" cy="28575"/>
            </a:xfrm>
            <a:custGeom>
              <a:avLst/>
              <a:gdLst/>
              <a:ahLst/>
              <a:cxnLst/>
              <a:rect l="l" t="t" r="r" b="b"/>
              <a:pathLst>
                <a:path w="552450" h="28575" extrusionOk="0">
                  <a:moveTo>
                    <a:pt x="538163"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1" name="Google Shape;344;p38">
              <a:extLst>
                <a:ext uri="{FF2B5EF4-FFF2-40B4-BE49-F238E27FC236}">
                  <a16:creationId xmlns:a16="http://schemas.microsoft.com/office/drawing/2014/main" id="{F6C78960-F77F-2A4C-A968-319045D7381D}"/>
                </a:ext>
              </a:extLst>
            </p:cNvPr>
            <p:cNvSpPr/>
            <p:nvPr/>
          </p:nvSpPr>
          <p:spPr>
            <a:xfrm>
              <a:off x="8753475" y="3192506"/>
              <a:ext cx="28575" cy="76200"/>
            </a:xfrm>
            <a:custGeom>
              <a:avLst/>
              <a:gdLst/>
              <a:ahLst/>
              <a:cxnLst/>
              <a:rect l="l" t="t" r="r" b="b"/>
              <a:pathLst>
                <a:path w="28575" h="76200" extrusionOk="0">
                  <a:moveTo>
                    <a:pt x="14288" y="62865"/>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Google Shape;345;p38">
              <a:extLst>
                <a:ext uri="{FF2B5EF4-FFF2-40B4-BE49-F238E27FC236}">
                  <a16:creationId xmlns:a16="http://schemas.microsoft.com/office/drawing/2014/main" id="{F98F5747-E311-F44B-A174-2E2910BCD51B}"/>
                </a:ext>
              </a:extLst>
            </p:cNvPr>
            <p:cNvSpPr/>
            <p:nvPr/>
          </p:nvSpPr>
          <p:spPr>
            <a:xfrm>
              <a:off x="8739188" y="3118211"/>
              <a:ext cx="342900" cy="76200"/>
            </a:xfrm>
            <a:custGeom>
              <a:avLst/>
              <a:gdLst/>
              <a:ahLst/>
              <a:cxnLst/>
              <a:rect l="l" t="t" r="r" b="b"/>
              <a:pathLst>
                <a:path w="342900" h="76200" extrusionOk="0">
                  <a:moveTo>
                    <a:pt x="14288" y="68580"/>
                  </a:moveTo>
                  <a:lnTo>
                    <a:pt x="43815" y="68580"/>
                  </a:lnTo>
                  <a:lnTo>
                    <a:pt x="43815" y="68580"/>
                  </a:lnTo>
                  <a:cubicBezTo>
                    <a:pt x="43815" y="58102"/>
                    <a:pt x="52388" y="39052"/>
                    <a:pt x="63818" y="39052"/>
                  </a:cubicBezTo>
                  <a:lnTo>
                    <a:pt x="305753" y="39052"/>
                  </a:lnTo>
                  <a:cubicBezTo>
                    <a:pt x="319088" y="39052"/>
                    <a:pt x="330518" y="27623"/>
                    <a:pt x="330518" y="14288"/>
                  </a:cubicBezTo>
                  <a:lnTo>
                    <a:pt x="330518" y="14288"/>
                  </a:lnTo>
                  <a:lnTo>
                    <a:pt x="58103" y="14288"/>
                  </a:lnTo>
                  <a:cubicBezTo>
                    <a:pt x="34290" y="14288"/>
                    <a:pt x="14288" y="43815"/>
                    <a:pt x="14288" y="68580"/>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3" name="Google Shape;346;p38">
              <a:extLst>
                <a:ext uri="{FF2B5EF4-FFF2-40B4-BE49-F238E27FC236}">
                  <a16:creationId xmlns:a16="http://schemas.microsoft.com/office/drawing/2014/main" id="{03618E11-738C-4A4A-A779-4B80F50A90C2}"/>
                </a:ext>
              </a:extLst>
            </p:cNvPr>
            <p:cNvSpPr/>
            <p:nvPr/>
          </p:nvSpPr>
          <p:spPr>
            <a:xfrm>
              <a:off x="8694420" y="3172503"/>
              <a:ext cx="28575" cy="114300"/>
            </a:xfrm>
            <a:custGeom>
              <a:avLst/>
              <a:gdLst/>
              <a:ahLst/>
              <a:cxnLst/>
              <a:rect l="l" t="t" r="r" b="b"/>
              <a:pathLst>
                <a:path w="28575" h="114300" extrusionOk="0">
                  <a:moveTo>
                    <a:pt x="14288" y="102870"/>
                  </a:moveTo>
                  <a:lnTo>
                    <a:pt x="14288"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4" name="Google Shape;347;p38">
            <a:extLst>
              <a:ext uri="{FF2B5EF4-FFF2-40B4-BE49-F238E27FC236}">
                <a16:creationId xmlns:a16="http://schemas.microsoft.com/office/drawing/2014/main" id="{3C8B66FA-B654-E941-ABBD-B98BC71CBC8A}"/>
              </a:ext>
            </a:extLst>
          </p:cNvPr>
          <p:cNvGrpSpPr/>
          <p:nvPr/>
        </p:nvGrpSpPr>
        <p:grpSpPr>
          <a:xfrm>
            <a:off x="7170488" y="3329481"/>
            <a:ext cx="1153428" cy="1206011"/>
            <a:chOff x="2661658" y="154716"/>
            <a:chExt cx="5541816" cy="5794454"/>
          </a:xfrm>
        </p:grpSpPr>
        <p:sp>
          <p:nvSpPr>
            <p:cNvPr id="75" name="Google Shape;348;p38">
              <a:extLst>
                <a:ext uri="{FF2B5EF4-FFF2-40B4-BE49-F238E27FC236}">
                  <a16:creationId xmlns:a16="http://schemas.microsoft.com/office/drawing/2014/main" id="{03B3F27A-BABF-174A-868B-9561EE1283C2}"/>
                </a:ext>
              </a:extLst>
            </p:cNvPr>
            <p:cNvSpPr/>
            <p:nvPr/>
          </p:nvSpPr>
          <p:spPr>
            <a:xfrm>
              <a:off x="7816771" y="2640685"/>
              <a:ext cx="386703" cy="644511"/>
            </a:xfrm>
            <a:custGeom>
              <a:avLst/>
              <a:gdLst/>
              <a:ahLst/>
              <a:cxnLst/>
              <a:rect l="l" t="t" r="r" b="b"/>
              <a:pathLst>
                <a:path w="85725" h="142875" extrusionOk="0">
                  <a:moveTo>
                    <a:pt x="14854" y="128202"/>
                  </a:moveTo>
                  <a:cubicBezTo>
                    <a:pt x="15806" y="128202"/>
                    <a:pt x="16759" y="128202"/>
                    <a:pt x="18664" y="128202"/>
                  </a:cubicBezTo>
                  <a:cubicBezTo>
                    <a:pt x="50096" y="130106"/>
                    <a:pt x="76767" y="105342"/>
                    <a:pt x="78671" y="74861"/>
                  </a:cubicBezTo>
                  <a:cubicBezTo>
                    <a:pt x="80577" y="43429"/>
                    <a:pt x="55812" y="16759"/>
                    <a:pt x="25331" y="14854"/>
                  </a:cubicBezTo>
                  <a:cubicBezTo>
                    <a:pt x="22474" y="14854"/>
                    <a:pt x="18664" y="14854"/>
                    <a:pt x="15806" y="1485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Google Shape;349;p38">
              <a:extLst>
                <a:ext uri="{FF2B5EF4-FFF2-40B4-BE49-F238E27FC236}">
                  <a16:creationId xmlns:a16="http://schemas.microsoft.com/office/drawing/2014/main" id="{AF3D1344-1BB3-4C4C-87BF-DBD907A77C3F}"/>
                </a:ext>
              </a:extLst>
            </p:cNvPr>
            <p:cNvSpPr/>
            <p:nvPr/>
          </p:nvSpPr>
          <p:spPr>
            <a:xfrm>
              <a:off x="7531444" y="1332412"/>
              <a:ext cx="623286" cy="632340"/>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7" name="Google Shape;350;p38">
              <a:extLst>
                <a:ext uri="{FF2B5EF4-FFF2-40B4-BE49-F238E27FC236}">
                  <a16:creationId xmlns:a16="http://schemas.microsoft.com/office/drawing/2014/main" id="{43F85029-BFA0-9D48-9CD7-C60934A3A036}"/>
                </a:ext>
              </a:extLst>
            </p:cNvPr>
            <p:cNvSpPr/>
            <p:nvPr/>
          </p:nvSpPr>
          <p:spPr>
            <a:xfrm>
              <a:off x="3498179" y="3237552"/>
              <a:ext cx="687478" cy="773412"/>
            </a:xfrm>
            <a:custGeom>
              <a:avLst/>
              <a:gdLst/>
              <a:ahLst/>
              <a:cxnLst/>
              <a:rect l="l" t="t" r="r" b="b"/>
              <a:pathLst>
                <a:path w="152400" h="171450" extrusionOk="0">
                  <a:moveTo>
                    <a:pt x="110189" y="18749"/>
                  </a:moveTo>
                  <a:cubicBezTo>
                    <a:pt x="104474" y="16844"/>
                    <a:pt x="97806" y="15891"/>
                    <a:pt x="91139" y="14939"/>
                  </a:cubicBezTo>
                  <a:cubicBezTo>
                    <a:pt x="51134" y="13034"/>
                    <a:pt x="16844" y="43514"/>
                    <a:pt x="14939" y="83519"/>
                  </a:cubicBezTo>
                  <a:cubicBezTo>
                    <a:pt x="13034" y="123524"/>
                    <a:pt x="43514" y="157814"/>
                    <a:pt x="83519" y="159719"/>
                  </a:cubicBezTo>
                  <a:cubicBezTo>
                    <a:pt x="109236" y="160671"/>
                    <a:pt x="132096" y="149241"/>
                    <a:pt x="146384" y="129239"/>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8" name="Google Shape;351;p38">
              <a:extLst>
                <a:ext uri="{FF2B5EF4-FFF2-40B4-BE49-F238E27FC236}">
                  <a16:creationId xmlns:a16="http://schemas.microsoft.com/office/drawing/2014/main" id="{FDB0B670-4E5A-7841-8AB0-E6E413CD0774}"/>
                </a:ext>
              </a:extLst>
            </p:cNvPr>
            <p:cNvSpPr/>
            <p:nvPr/>
          </p:nvSpPr>
          <p:spPr>
            <a:xfrm>
              <a:off x="4501751" y="253759"/>
              <a:ext cx="477933" cy="477437"/>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Google Shape;352;p38">
              <a:extLst>
                <a:ext uri="{FF2B5EF4-FFF2-40B4-BE49-F238E27FC236}">
                  <a16:creationId xmlns:a16="http://schemas.microsoft.com/office/drawing/2014/main" id="{FB921202-62D8-534C-BD59-FB095E9969FF}"/>
                </a:ext>
              </a:extLst>
            </p:cNvPr>
            <p:cNvSpPr/>
            <p:nvPr/>
          </p:nvSpPr>
          <p:spPr>
            <a:xfrm>
              <a:off x="6516700" y="154716"/>
              <a:ext cx="761953" cy="761242"/>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0" name="Google Shape;353;p38">
              <a:extLst>
                <a:ext uri="{FF2B5EF4-FFF2-40B4-BE49-F238E27FC236}">
                  <a16:creationId xmlns:a16="http://schemas.microsoft.com/office/drawing/2014/main" id="{97BB68E6-7EB1-8E4F-8775-BBD65F809B32}"/>
                </a:ext>
              </a:extLst>
            </p:cNvPr>
            <p:cNvSpPr/>
            <p:nvPr/>
          </p:nvSpPr>
          <p:spPr>
            <a:xfrm>
              <a:off x="5973474" y="2095002"/>
              <a:ext cx="171868" cy="1117149"/>
            </a:xfrm>
            <a:custGeom>
              <a:avLst/>
              <a:gdLst/>
              <a:ahLst/>
              <a:cxnLst/>
              <a:rect l="l" t="t" r="r" b="b"/>
              <a:pathLst>
                <a:path w="38100" h="247650" extrusionOk="0">
                  <a:moveTo>
                    <a:pt x="14854" y="237739"/>
                  </a:moveTo>
                  <a:lnTo>
                    <a:pt x="27237"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1" name="Google Shape;354;p38">
              <a:extLst>
                <a:ext uri="{FF2B5EF4-FFF2-40B4-BE49-F238E27FC236}">
                  <a16:creationId xmlns:a16="http://schemas.microsoft.com/office/drawing/2014/main" id="{D1E72390-AE4B-EC4F-A629-A2C733716367}"/>
                </a:ext>
              </a:extLst>
            </p:cNvPr>
            <p:cNvSpPr/>
            <p:nvPr/>
          </p:nvSpPr>
          <p:spPr>
            <a:xfrm>
              <a:off x="6304322" y="1738371"/>
              <a:ext cx="601544" cy="171868"/>
            </a:xfrm>
            <a:custGeom>
              <a:avLst/>
              <a:gdLst/>
              <a:ahLst/>
              <a:cxnLst/>
              <a:rect l="l" t="t" r="r" b="b"/>
              <a:pathLst>
                <a:path w="133350" h="38100" extrusionOk="0">
                  <a:moveTo>
                    <a:pt x="14854" y="28189"/>
                  </a:moveTo>
                  <a:lnTo>
                    <a:pt x="123439"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Google Shape;355;p38">
              <a:extLst>
                <a:ext uri="{FF2B5EF4-FFF2-40B4-BE49-F238E27FC236}">
                  <a16:creationId xmlns:a16="http://schemas.microsoft.com/office/drawing/2014/main" id="{B65B50FE-92B7-B546-9711-84DCB705B124}"/>
                </a:ext>
              </a:extLst>
            </p:cNvPr>
            <p:cNvSpPr/>
            <p:nvPr/>
          </p:nvSpPr>
          <p:spPr>
            <a:xfrm>
              <a:off x="7453167" y="1715147"/>
              <a:ext cx="78274" cy="12888"/>
            </a:xfrm>
            <a:custGeom>
              <a:avLst/>
              <a:gdLst/>
              <a:ahLst/>
              <a:cxnLst/>
              <a:rect l="l" t="t" r="r" b="b"/>
              <a:pathLst>
                <a:path w="17352" h="2857" extrusionOk="0">
                  <a:moveTo>
                    <a:pt x="17352" y="0"/>
                  </a:moveTo>
                  <a:cubicBezTo>
                    <a:pt x="12272" y="952"/>
                    <a:pt x="5080" y="1905"/>
                    <a:pt x="0" y="285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Google Shape;356;p38">
              <a:extLst>
                <a:ext uri="{FF2B5EF4-FFF2-40B4-BE49-F238E27FC236}">
                  <a16:creationId xmlns:a16="http://schemas.microsoft.com/office/drawing/2014/main" id="{D1B64D06-0D40-684F-8B6A-2919278B25EB}"/>
                </a:ext>
              </a:extLst>
            </p:cNvPr>
            <p:cNvSpPr/>
            <p:nvPr/>
          </p:nvSpPr>
          <p:spPr>
            <a:xfrm>
              <a:off x="7073437" y="2743809"/>
              <a:ext cx="386703" cy="171868"/>
            </a:xfrm>
            <a:custGeom>
              <a:avLst/>
              <a:gdLst/>
              <a:ahLst/>
              <a:cxnLst/>
              <a:rect l="l" t="t" r="r" b="b"/>
              <a:pathLst>
                <a:path w="85725" h="38100" extrusionOk="0">
                  <a:moveTo>
                    <a:pt x="75814" y="25332"/>
                  </a:moveTo>
                  <a:lnTo>
                    <a:pt x="14854"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4" name="Google Shape;357;p38">
              <a:extLst>
                <a:ext uri="{FF2B5EF4-FFF2-40B4-BE49-F238E27FC236}">
                  <a16:creationId xmlns:a16="http://schemas.microsoft.com/office/drawing/2014/main" id="{144B1386-F970-A940-B05D-70E0015A4DCA}"/>
                </a:ext>
              </a:extLst>
            </p:cNvPr>
            <p:cNvSpPr/>
            <p:nvPr/>
          </p:nvSpPr>
          <p:spPr>
            <a:xfrm>
              <a:off x="6261355" y="2928566"/>
              <a:ext cx="386703" cy="429671"/>
            </a:xfrm>
            <a:custGeom>
              <a:avLst/>
              <a:gdLst/>
              <a:ahLst/>
              <a:cxnLst/>
              <a:rect l="l" t="t" r="r" b="b"/>
              <a:pathLst>
                <a:path w="85725" h="95250" extrusionOk="0">
                  <a:moveTo>
                    <a:pt x="14854" y="89149"/>
                  </a:moveTo>
                  <a:lnTo>
                    <a:pt x="75814"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5" name="Google Shape;358;p38">
              <a:extLst>
                <a:ext uri="{FF2B5EF4-FFF2-40B4-BE49-F238E27FC236}">
                  <a16:creationId xmlns:a16="http://schemas.microsoft.com/office/drawing/2014/main" id="{FD37EE6C-A428-5B4A-8ED0-8133689CE00E}"/>
                </a:ext>
              </a:extLst>
            </p:cNvPr>
            <p:cNvSpPr/>
            <p:nvPr/>
          </p:nvSpPr>
          <p:spPr>
            <a:xfrm>
              <a:off x="6594755" y="868329"/>
              <a:ext cx="110429" cy="252899"/>
            </a:xfrm>
            <a:custGeom>
              <a:avLst/>
              <a:gdLst/>
              <a:ahLst/>
              <a:cxnLst/>
              <a:rect l="l" t="t" r="r" b="b"/>
              <a:pathLst>
                <a:path w="24480" h="53421" extrusionOk="0">
                  <a:moveTo>
                    <a:pt x="24480" y="0"/>
                  </a:moveTo>
                  <a:lnTo>
                    <a:pt x="0" y="53421"/>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Google Shape;359;p38">
              <a:extLst>
                <a:ext uri="{FF2B5EF4-FFF2-40B4-BE49-F238E27FC236}">
                  <a16:creationId xmlns:a16="http://schemas.microsoft.com/office/drawing/2014/main" id="{97C2D917-979E-A440-9203-D9C7F87A39E9}"/>
                </a:ext>
              </a:extLst>
            </p:cNvPr>
            <p:cNvSpPr/>
            <p:nvPr/>
          </p:nvSpPr>
          <p:spPr>
            <a:xfrm>
              <a:off x="6248466" y="1489161"/>
              <a:ext cx="214835" cy="300770"/>
            </a:xfrm>
            <a:custGeom>
              <a:avLst/>
              <a:gdLst/>
              <a:ahLst/>
              <a:cxnLst/>
              <a:rect l="l" t="t" r="r" b="b"/>
              <a:pathLst>
                <a:path w="47625" h="66675" extrusionOk="0">
                  <a:moveTo>
                    <a:pt x="32952" y="14854"/>
                  </a:moveTo>
                  <a:lnTo>
                    <a:pt x="14854" y="54859"/>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7" name="Google Shape;360;p38">
              <a:extLst>
                <a:ext uri="{FF2B5EF4-FFF2-40B4-BE49-F238E27FC236}">
                  <a16:creationId xmlns:a16="http://schemas.microsoft.com/office/drawing/2014/main" id="{9679F53F-F9B7-1045-8895-D68C512643B4}"/>
                </a:ext>
              </a:extLst>
            </p:cNvPr>
            <p:cNvSpPr/>
            <p:nvPr/>
          </p:nvSpPr>
          <p:spPr>
            <a:xfrm>
              <a:off x="5578937" y="2987696"/>
              <a:ext cx="130691" cy="261385"/>
            </a:xfrm>
            <a:custGeom>
              <a:avLst/>
              <a:gdLst/>
              <a:ahLst/>
              <a:cxnLst/>
              <a:rect l="l" t="t" r="r" b="b"/>
              <a:pathLst>
                <a:path w="28972" h="57944" extrusionOk="0">
                  <a:moveTo>
                    <a:pt x="0" y="0"/>
                  </a:moveTo>
                  <a:lnTo>
                    <a:pt x="28972" y="5794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8" name="Google Shape;361;p38">
              <a:extLst>
                <a:ext uri="{FF2B5EF4-FFF2-40B4-BE49-F238E27FC236}">
                  <a16:creationId xmlns:a16="http://schemas.microsoft.com/office/drawing/2014/main" id="{CA26E1D2-626B-2D4C-A464-4158A56F5DE8}"/>
                </a:ext>
              </a:extLst>
            </p:cNvPr>
            <p:cNvSpPr/>
            <p:nvPr/>
          </p:nvSpPr>
          <p:spPr>
            <a:xfrm>
              <a:off x="4718832" y="655597"/>
              <a:ext cx="128901" cy="128901"/>
            </a:xfrm>
            <a:custGeom>
              <a:avLst/>
              <a:gdLst/>
              <a:ahLst/>
              <a:cxnLst/>
              <a:rect l="l" t="t" r="r" b="b"/>
              <a:pathLst>
                <a:path w="28575" h="28575" extrusionOk="0">
                  <a:moveTo>
                    <a:pt x="14854" y="14854"/>
                  </a:moveTo>
                  <a:lnTo>
                    <a:pt x="14854"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9" name="Google Shape;362;p38">
              <a:extLst>
                <a:ext uri="{FF2B5EF4-FFF2-40B4-BE49-F238E27FC236}">
                  <a16:creationId xmlns:a16="http://schemas.microsoft.com/office/drawing/2014/main" id="{EE090026-4B5F-2D48-A7BC-78326450CB73}"/>
                </a:ext>
              </a:extLst>
            </p:cNvPr>
            <p:cNvSpPr/>
            <p:nvPr/>
          </p:nvSpPr>
          <p:spPr>
            <a:xfrm>
              <a:off x="4593125" y="3604560"/>
              <a:ext cx="944923" cy="88443"/>
            </a:xfrm>
            <a:custGeom>
              <a:avLst/>
              <a:gdLst/>
              <a:ahLst/>
              <a:cxnLst/>
              <a:rect l="l" t="t" r="r" b="b"/>
              <a:pathLst>
                <a:path w="209471" h="19606" extrusionOk="0">
                  <a:moveTo>
                    <a:pt x="209471" y="19606"/>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0" name="Google Shape;363;p38">
              <a:extLst>
                <a:ext uri="{FF2B5EF4-FFF2-40B4-BE49-F238E27FC236}">
                  <a16:creationId xmlns:a16="http://schemas.microsoft.com/office/drawing/2014/main" id="{A2DB434E-C611-0D40-98FD-A244F67E369C}"/>
                </a:ext>
              </a:extLst>
            </p:cNvPr>
            <p:cNvSpPr/>
            <p:nvPr/>
          </p:nvSpPr>
          <p:spPr>
            <a:xfrm>
              <a:off x="2661658" y="3886740"/>
              <a:ext cx="2148362" cy="2062430"/>
            </a:xfrm>
            <a:custGeom>
              <a:avLst/>
              <a:gdLst/>
              <a:ahLst/>
              <a:cxnLst/>
              <a:rect l="l" t="t" r="r" b="b"/>
              <a:pathLst>
                <a:path w="476250" h="457200" extrusionOk="0">
                  <a:moveTo>
                    <a:pt x="348016" y="14854"/>
                  </a:moveTo>
                  <a:lnTo>
                    <a:pt x="45121" y="287269"/>
                  </a:lnTo>
                  <a:cubicBezTo>
                    <a:pt x="7973" y="321559"/>
                    <a:pt x="4163" y="378709"/>
                    <a:pt x="38453" y="416809"/>
                  </a:cubicBezTo>
                  <a:cubicBezTo>
                    <a:pt x="72743" y="453956"/>
                    <a:pt x="129893" y="457766"/>
                    <a:pt x="167993" y="423477"/>
                  </a:cubicBezTo>
                  <a:lnTo>
                    <a:pt x="470888" y="151061"/>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1" name="Google Shape;364;p38">
              <a:extLst>
                <a:ext uri="{FF2B5EF4-FFF2-40B4-BE49-F238E27FC236}">
                  <a16:creationId xmlns:a16="http://schemas.microsoft.com/office/drawing/2014/main" id="{9BADD03F-8D39-FD40-8235-5A3E5F903CFD}"/>
                </a:ext>
              </a:extLst>
            </p:cNvPr>
            <p:cNvSpPr/>
            <p:nvPr/>
          </p:nvSpPr>
          <p:spPr>
            <a:xfrm>
              <a:off x="4441582" y="1476268"/>
              <a:ext cx="2979888" cy="2979890"/>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Google Shape;365;p38">
              <a:extLst>
                <a:ext uri="{FF2B5EF4-FFF2-40B4-BE49-F238E27FC236}">
                  <a16:creationId xmlns:a16="http://schemas.microsoft.com/office/drawing/2014/main" id="{7CC46BD4-13A6-EA44-AC47-8AA44FE48301}"/>
                </a:ext>
              </a:extLst>
            </p:cNvPr>
            <p:cNvSpPr/>
            <p:nvPr/>
          </p:nvSpPr>
          <p:spPr>
            <a:xfrm>
              <a:off x="3975626" y="1010316"/>
              <a:ext cx="3911800" cy="3911798"/>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3" name="Google Shape;366;p38">
              <a:extLst>
                <a:ext uri="{FF2B5EF4-FFF2-40B4-BE49-F238E27FC236}">
                  <a16:creationId xmlns:a16="http://schemas.microsoft.com/office/drawing/2014/main" id="{DCB1C484-054D-374B-9CE2-202F6880090B}"/>
                </a:ext>
              </a:extLst>
            </p:cNvPr>
            <p:cNvSpPr/>
            <p:nvPr/>
          </p:nvSpPr>
          <p:spPr>
            <a:xfrm>
              <a:off x="5853165" y="1641557"/>
              <a:ext cx="532706" cy="532707"/>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4" name="Google Shape;367;p38">
              <a:extLst>
                <a:ext uri="{FF2B5EF4-FFF2-40B4-BE49-F238E27FC236}">
                  <a16:creationId xmlns:a16="http://schemas.microsoft.com/office/drawing/2014/main" id="{9F17853C-AAE0-CB4F-AF26-B55CF2C42CB0}"/>
                </a:ext>
              </a:extLst>
            </p:cNvPr>
            <p:cNvSpPr/>
            <p:nvPr/>
          </p:nvSpPr>
          <p:spPr>
            <a:xfrm>
              <a:off x="5333572" y="2580296"/>
              <a:ext cx="412174" cy="412174"/>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5" name="Google Shape;368;p38">
              <a:extLst>
                <a:ext uri="{FF2B5EF4-FFF2-40B4-BE49-F238E27FC236}">
                  <a16:creationId xmlns:a16="http://schemas.microsoft.com/office/drawing/2014/main" id="{09DB9446-3B6D-E045-B02A-38BB21BE998B}"/>
                </a:ext>
              </a:extLst>
            </p:cNvPr>
            <p:cNvSpPr/>
            <p:nvPr/>
          </p:nvSpPr>
          <p:spPr>
            <a:xfrm>
              <a:off x="6504752" y="2442071"/>
              <a:ext cx="640368" cy="640368"/>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Google Shape;369;p38">
              <a:extLst>
                <a:ext uri="{FF2B5EF4-FFF2-40B4-BE49-F238E27FC236}">
                  <a16:creationId xmlns:a16="http://schemas.microsoft.com/office/drawing/2014/main" id="{60C75DC3-F7BC-E444-9379-5AAFC2158300}"/>
                </a:ext>
              </a:extLst>
            </p:cNvPr>
            <p:cNvSpPr/>
            <p:nvPr/>
          </p:nvSpPr>
          <p:spPr>
            <a:xfrm>
              <a:off x="5532561" y="3164338"/>
              <a:ext cx="894942" cy="894942"/>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21604647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0" name="Title 1">
            <a:extLst>
              <a:ext uri="{FF2B5EF4-FFF2-40B4-BE49-F238E27FC236}">
                <a16:creationId xmlns:a16="http://schemas.microsoft.com/office/drawing/2014/main" id="{27813F78-1C2A-2B41-9EFA-9BDFEFAF29F3}"/>
              </a:ext>
            </a:extLst>
          </p:cNvPr>
          <p:cNvSpPr txBox="1">
            <a:spLocks/>
          </p:cNvSpPr>
          <p:nvPr/>
        </p:nvSpPr>
        <p:spPr>
          <a:xfrm>
            <a:off x="2380183" y="919783"/>
            <a:ext cx="7772401" cy="502709"/>
          </a:xfrm>
          <a:prstGeom prst="rect">
            <a:avLst/>
          </a:prstGeom>
          <a:noFill/>
          <a:ln>
            <a:noFill/>
          </a:ln>
        </p:spPr>
        <p:txBody>
          <a:bodyPr spcFirstLastPara="1" wrap="square" lIns="0" tIns="164575"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452627">
              <a:defRPr sz="2772"/>
            </a:pPr>
            <a:r>
              <a:rPr lang="en-US" sz="3600" dirty="0">
                <a:latin typeface="Amazon Ember" panose="020B0603020204020204" pitchFamily="34" charset="0"/>
                <a:ea typeface="Amazon Ember" panose="020B0603020204020204" pitchFamily="34" charset="0"/>
                <a:cs typeface="Amazon Ember" panose="020B0603020204020204" pitchFamily="34" charset="0"/>
              </a:rPr>
              <a:t>What are customers asking for?</a:t>
            </a:r>
          </a:p>
        </p:txBody>
      </p:sp>
      <p:sp>
        <p:nvSpPr>
          <p:cNvPr id="11" name="TextBox 4">
            <a:extLst>
              <a:ext uri="{FF2B5EF4-FFF2-40B4-BE49-F238E27FC236}">
                <a16:creationId xmlns:a16="http://schemas.microsoft.com/office/drawing/2014/main" id="{EFECD6F7-CD9F-B74B-9509-9E25CE77FD39}"/>
              </a:ext>
            </a:extLst>
          </p:cNvPr>
          <p:cNvSpPr txBox="1"/>
          <p:nvPr/>
        </p:nvSpPr>
        <p:spPr>
          <a:xfrm>
            <a:off x="334825" y="1947094"/>
            <a:ext cx="38087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285750" indent="-285750">
              <a:buSzPct val="100000"/>
              <a:buChar char="-"/>
              <a:defRPr>
                <a:solidFill>
                  <a:srgbClr val="3188B6"/>
                </a:solidFill>
                <a:latin typeface="Amazon Ember"/>
                <a:ea typeface="Amazon Ember"/>
                <a:cs typeface="Amazon Ember"/>
                <a:sym typeface="Amazon Ember"/>
              </a:defRPr>
            </a:pPr>
            <a:endParaRPr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TextBox 7">
            <a:extLst>
              <a:ext uri="{FF2B5EF4-FFF2-40B4-BE49-F238E27FC236}">
                <a16:creationId xmlns:a16="http://schemas.microsoft.com/office/drawing/2014/main" id="{70381793-02C0-D34D-9B9A-8622A658DB31}"/>
              </a:ext>
            </a:extLst>
          </p:cNvPr>
          <p:cNvSpPr txBox="1"/>
          <p:nvPr/>
        </p:nvSpPr>
        <p:spPr>
          <a:xfrm>
            <a:off x="4490592" y="1947094"/>
            <a:ext cx="92396"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FFFF"/>
                </a:solidFill>
                <a:latin typeface="Amazon Ember"/>
                <a:ea typeface="Amazon Ember"/>
                <a:cs typeface="Amazon Ember"/>
                <a:sym typeface="Amazon Ember"/>
              </a:defRPr>
            </a:lvl1pPr>
          </a:lstStyle>
          <a:p>
            <a:endParaRPr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itle 1">
            <a:extLst>
              <a:ext uri="{FF2B5EF4-FFF2-40B4-BE49-F238E27FC236}">
                <a16:creationId xmlns:a16="http://schemas.microsoft.com/office/drawing/2014/main" id="{0ED927FC-D351-F74A-B0F4-8F165119D95B}"/>
              </a:ext>
            </a:extLst>
          </p:cNvPr>
          <p:cNvSpPr txBox="1">
            <a:spLocks/>
          </p:cNvSpPr>
          <p:nvPr/>
        </p:nvSpPr>
        <p:spPr>
          <a:xfrm>
            <a:off x="187532" y="850718"/>
            <a:ext cx="7772401" cy="5717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1" i="0" kern="1200">
                <a:solidFill>
                  <a:srgbClr val="0E2735"/>
                </a:solidFill>
                <a:latin typeface="Amazon Ember Regular" charset="0"/>
                <a:ea typeface="+mj-ea"/>
                <a:cs typeface="Amazon Ember Regular" charset="0"/>
              </a:defRPr>
            </a:lvl1pPr>
          </a:lstStyle>
          <a:p>
            <a:pPr defTabSz="452627">
              <a:defRPr sz="2772"/>
            </a:pPr>
            <a:endParaRPr lang="en-US" sz="2772"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TextBox 13">
            <a:extLst>
              <a:ext uri="{FF2B5EF4-FFF2-40B4-BE49-F238E27FC236}">
                <a16:creationId xmlns:a16="http://schemas.microsoft.com/office/drawing/2014/main" id="{322EB0F1-6DA2-344D-A77B-4E655B132EE9}"/>
              </a:ext>
            </a:extLst>
          </p:cNvPr>
          <p:cNvSpPr txBox="1"/>
          <p:nvPr/>
        </p:nvSpPr>
        <p:spPr>
          <a:xfrm>
            <a:off x="1850794" y="2254871"/>
            <a:ext cx="6966597" cy="2677656"/>
          </a:xfrm>
          <a:prstGeom prst="rect">
            <a:avLst/>
          </a:prstGeom>
          <a:noFill/>
        </p:spPr>
        <p:txBody>
          <a:bodyPr wrap="square" rtlCol="0">
            <a:spAutoFit/>
          </a:bodyPr>
          <a:lstStyle/>
          <a:p>
            <a:pP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We want:</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Agility.</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Hybrid – unified experience.</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Turn Key.</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Prescriptive guard rails.</a:t>
            </a:r>
          </a:p>
          <a:p>
            <a:pPr marL="285750" indent="-285750">
              <a:buSzPct val="100000"/>
              <a:buChar char="-"/>
              <a:defRPr>
                <a:solidFill>
                  <a:srgbClr val="3188B6"/>
                </a:solidFill>
                <a:latin typeface="Amazon Ember"/>
                <a:ea typeface="Amazon Ember"/>
                <a:cs typeface="Amazon Ember"/>
                <a:sym typeface="Amazon Ember"/>
              </a:defRPr>
            </a:pPr>
            <a:endPar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90" name="Google Shape;290;p20"/>
          <p:cNvSpPr txBox="1">
            <a:spLocks noGrp="1"/>
          </p:cNvSpPr>
          <p:nvPr>
            <p:ph type="title"/>
          </p:nvPr>
        </p:nvSpPr>
        <p:spPr>
          <a:xfrm>
            <a:off x="1926890" y="16042"/>
            <a:ext cx="11563200" cy="773100"/>
          </a:xfrm>
          <a:prstGeom prst="rect">
            <a:avLst/>
          </a:prstGeom>
          <a:noFill/>
          <a:ln>
            <a:noFill/>
          </a:ln>
        </p:spPr>
        <p:txBody>
          <a:bodyPr spcFirstLastPara="1" wrap="square" lIns="0" tIns="164575" rIns="0" bIns="0" anchor="t" anchorCtr="0">
            <a:noAutofit/>
          </a:bodyPr>
          <a:lstStyle/>
          <a:p>
            <a:pPr marL="0" marR="0" lvl="0" indent="0" algn="l" rtl="0">
              <a:lnSpc>
                <a:spcPct val="90000"/>
              </a:lnSpc>
              <a:spcBef>
                <a:spcPts val="0"/>
              </a:spcBef>
              <a:spcAft>
                <a:spcPts val="0"/>
              </a:spcAft>
              <a:buClr>
                <a:schemeClr val="dk2"/>
              </a:buClr>
              <a:buSzPts val="3599"/>
              <a:buFont typeface="Quattrocento Sans"/>
              <a:buNone/>
            </a:pPr>
            <a:r>
              <a:rPr lang="en-US" sz="3600" i="0" u="none" strike="noStrike" cap="none" dirty="0">
                <a:solidFill>
                  <a:srgbClr val="FF9900"/>
                </a:solidFill>
                <a:latin typeface="Proxima Nova"/>
                <a:ea typeface="Proxima Nova"/>
                <a:cs typeface="Proxima Nova"/>
                <a:sym typeface="Proxima Nova"/>
              </a:rPr>
              <a:t>Getting PAS up and running with ease</a:t>
            </a:r>
            <a:endParaRPr sz="3600" i="0" u="none" strike="noStrike" cap="none" dirty="0">
              <a:solidFill>
                <a:srgbClr val="FF9900"/>
              </a:solidFill>
              <a:latin typeface="Proxima Nova"/>
              <a:ea typeface="Proxima Nova"/>
              <a:cs typeface="Proxima Nova"/>
              <a:sym typeface="Proxima Nova"/>
            </a:endParaRPr>
          </a:p>
        </p:txBody>
      </p:sp>
      <p:pic>
        <p:nvPicPr>
          <p:cNvPr id="84" name="Picture 83">
            <a:extLst>
              <a:ext uri="{FF2B5EF4-FFF2-40B4-BE49-F238E27FC236}">
                <a16:creationId xmlns:a16="http://schemas.microsoft.com/office/drawing/2014/main" id="{CFDFA78B-E505-C949-AA46-C6532E35B0DE}"/>
              </a:ext>
            </a:extLst>
          </p:cNvPr>
          <p:cNvPicPr>
            <a:picLocks noChangeAspect="1"/>
          </p:cNvPicPr>
          <p:nvPr/>
        </p:nvPicPr>
        <p:blipFill>
          <a:blip r:embed="rId3"/>
          <a:stretch>
            <a:fillRect/>
          </a:stretch>
        </p:blipFill>
        <p:spPr>
          <a:xfrm>
            <a:off x="1653572" y="1000114"/>
            <a:ext cx="9126006" cy="5843408"/>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83" name="Google Shape;504;p44" descr="Picture 5">
            <a:extLst>
              <a:ext uri="{FF2B5EF4-FFF2-40B4-BE49-F238E27FC236}">
                <a16:creationId xmlns:a16="http://schemas.microsoft.com/office/drawing/2014/main" id="{4FB1CE11-A41C-D84E-87BB-0D49CC93B985}"/>
              </a:ext>
            </a:extLst>
          </p:cNvPr>
          <p:cNvPicPr preferRelativeResize="0"/>
          <p:nvPr/>
        </p:nvPicPr>
        <p:blipFill rotWithShape="1">
          <a:blip r:embed="rId3">
            <a:alphaModFix/>
          </a:blip>
          <a:srcRect/>
          <a:stretch/>
        </p:blipFill>
        <p:spPr>
          <a:xfrm>
            <a:off x="4835418" y="919242"/>
            <a:ext cx="2916238" cy="2916236"/>
          </a:xfrm>
          <a:prstGeom prst="rect">
            <a:avLst/>
          </a:prstGeom>
          <a:noFill/>
          <a:ln>
            <a:noFill/>
          </a:ln>
        </p:spPr>
      </p:pic>
      <p:pic>
        <p:nvPicPr>
          <p:cNvPr id="84" name="Google Shape;505;p44" descr="Graphic 6">
            <a:extLst>
              <a:ext uri="{FF2B5EF4-FFF2-40B4-BE49-F238E27FC236}">
                <a16:creationId xmlns:a16="http://schemas.microsoft.com/office/drawing/2014/main" id="{733FBC0E-EAE0-5B42-B876-A1D34A185EA1}"/>
              </a:ext>
            </a:extLst>
          </p:cNvPr>
          <p:cNvPicPr preferRelativeResize="0"/>
          <p:nvPr/>
        </p:nvPicPr>
        <p:blipFill rotWithShape="1">
          <a:blip r:embed="rId4">
            <a:alphaModFix/>
          </a:blip>
          <a:srcRect/>
          <a:stretch/>
        </p:blipFill>
        <p:spPr>
          <a:xfrm>
            <a:off x="2002174" y="4685124"/>
            <a:ext cx="1036227" cy="1295284"/>
          </a:xfrm>
          <a:prstGeom prst="rect">
            <a:avLst/>
          </a:prstGeom>
          <a:noFill/>
          <a:ln>
            <a:noFill/>
          </a:ln>
        </p:spPr>
      </p:pic>
      <p:pic>
        <p:nvPicPr>
          <p:cNvPr id="85" name="Google Shape;506;p44" descr="Graphic 7">
            <a:extLst>
              <a:ext uri="{FF2B5EF4-FFF2-40B4-BE49-F238E27FC236}">
                <a16:creationId xmlns:a16="http://schemas.microsoft.com/office/drawing/2014/main" id="{B3A860AE-412B-0947-9DE6-1777950DD1D7}"/>
              </a:ext>
            </a:extLst>
          </p:cNvPr>
          <p:cNvPicPr preferRelativeResize="0"/>
          <p:nvPr/>
        </p:nvPicPr>
        <p:blipFill rotWithShape="1">
          <a:blip r:embed="rId5">
            <a:alphaModFix/>
          </a:blip>
          <a:srcRect/>
          <a:stretch/>
        </p:blipFill>
        <p:spPr>
          <a:xfrm>
            <a:off x="531956" y="4694371"/>
            <a:ext cx="1036227" cy="1295284"/>
          </a:xfrm>
          <a:prstGeom prst="rect">
            <a:avLst/>
          </a:prstGeom>
          <a:noFill/>
          <a:ln>
            <a:noFill/>
          </a:ln>
        </p:spPr>
      </p:pic>
      <p:pic>
        <p:nvPicPr>
          <p:cNvPr id="86" name="Google Shape;507;p44" descr="Graphic 9">
            <a:extLst>
              <a:ext uri="{FF2B5EF4-FFF2-40B4-BE49-F238E27FC236}">
                <a16:creationId xmlns:a16="http://schemas.microsoft.com/office/drawing/2014/main" id="{F031F2EF-FEA4-DB47-90F9-0A48D05E9E9D}"/>
              </a:ext>
            </a:extLst>
          </p:cNvPr>
          <p:cNvPicPr preferRelativeResize="0"/>
          <p:nvPr/>
        </p:nvPicPr>
        <p:blipFill rotWithShape="1">
          <a:blip r:embed="rId6">
            <a:alphaModFix/>
          </a:blip>
          <a:srcRect/>
          <a:stretch/>
        </p:blipFill>
        <p:spPr>
          <a:xfrm>
            <a:off x="2064812" y="942805"/>
            <a:ext cx="1036227" cy="1485259"/>
          </a:xfrm>
          <a:prstGeom prst="rect">
            <a:avLst/>
          </a:prstGeom>
          <a:noFill/>
          <a:ln>
            <a:noFill/>
          </a:ln>
        </p:spPr>
      </p:pic>
      <p:pic>
        <p:nvPicPr>
          <p:cNvPr id="87" name="Google Shape;508;p44" descr="Graphic 10">
            <a:extLst>
              <a:ext uri="{FF2B5EF4-FFF2-40B4-BE49-F238E27FC236}">
                <a16:creationId xmlns:a16="http://schemas.microsoft.com/office/drawing/2014/main" id="{36488047-8888-D94B-82D1-C7D60C4415EE}"/>
              </a:ext>
            </a:extLst>
          </p:cNvPr>
          <p:cNvPicPr preferRelativeResize="0"/>
          <p:nvPr/>
        </p:nvPicPr>
        <p:blipFill rotWithShape="1">
          <a:blip r:embed="rId7">
            <a:alphaModFix/>
          </a:blip>
          <a:srcRect/>
          <a:stretch/>
        </p:blipFill>
        <p:spPr>
          <a:xfrm>
            <a:off x="6412835" y="4656034"/>
            <a:ext cx="1036227" cy="1485259"/>
          </a:xfrm>
          <a:prstGeom prst="rect">
            <a:avLst/>
          </a:prstGeom>
          <a:noFill/>
          <a:ln>
            <a:noFill/>
          </a:ln>
        </p:spPr>
      </p:pic>
      <p:pic>
        <p:nvPicPr>
          <p:cNvPr id="88" name="Google Shape;509;p44" descr="Graphic 11">
            <a:extLst>
              <a:ext uri="{FF2B5EF4-FFF2-40B4-BE49-F238E27FC236}">
                <a16:creationId xmlns:a16="http://schemas.microsoft.com/office/drawing/2014/main" id="{607C26F0-227A-0345-A194-94F1A057F137}"/>
              </a:ext>
            </a:extLst>
          </p:cNvPr>
          <p:cNvPicPr preferRelativeResize="0"/>
          <p:nvPr/>
        </p:nvPicPr>
        <p:blipFill rotWithShape="1">
          <a:blip r:embed="rId8">
            <a:alphaModFix/>
          </a:blip>
          <a:srcRect/>
          <a:stretch/>
        </p:blipFill>
        <p:spPr>
          <a:xfrm>
            <a:off x="10823494" y="919242"/>
            <a:ext cx="1036227" cy="1485259"/>
          </a:xfrm>
          <a:prstGeom prst="rect">
            <a:avLst/>
          </a:prstGeom>
          <a:noFill/>
          <a:ln>
            <a:noFill/>
          </a:ln>
        </p:spPr>
      </p:pic>
      <p:pic>
        <p:nvPicPr>
          <p:cNvPr id="89" name="Google Shape;510;p44" descr="Graphic 12">
            <a:extLst>
              <a:ext uri="{FF2B5EF4-FFF2-40B4-BE49-F238E27FC236}">
                <a16:creationId xmlns:a16="http://schemas.microsoft.com/office/drawing/2014/main" id="{3140BA06-5510-014F-B7D1-CF5638B20DE3}"/>
              </a:ext>
            </a:extLst>
          </p:cNvPr>
          <p:cNvPicPr preferRelativeResize="0"/>
          <p:nvPr/>
        </p:nvPicPr>
        <p:blipFill rotWithShape="1">
          <a:blip r:embed="rId9">
            <a:alphaModFix/>
          </a:blip>
          <a:srcRect/>
          <a:stretch/>
        </p:blipFill>
        <p:spPr>
          <a:xfrm>
            <a:off x="1998209" y="3000796"/>
            <a:ext cx="1036227" cy="1295284"/>
          </a:xfrm>
          <a:prstGeom prst="rect">
            <a:avLst/>
          </a:prstGeom>
          <a:noFill/>
          <a:ln>
            <a:noFill/>
          </a:ln>
        </p:spPr>
      </p:pic>
      <p:pic>
        <p:nvPicPr>
          <p:cNvPr id="90" name="Google Shape;511;p44" descr="Graphic 13">
            <a:extLst>
              <a:ext uri="{FF2B5EF4-FFF2-40B4-BE49-F238E27FC236}">
                <a16:creationId xmlns:a16="http://schemas.microsoft.com/office/drawing/2014/main" id="{B53B02CB-D720-3D4F-ACE8-4449114036ED}"/>
              </a:ext>
            </a:extLst>
          </p:cNvPr>
          <p:cNvPicPr preferRelativeResize="0"/>
          <p:nvPr/>
        </p:nvPicPr>
        <p:blipFill rotWithShape="1">
          <a:blip r:embed="rId10">
            <a:alphaModFix/>
          </a:blip>
          <a:srcRect/>
          <a:stretch/>
        </p:blipFill>
        <p:spPr>
          <a:xfrm>
            <a:off x="9353274" y="4685124"/>
            <a:ext cx="1036227" cy="1295284"/>
          </a:xfrm>
          <a:prstGeom prst="rect">
            <a:avLst/>
          </a:prstGeom>
          <a:noFill/>
          <a:ln>
            <a:noFill/>
          </a:ln>
        </p:spPr>
      </p:pic>
      <p:pic>
        <p:nvPicPr>
          <p:cNvPr id="91" name="Google Shape;512;p44" descr="Graphic 14">
            <a:extLst>
              <a:ext uri="{FF2B5EF4-FFF2-40B4-BE49-F238E27FC236}">
                <a16:creationId xmlns:a16="http://schemas.microsoft.com/office/drawing/2014/main" id="{6DD1507B-AFEE-4544-BD18-ACC7DC057F3F}"/>
              </a:ext>
            </a:extLst>
          </p:cNvPr>
          <p:cNvPicPr preferRelativeResize="0"/>
          <p:nvPr/>
        </p:nvPicPr>
        <p:blipFill rotWithShape="1">
          <a:blip r:embed="rId11">
            <a:alphaModFix/>
          </a:blip>
          <a:srcRect/>
          <a:stretch/>
        </p:blipFill>
        <p:spPr>
          <a:xfrm>
            <a:off x="10823494" y="4694371"/>
            <a:ext cx="1036227" cy="1485259"/>
          </a:xfrm>
          <a:prstGeom prst="rect">
            <a:avLst/>
          </a:prstGeom>
          <a:noFill/>
          <a:ln>
            <a:noFill/>
          </a:ln>
        </p:spPr>
      </p:pic>
      <p:pic>
        <p:nvPicPr>
          <p:cNvPr id="92" name="Google Shape;513;p44" descr="Graphic 15">
            <a:extLst>
              <a:ext uri="{FF2B5EF4-FFF2-40B4-BE49-F238E27FC236}">
                <a16:creationId xmlns:a16="http://schemas.microsoft.com/office/drawing/2014/main" id="{DBF2DA93-2F5D-4145-BD80-34D7962D9999}"/>
              </a:ext>
            </a:extLst>
          </p:cNvPr>
          <p:cNvPicPr preferRelativeResize="0"/>
          <p:nvPr/>
        </p:nvPicPr>
        <p:blipFill rotWithShape="1">
          <a:blip r:embed="rId12">
            <a:alphaModFix/>
          </a:blip>
          <a:srcRect/>
          <a:stretch/>
        </p:blipFill>
        <p:spPr>
          <a:xfrm>
            <a:off x="7883054" y="4656034"/>
            <a:ext cx="1036227" cy="1485259"/>
          </a:xfrm>
          <a:prstGeom prst="rect">
            <a:avLst/>
          </a:prstGeom>
          <a:noFill/>
          <a:ln>
            <a:noFill/>
          </a:ln>
        </p:spPr>
      </p:pic>
      <p:pic>
        <p:nvPicPr>
          <p:cNvPr id="93" name="Google Shape;514;p44" descr="Graphic 16">
            <a:extLst>
              <a:ext uri="{FF2B5EF4-FFF2-40B4-BE49-F238E27FC236}">
                <a16:creationId xmlns:a16="http://schemas.microsoft.com/office/drawing/2014/main" id="{AB6E6521-C87F-E448-B724-112682E9D4EE}"/>
              </a:ext>
            </a:extLst>
          </p:cNvPr>
          <p:cNvPicPr preferRelativeResize="0"/>
          <p:nvPr/>
        </p:nvPicPr>
        <p:blipFill rotWithShape="1">
          <a:blip r:embed="rId13">
            <a:alphaModFix/>
          </a:blip>
          <a:srcRect/>
          <a:stretch/>
        </p:blipFill>
        <p:spPr>
          <a:xfrm>
            <a:off x="526566" y="927272"/>
            <a:ext cx="1036227" cy="1675233"/>
          </a:xfrm>
          <a:prstGeom prst="rect">
            <a:avLst/>
          </a:prstGeom>
          <a:noFill/>
          <a:ln>
            <a:noFill/>
          </a:ln>
        </p:spPr>
      </p:pic>
      <p:pic>
        <p:nvPicPr>
          <p:cNvPr id="94" name="Google Shape;515;p44" descr="Graphic 17">
            <a:extLst>
              <a:ext uri="{FF2B5EF4-FFF2-40B4-BE49-F238E27FC236}">
                <a16:creationId xmlns:a16="http://schemas.microsoft.com/office/drawing/2014/main" id="{E6276AED-5B2B-714D-89D2-6DBAAF4A0CA2}"/>
              </a:ext>
            </a:extLst>
          </p:cNvPr>
          <p:cNvPicPr preferRelativeResize="0"/>
          <p:nvPr/>
        </p:nvPicPr>
        <p:blipFill rotWithShape="1">
          <a:blip r:embed="rId14">
            <a:alphaModFix/>
          </a:blip>
          <a:srcRect/>
          <a:stretch/>
        </p:blipFill>
        <p:spPr>
          <a:xfrm>
            <a:off x="488477" y="3000796"/>
            <a:ext cx="1036227" cy="1295284"/>
          </a:xfrm>
          <a:prstGeom prst="rect">
            <a:avLst/>
          </a:prstGeom>
          <a:noFill/>
          <a:ln>
            <a:noFill/>
          </a:ln>
        </p:spPr>
      </p:pic>
      <p:pic>
        <p:nvPicPr>
          <p:cNvPr id="95" name="Google Shape;516;p44" descr="Graphic 18">
            <a:extLst>
              <a:ext uri="{FF2B5EF4-FFF2-40B4-BE49-F238E27FC236}">
                <a16:creationId xmlns:a16="http://schemas.microsoft.com/office/drawing/2014/main" id="{A458A5B6-A0AF-1141-87C5-E4EA87AD5326}"/>
              </a:ext>
            </a:extLst>
          </p:cNvPr>
          <p:cNvPicPr preferRelativeResize="0"/>
          <p:nvPr/>
        </p:nvPicPr>
        <p:blipFill rotWithShape="1">
          <a:blip r:embed="rId15">
            <a:alphaModFix/>
          </a:blip>
          <a:srcRect/>
          <a:stretch/>
        </p:blipFill>
        <p:spPr>
          <a:xfrm>
            <a:off x="10823494" y="3000796"/>
            <a:ext cx="1036227" cy="1295284"/>
          </a:xfrm>
          <a:prstGeom prst="rect">
            <a:avLst/>
          </a:prstGeom>
          <a:noFill/>
          <a:ln>
            <a:noFill/>
          </a:ln>
        </p:spPr>
      </p:pic>
      <p:pic>
        <p:nvPicPr>
          <p:cNvPr id="96" name="Google Shape;517;p44" descr="Graphic 19">
            <a:extLst>
              <a:ext uri="{FF2B5EF4-FFF2-40B4-BE49-F238E27FC236}">
                <a16:creationId xmlns:a16="http://schemas.microsoft.com/office/drawing/2014/main" id="{1907394D-0105-554C-8461-CCECCFC934FC}"/>
              </a:ext>
            </a:extLst>
          </p:cNvPr>
          <p:cNvPicPr preferRelativeResize="0"/>
          <p:nvPr/>
        </p:nvPicPr>
        <p:blipFill rotWithShape="1">
          <a:blip r:embed="rId16">
            <a:alphaModFix/>
          </a:blip>
          <a:srcRect/>
          <a:stretch/>
        </p:blipFill>
        <p:spPr>
          <a:xfrm>
            <a:off x="4942614" y="4685124"/>
            <a:ext cx="1036227" cy="1485259"/>
          </a:xfrm>
          <a:prstGeom prst="rect">
            <a:avLst/>
          </a:prstGeom>
          <a:noFill/>
          <a:ln>
            <a:noFill/>
          </a:ln>
        </p:spPr>
      </p:pic>
      <p:pic>
        <p:nvPicPr>
          <p:cNvPr id="97" name="Google Shape;518;p44" descr="Graphic 20">
            <a:extLst>
              <a:ext uri="{FF2B5EF4-FFF2-40B4-BE49-F238E27FC236}">
                <a16:creationId xmlns:a16="http://schemas.microsoft.com/office/drawing/2014/main" id="{FA76919D-44F0-3247-96FF-70A91DEC4A44}"/>
              </a:ext>
            </a:extLst>
          </p:cNvPr>
          <p:cNvPicPr preferRelativeResize="0"/>
          <p:nvPr/>
        </p:nvPicPr>
        <p:blipFill rotWithShape="1">
          <a:blip r:embed="rId17">
            <a:alphaModFix/>
          </a:blip>
          <a:srcRect/>
          <a:stretch/>
        </p:blipFill>
        <p:spPr>
          <a:xfrm>
            <a:off x="3472394" y="4672181"/>
            <a:ext cx="1036227" cy="1295284"/>
          </a:xfrm>
          <a:prstGeom prst="rect">
            <a:avLst/>
          </a:prstGeom>
          <a:noFill/>
          <a:ln>
            <a:noFill/>
          </a:ln>
        </p:spPr>
      </p:pic>
      <p:pic>
        <p:nvPicPr>
          <p:cNvPr id="98" name="Google Shape;519;p44" descr="Graphic 21">
            <a:extLst>
              <a:ext uri="{FF2B5EF4-FFF2-40B4-BE49-F238E27FC236}">
                <a16:creationId xmlns:a16="http://schemas.microsoft.com/office/drawing/2014/main" id="{4B9376E7-117A-A24F-B963-C956D21A17EB}"/>
              </a:ext>
            </a:extLst>
          </p:cNvPr>
          <p:cNvPicPr preferRelativeResize="0"/>
          <p:nvPr/>
        </p:nvPicPr>
        <p:blipFill rotWithShape="1">
          <a:blip r:embed="rId18">
            <a:alphaModFix/>
          </a:blip>
          <a:srcRect/>
          <a:stretch/>
        </p:blipFill>
        <p:spPr>
          <a:xfrm>
            <a:off x="9353274" y="895842"/>
            <a:ext cx="1036227" cy="1485259"/>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4" name="Title 3">
            <a:extLst>
              <a:ext uri="{FF2B5EF4-FFF2-40B4-BE49-F238E27FC236}">
                <a16:creationId xmlns:a16="http://schemas.microsoft.com/office/drawing/2014/main" id="{F78117D7-9734-4D4F-8B10-48942DBA1AB0}"/>
              </a:ext>
            </a:extLst>
          </p:cNvPr>
          <p:cNvSpPr txBox="1">
            <a:spLocks/>
          </p:cNvSpPr>
          <p:nvPr/>
        </p:nvSpPr>
        <p:spPr>
          <a:xfrm>
            <a:off x="334730" y="332594"/>
            <a:ext cx="8205304" cy="54574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Provision and Bind</a:t>
            </a:r>
          </a:p>
        </p:txBody>
      </p:sp>
      <p:grpSp>
        <p:nvGrpSpPr>
          <p:cNvPr id="35" name="Group 34">
            <a:extLst>
              <a:ext uri="{FF2B5EF4-FFF2-40B4-BE49-F238E27FC236}">
                <a16:creationId xmlns:a16="http://schemas.microsoft.com/office/drawing/2014/main" id="{62425CF0-3318-E247-A5EA-E93B003C48A9}"/>
              </a:ext>
            </a:extLst>
          </p:cNvPr>
          <p:cNvGrpSpPr/>
          <p:nvPr/>
        </p:nvGrpSpPr>
        <p:grpSpPr>
          <a:xfrm>
            <a:off x="8093080" y="1873352"/>
            <a:ext cx="3219923" cy="3796000"/>
            <a:chOff x="2562225" y="1047233"/>
            <a:chExt cx="1751013" cy="1937174"/>
          </a:xfrm>
          <a:solidFill>
            <a:schemeClr val="bg1"/>
          </a:solidFill>
        </p:grpSpPr>
        <p:sp>
          <p:nvSpPr>
            <p:cNvPr id="36" name="Rounded Rectangle 35">
              <a:extLst>
                <a:ext uri="{FF2B5EF4-FFF2-40B4-BE49-F238E27FC236}">
                  <a16:creationId xmlns:a16="http://schemas.microsoft.com/office/drawing/2014/main" id="{834AD5EE-0162-E742-B907-3BB1897231DD}"/>
                </a:ext>
              </a:extLst>
            </p:cNvPr>
            <p:cNvSpPr/>
            <p:nvPr/>
          </p:nvSpPr>
          <p:spPr>
            <a:xfrm>
              <a:off x="2562225" y="1250857"/>
              <a:ext cx="1751013" cy="1733550"/>
            </a:xfrm>
            <a:prstGeom prst="roundRect">
              <a:avLst>
                <a:gd name="adj" fmla="val 9818"/>
              </a:avLst>
            </a:prstGeom>
            <a:grp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7" name="TextBox 36">
              <a:extLst>
                <a:ext uri="{FF2B5EF4-FFF2-40B4-BE49-F238E27FC236}">
                  <a16:creationId xmlns:a16="http://schemas.microsoft.com/office/drawing/2014/main" id="{B7E01C5B-42F9-C042-B662-6CA6A3912D2B}"/>
                </a:ext>
              </a:extLst>
            </p:cNvPr>
            <p:cNvSpPr txBox="1">
              <a:spLocks noChangeArrowheads="1"/>
            </p:cNvSpPr>
            <p:nvPr/>
          </p:nvSpPr>
          <p:spPr bwMode="auto">
            <a:xfrm>
              <a:off x="2681288" y="2739324"/>
              <a:ext cx="1557337" cy="230832"/>
            </a:xfrm>
            <a:prstGeom prst="rect">
              <a:avLst/>
            </a:prstGeom>
            <a:grp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pic>
          <p:nvPicPr>
            <p:cNvPr id="38" name="Picture 37">
              <a:extLst>
                <a:ext uri="{FF2B5EF4-FFF2-40B4-BE49-F238E27FC236}">
                  <a16:creationId xmlns:a16="http://schemas.microsoft.com/office/drawing/2014/main" id="{D57A242C-D2DD-C049-BBA0-BE8BCB218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a:grpFill/>
          </p:spPr>
        </p:pic>
      </p:grpSp>
      <p:grpSp>
        <p:nvGrpSpPr>
          <p:cNvPr id="39" name="Group 38">
            <a:extLst>
              <a:ext uri="{FF2B5EF4-FFF2-40B4-BE49-F238E27FC236}">
                <a16:creationId xmlns:a16="http://schemas.microsoft.com/office/drawing/2014/main" id="{7A307FC7-A3AE-9144-93E4-B96D79D72879}"/>
              </a:ext>
            </a:extLst>
          </p:cNvPr>
          <p:cNvGrpSpPr/>
          <p:nvPr/>
        </p:nvGrpSpPr>
        <p:grpSpPr>
          <a:xfrm>
            <a:off x="915193" y="1852863"/>
            <a:ext cx="4701892" cy="3836978"/>
            <a:chOff x="4676775" y="1248662"/>
            <a:chExt cx="1752600" cy="1733550"/>
          </a:xfrm>
          <a:solidFill>
            <a:schemeClr val="bg1"/>
          </a:solidFill>
        </p:grpSpPr>
        <p:sp>
          <p:nvSpPr>
            <p:cNvPr id="40" name="Rounded Rectangle 39">
              <a:extLst>
                <a:ext uri="{FF2B5EF4-FFF2-40B4-BE49-F238E27FC236}">
                  <a16:creationId xmlns:a16="http://schemas.microsoft.com/office/drawing/2014/main" id="{88E257C3-D421-414B-AED5-BD83AAAF309B}"/>
                </a:ext>
              </a:extLst>
            </p:cNvPr>
            <p:cNvSpPr/>
            <p:nvPr/>
          </p:nvSpPr>
          <p:spPr>
            <a:xfrm>
              <a:off x="4676775" y="1248662"/>
              <a:ext cx="1752600" cy="1733550"/>
            </a:xfrm>
            <a:prstGeom prst="roundRect">
              <a:avLst>
                <a:gd name="adj" fmla="val 9818"/>
              </a:avLst>
            </a:prstGeom>
            <a:grp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1" name="TextBox 37">
              <a:extLst>
                <a:ext uri="{FF2B5EF4-FFF2-40B4-BE49-F238E27FC236}">
                  <a16:creationId xmlns:a16="http://schemas.microsoft.com/office/drawing/2014/main" id="{E22918D0-A6F7-A74A-BCF5-A5866D19509A}"/>
                </a:ext>
              </a:extLst>
            </p:cNvPr>
            <p:cNvSpPr txBox="1">
              <a:spLocks noChangeArrowheads="1"/>
            </p:cNvSpPr>
            <p:nvPr/>
          </p:nvSpPr>
          <p:spPr bwMode="auto">
            <a:xfrm>
              <a:off x="4768850" y="2739324"/>
              <a:ext cx="1555750" cy="231775"/>
            </a:xfrm>
            <a:prstGeom prst="rect">
              <a:avLst/>
            </a:prstGeom>
            <a:grpFill/>
            <a:ln w="9525">
              <a:noFill/>
              <a:miter lim="800000"/>
              <a:headEnd/>
              <a:tailEnd/>
            </a:ln>
          </p:spPr>
          <p:txBody>
            <a:bodyPr>
              <a:spAutoFit/>
            </a:bodyPr>
            <a:lstStyle/>
            <a:p>
              <a:pPr algn="ctr"/>
              <a:r>
                <a:rPr lang="en-US" sz="900" b="1" dirty="0">
                  <a:latin typeface="+mj-lt"/>
                  <a:ea typeface="Verdana" pitchFamily="34" charset="0"/>
                  <a:cs typeface="Helvetica Neue"/>
                </a:rPr>
                <a:t>Application Platform</a:t>
              </a:r>
            </a:p>
          </p:txBody>
        </p:sp>
      </p:grpSp>
      <p:sp>
        <p:nvSpPr>
          <p:cNvPr id="42" name="Rounded Rectangle 41">
            <a:extLst>
              <a:ext uri="{FF2B5EF4-FFF2-40B4-BE49-F238E27FC236}">
                <a16:creationId xmlns:a16="http://schemas.microsoft.com/office/drawing/2014/main" id="{A3394870-DC37-8F4F-A9A5-6028424C3870}"/>
              </a:ext>
            </a:extLst>
          </p:cNvPr>
          <p:cNvSpPr/>
          <p:nvPr/>
        </p:nvSpPr>
        <p:spPr>
          <a:xfrm>
            <a:off x="3750944" y="3005377"/>
            <a:ext cx="1432369" cy="2182317"/>
          </a:xfrm>
          <a:prstGeom prst="roundRect">
            <a:avLst>
              <a:gd name="adj" fmla="val 9818"/>
            </a:avLst>
          </a:prstGeom>
          <a:solidFill>
            <a:srgbClr val="00AF9F"/>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Catalog/Marketplace</a:t>
            </a:r>
          </a:p>
        </p:txBody>
      </p:sp>
      <p:sp>
        <p:nvSpPr>
          <p:cNvPr id="43" name="Rounded Rectangle 42">
            <a:extLst>
              <a:ext uri="{FF2B5EF4-FFF2-40B4-BE49-F238E27FC236}">
                <a16:creationId xmlns:a16="http://schemas.microsoft.com/office/drawing/2014/main" id="{EEA0BBFF-D395-3B40-ACCB-39D94DDFBAF5}"/>
              </a:ext>
            </a:extLst>
          </p:cNvPr>
          <p:cNvSpPr/>
          <p:nvPr/>
        </p:nvSpPr>
        <p:spPr>
          <a:xfrm>
            <a:off x="1149197" y="3005377"/>
            <a:ext cx="1432369" cy="2182317"/>
          </a:xfrm>
          <a:prstGeom prst="roundRect">
            <a:avLst>
              <a:gd name="adj" fmla="val 9818"/>
            </a:avLst>
          </a:prstGeom>
          <a:solidFill>
            <a:srgbClr val="00AF9F"/>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Application</a:t>
            </a:r>
          </a:p>
        </p:txBody>
      </p:sp>
      <p:sp>
        <p:nvSpPr>
          <p:cNvPr id="44" name="Rounded Rectangle 43">
            <a:extLst>
              <a:ext uri="{FF2B5EF4-FFF2-40B4-BE49-F238E27FC236}">
                <a16:creationId xmlns:a16="http://schemas.microsoft.com/office/drawing/2014/main" id="{41A3C862-DD0B-4848-881A-35D60440D118}"/>
              </a:ext>
            </a:extLst>
          </p:cNvPr>
          <p:cNvSpPr/>
          <p:nvPr/>
        </p:nvSpPr>
        <p:spPr>
          <a:xfrm>
            <a:off x="1008448" y="3138594"/>
            <a:ext cx="10188418" cy="690312"/>
          </a:xfrm>
          <a:prstGeom prst="roundRect">
            <a:avLst/>
          </a:prstGeom>
          <a:solidFill>
            <a:srgbClr val="FFC000">
              <a:alpha val="58000"/>
            </a:srgb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5A59C4BE-E6DB-8C4A-B622-C8840DAFD5BC}"/>
              </a:ext>
            </a:extLst>
          </p:cNvPr>
          <p:cNvSpPr txBox="1"/>
          <p:nvPr/>
        </p:nvSpPr>
        <p:spPr>
          <a:xfrm>
            <a:off x="1356500" y="3184079"/>
            <a:ext cx="100272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Push</a:t>
            </a:r>
          </a:p>
        </p:txBody>
      </p:sp>
      <p:sp>
        <p:nvSpPr>
          <p:cNvPr id="46" name="TextBox 45">
            <a:extLst>
              <a:ext uri="{FF2B5EF4-FFF2-40B4-BE49-F238E27FC236}">
                <a16:creationId xmlns:a16="http://schemas.microsoft.com/office/drawing/2014/main" id="{FB0713EE-E753-C94D-8374-EF14E251B915}"/>
              </a:ext>
            </a:extLst>
          </p:cNvPr>
          <p:cNvSpPr txBox="1"/>
          <p:nvPr/>
        </p:nvSpPr>
        <p:spPr>
          <a:xfrm>
            <a:off x="4080599" y="3184079"/>
            <a:ext cx="84643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Provision</a:t>
            </a:r>
          </a:p>
        </p:txBody>
      </p:sp>
      <p:pic>
        <p:nvPicPr>
          <p:cNvPr id="47" name="Picture 46">
            <a:extLst>
              <a:ext uri="{FF2B5EF4-FFF2-40B4-BE49-F238E27FC236}">
                <a16:creationId xmlns:a16="http://schemas.microsoft.com/office/drawing/2014/main" id="{AC089C4B-3B38-5D4A-BC8C-FDA125EFD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0832" y="3067722"/>
            <a:ext cx="372920" cy="511649"/>
          </a:xfrm>
          <a:prstGeom prst="rect">
            <a:avLst/>
          </a:prstGeom>
        </p:spPr>
      </p:pic>
      <p:sp>
        <p:nvSpPr>
          <p:cNvPr id="48" name="TextBox 47">
            <a:extLst>
              <a:ext uri="{FF2B5EF4-FFF2-40B4-BE49-F238E27FC236}">
                <a16:creationId xmlns:a16="http://schemas.microsoft.com/office/drawing/2014/main" id="{9F5AAA8D-AC91-8348-AF12-13F381F5A90B}"/>
              </a:ext>
            </a:extLst>
          </p:cNvPr>
          <p:cNvSpPr txBox="1"/>
          <p:nvPr/>
        </p:nvSpPr>
        <p:spPr>
          <a:xfrm>
            <a:off x="9651096" y="3579248"/>
            <a:ext cx="1212392" cy="286259"/>
          </a:xfrm>
          <a:prstGeom prst="rect">
            <a:avLst/>
          </a:prstGeom>
          <a:noFill/>
        </p:spPr>
        <p:txBody>
          <a:bodyPr wrap="square" lIns="0" tIns="0" rIns="0" bIns="0" rtlCol="0" anchor="t">
            <a:noAutofit/>
          </a:bodyPr>
          <a:lstStyle/>
          <a:p>
            <a:pPr algn="ctr"/>
            <a:r>
              <a:rPr lang="en-US" sz="600" b="1" dirty="0"/>
              <a:t>AWS</a:t>
            </a:r>
            <a:br>
              <a:rPr lang="en-US" sz="600" b="1" dirty="0"/>
            </a:br>
            <a:r>
              <a:rPr lang="en-US" sz="600" b="1" dirty="0"/>
              <a:t>CloudFormation</a:t>
            </a:r>
          </a:p>
        </p:txBody>
      </p:sp>
      <p:sp>
        <p:nvSpPr>
          <p:cNvPr id="49" name="TextBox 48">
            <a:extLst>
              <a:ext uri="{FF2B5EF4-FFF2-40B4-BE49-F238E27FC236}">
                <a16:creationId xmlns:a16="http://schemas.microsoft.com/office/drawing/2014/main" id="{DBEFBBDA-A4B6-4247-8A39-773D28ED2FC1}"/>
              </a:ext>
            </a:extLst>
          </p:cNvPr>
          <p:cNvSpPr txBox="1"/>
          <p:nvPr/>
        </p:nvSpPr>
        <p:spPr>
          <a:xfrm>
            <a:off x="8755318" y="3184079"/>
            <a:ext cx="97286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CreateStack</a:t>
            </a:r>
          </a:p>
        </p:txBody>
      </p:sp>
      <p:cxnSp>
        <p:nvCxnSpPr>
          <p:cNvPr id="50" name="Straight Connector 49">
            <a:extLst>
              <a:ext uri="{FF2B5EF4-FFF2-40B4-BE49-F238E27FC236}">
                <a16:creationId xmlns:a16="http://schemas.microsoft.com/office/drawing/2014/main" id="{402ADFD4-D1F5-934F-8D92-E5660BD9F82A}"/>
              </a:ext>
            </a:extLst>
          </p:cNvPr>
          <p:cNvCxnSpPr>
            <a:cxnSpLocks/>
          </p:cNvCxnSpPr>
          <p:nvPr/>
        </p:nvCxnSpPr>
        <p:spPr>
          <a:xfrm flipV="1">
            <a:off x="1008448" y="3502158"/>
            <a:ext cx="8985478" cy="1"/>
          </a:xfrm>
          <a:prstGeom prst="line">
            <a:avLst/>
          </a:prstGeom>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4555AEDB-415A-0248-8517-D1735C69EDA8}"/>
              </a:ext>
            </a:extLst>
          </p:cNvPr>
          <p:cNvSpPr txBox="1"/>
          <p:nvPr/>
        </p:nvSpPr>
        <p:spPr>
          <a:xfrm>
            <a:off x="8448694" y="3538524"/>
            <a:ext cx="1545232"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CREATE_COMPLETE</a:t>
            </a:r>
          </a:p>
        </p:txBody>
      </p:sp>
      <p:sp>
        <p:nvSpPr>
          <p:cNvPr id="52" name="Right Arrow 51">
            <a:extLst>
              <a:ext uri="{FF2B5EF4-FFF2-40B4-BE49-F238E27FC236}">
                <a16:creationId xmlns:a16="http://schemas.microsoft.com/office/drawing/2014/main" id="{3AF8CA3D-EC5B-354E-BAF5-162E9102227C}"/>
              </a:ext>
            </a:extLst>
          </p:cNvPr>
          <p:cNvSpPr/>
          <p:nvPr/>
        </p:nvSpPr>
        <p:spPr>
          <a:xfrm rot="10800000">
            <a:off x="7836192" y="3510912"/>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Curved Left Arrow 52">
            <a:extLst>
              <a:ext uri="{FF2B5EF4-FFF2-40B4-BE49-F238E27FC236}">
                <a16:creationId xmlns:a16="http://schemas.microsoft.com/office/drawing/2014/main" id="{B33C4F54-9201-E74D-A0A9-855B4DCD1438}"/>
              </a:ext>
            </a:extLst>
          </p:cNvPr>
          <p:cNvSpPr/>
          <p:nvPr/>
        </p:nvSpPr>
        <p:spPr>
          <a:xfrm>
            <a:off x="10680008" y="3224189"/>
            <a:ext cx="408640" cy="535004"/>
          </a:xfrm>
          <a:prstGeom prst="curvedLeftArrow">
            <a:avLst/>
          </a:prstGeom>
          <a:solidFill>
            <a:srgbClr val="00DDB8">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31C37E2-C69B-FF43-83FA-9D96933E6B70}"/>
              </a:ext>
            </a:extLst>
          </p:cNvPr>
          <p:cNvSpPr txBox="1"/>
          <p:nvPr/>
        </p:nvSpPr>
        <p:spPr>
          <a:xfrm>
            <a:off x="10519390" y="3323222"/>
            <a:ext cx="822379" cy="370833"/>
          </a:xfrm>
          <a:prstGeom prst="rect">
            <a:avLst/>
          </a:prstGeom>
          <a:noFill/>
        </p:spPr>
        <p:txBody>
          <a:bodyPr wrap="square" rtlCol="0">
            <a:spAutoFit/>
          </a:bodyPr>
          <a:lstStyle/>
          <a:p>
            <a:pPr algn="ctr"/>
            <a:r>
              <a:rPr lang="en-US" sz="600" b="1" dirty="0">
                <a:latin typeface="Amazon Ember" panose="020B0603020204020204" pitchFamily="34" charset="0"/>
                <a:ea typeface="Amazon Ember" panose="020B0603020204020204" pitchFamily="34" charset="0"/>
                <a:cs typeface="Amazon Ember" panose="020B0603020204020204" pitchFamily="34" charset="0"/>
              </a:rPr>
              <a:t>Create AWS Services</a:t>
            </a:r>
          </a:p>
        </p:txBody>
      </p:sp>
      <p:sp>
        <p:nvSpPr>
          <p:cNvPr id="55" name="Right Arrow 54">
            <a:extLst>
              <a:ext uri="{FF2B5EF4-FFF2-40B4-BE49-F238E27FC236}">
                <a16:creationId xmlns:a16="http://schemas.microsoft.com/office/drawing/2014/main" id="{E3955177-95A9-2547-B6B3-E5048397D5BB}"/>
              </a:ext>
            </a:extLst>
          </p:cNvPr>
          <p:cNvSpPr/>
          <p:nvPr/>
        </p:nvSpPr>
        <p:spPr>
          <a:xfrm rot="10800000">
            <a:off x="5369943" y="3502158"/>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ight Arrow 55">
            <a:extLst>
              <a:ext uri="{FF2B5EF4-FFF2-40B4-BE49-F238E27FC236}">
                <a16:creationId xmlns:a16="http://schemas.microsoft.com/office/drawing/2014/main" id="{252CFD6D-D469-F243-BDAB-772849E0B855}"/>
              </a:ext>
            </a:extLst>
          </p:cNvPr>
          <p:cNvSpPr/>
          <p:nvPr/>
        </p:nvSpPr>
        <p:spPr>
          <a:xfrm rot="10800000">
            <a:off x="2884495" y="3502159"/>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70D54300-E2BD-5346-B1C6-7FA9A93015DA}"/>
              </a:ext>
            </a:extLst>
          </p:cNvPr>
          <p:cNvSpPr txBox="1"/>
          <p:nvPr/>
        </p:nvSpPr>
        <p:spPr>
          <a:xfrm>
            <a:off x="4090267" y="3535371"/>
            <a:ext cx="84643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Complete</a:t>
            </a:r>
          </a:p>
        </p:txBody>
      </p:sp>
      <p:sp>
        <p:nvSpPr>
          <p:cNvPr id="58" name="TextBox 57">
            <a:extLst>
              <a:ext uri="{FF2B5EF4-FFF2-40B4-BE49-F238E27FC236}">
                <a16:creationId xmlns:a16="http://schemas.microsoft.com/office/drawing/2014/main" id="{2AB107D7-E970-5140-A837-660DDC5AC9C0}"/>
              </a:ext>
            </a:extLst>
          </p:cNvPr>
          <p:cNvSpPr txBox="1"/>
          <p:nvPr/>
        </p:nvSpPr>
        <p:spPr>
          <a:xfrm>
            <a:off x="1109890" y="3535679"/>
            <a:ext cx="1491418"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Application Created</a:t>
            </a:r>
          </a:p>
        </p:txBody>
      </p:sp>
      <p:sp>
        <p:nvSpPr>
          <p:cNvPr id="59" name="Right Arrow 58">
            <a:extLst>
              <a:ext uri="{FF2B5EF4-FFF2-40B4-BE49-F238E27FC236}">
                <a16:creationId xmlns:a16="http://schemas.microsoft.com/office/drawing/2014/main" id="{B9E2CD4B-04FD-A14F-A62C-559684526BF4}"/>
              </a:ext>
            </a:extLst>
          </p:cNvPr>
          <p:cNvSpPr/>
          <p:nvPr/>
        </p:nvSpPr>
        <p:spPr>
          <a:xfrm>
            <a:off x="2886062" y="3168965"/>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Right Arrow 59">
            <a:extLst>
              <a:ext uri="{FF2B5EF4-FFF2-40B4-BE49-F238E27FC236}">
                <a16:creationId xmlns:a16="http://schemas.microsoft.com/office/drawing/2014/main" id="{B96481DE-E52D-414C-A27A-026F180EEA98}"/>
              </a:ext>
            </a:extLst>
          </p:cNvPr>
          <p:cNvSpPr/>
          <p:nvPr/>
        </p:nvSpPr>
        <p:spPr>
          <a:xfrm>
            <a:off x="5396871" y="3155843"/>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Right Arrow 60">
            <a:extLst>
              <a:ext uri="{FF2B5EF4-FFF2-40B4-BE49-F238E27FC236}">
                <a16:creationId xmlns:a16="http://schemas.microsoft.com/office/drawing/2014/main" id="{5D1B6245-600D-E544-A0E4-4603EF9B633F}"/>
              </a:ext>
            </a:extLst>
          </p:cNvPr>
          <p:cNvSpPr/>
          <p:nvPr/>
        </p:nvSpPr>
        <p:spPr>
          <a:xfrm>
            <a:off x="7856753" y="3155843"/>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Rounded Rectangle 61">
            <a:extLst>
              <a:ext uri="{FF2B5EF4-FFF2-40B4-BE49-F238E27FC236}">
                <a16:creationId xmlns:a16="http://schemas.microsoft.com/office/drawing/2014/main" id="{B2B2AF93-5317-8447-9B1A-E7EF77DEB6FE}"/>
              </a:ext>
            </a:extLst>
          </p:cNvPr>
          <p:cNvSpPr/>
          <p:nvPr/>
        </p:nvSpPr>
        <p:spPr>
          <a:xfrm>
            <a:off x="1008448" y="4361279"/>
            <a:ext cx="10188418" cy="690312"/>
          </a:xfrm>
          <a:prstGeom prst="roundRect">
            <a:avLst/>
          </a:prstGeom>
          <a:solidFill>
            <a:srgbClr val="FFC000">
              <a:alpha val="58000"/>
            </a:srgb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BD0BDDA-C3AB-574C-AA30-605A07E412D5}"/>
              </a:ext>
            </a:extLst>
          </p:cNvPr>
          <p:cNvSpPr txBox="1"/>
          <p:nvPr/>
        </p:nvSpPr>
        <p:spPr>
          <a:xfrm>
            <a:off x="1356500" y="4406763"/>
            <a:ext cx="100272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 Service</a:t>
            </a:r>
          </a:p>
        </p:txBody>
      </p:sp>
      <p:sp>
        <p:nvSpPr>
          <p:cNvPr id="64" name="TextBox 63">
            <a:extLst>
              <a:ext uri="{FF2B5EF4-FFF2-40B4-BE49-F238E27FC236}">
                <a16:creationId xmlns:a16="http://schemas.microsoft.com/office/drawing/2014/main" id="{FB5347A8-395F-C844-A06A-A6C06FD6F282}"/>
              </a:ext>
            </a:extLst>
          </p:cNvPr>
          <p:cNvSpPr txBox="1"/>
          <p:nvPr/>
        </p:nvSpPr>
        <p:spPr>
          <a:xfrm>
            <a:off x="4271934" y="4406763"/>
            <a:ext cx="51130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a:t>
            </a:r>
          </a:p>
        </p:txBody>
      </p:sp>
      <p:pic>
        <p:nvPicPr>
          <p:cNvPr id="65" name="Picture 64">
            <a:extLst>
              <a:ext uri="{FF2B5EF4-FFF2-40B4-BE49-F238E27FC236}">
                <a16:creationId xmlns:a16="http://schemas.microsoft.com/office/drawing/2014/main" id="{1F612EE8-2AA9-624E-9B57-3A9C8BF61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2098" y="4150511"/>
            <a:ext cx="272288" cy="373581"/>
          </a:xfrm>
          <a:prstGeom prst="rect">
            <a:avLst/>
          </a:prstGeom>
        </p:spPr>
      </p:pic>
      <p:sp>
        <p:nvSpPr>
          <p:cNvPr id="66" name="TextBox 65">
            <a:extLst>
              <a:ext uri="{FF2B5EF4-FFF2-40B4-BE49-F238E27FC236}">
                <a16:creationId xmlns:a16="http://schemas.microsoft.com/office/drawing/2014/main" id="{741A953A-ECEF-6F44-A2DE-197D3E4F19C3}"/>
              </a:ext>
            </a:extLst>
          </p:cNvPr>
          <p:cNvSpPr txBox="1"/>
          <p:nvPr/>
        </p:nvSpPr>
        <p:spPr>
          <a:xfrm>
            <a:off x="10420278" y="4518267"/>
            <a:ext cx="742812" cy="209013"/>
          </a:xfrm>
          <a:prstGeom prst="rect">
            <a:avLst/>
          </a:prstGeom>
          <a:noFill/>
        </p:spPr>
        <p:txBody>
          <a:bodyPr wrap="square" lIns="0" tIns="0" rIns="0" bIns="0" rtlCol="0" anchor="t">
            <a:noAutofit/>
          </a:bodyPr>
          <a:lstStyle/>
          <a:p>
            <a:pPr algn="ctr"/>
            <a:r>
              <a:rPr lang="en-US" sz="600" b="1" dirty="0"/>
              <a:t>AWS</a:t>
            </a:r>
            <a:br>
              <a:rPr lang="en-US" sz="600" b="1" dirty="0"/>
            </a:br>
            <a:r>
              <a:rPr lang="en-US" sz="600" b="1" dirty="0"/>
              <a:t>CloudFormation</a:t>
            </a:r>
          </a:p>
        </p:txBody>
      </p:sp>
      <p:sp>
        <p:nvSpPr>
          <p:cNvPr id="67" name="TextBox 66">
            <a:extLst>
              <a:ext uri="{FF2B5EF4-FFF2-40B4-BE49-F238E27FC236}">
                <a16:creationId xmlns:a16="http://schemas.microsoft.com/office/drawing/2014/main" id="{4E67FC69-63A2-E747-86B2-811329DF33B3}"/>
              </a:ext>
            </a:extLst>
          </p:cNvPr>
          <p:cNvSpPr txBox="1"/>
          <p:nvPr/>
        </p:nvSpPr>
        <p:spPr>
          <a:xfrm>
            <a:off x="8448694" y="4395271"/>
            <a:ext cx="210817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DescribeStack/GetParameter</a:t>
            </a:r>
          </a:p>
        </p:txBody>
      </p:sp>
      <p:cxnSp>
        <p:nvCxnSpPr>
          <p:cNvPr id="68" name="Straight Connector 67">
            <a:extLst>
              <a:ext uri="{FF2B5EF4-FFF2-40B4-BE49-F238E27FC236}">
                <a16:creationId xmlns:a16="http://schemas.microsoft.com/office/drawing/2014/main" id="{FC88D203-6FF8-784F-847D-20589791480E}"/>
              </a:ext>
            </a:extLst>
          </p:cNvPr>
          <p:cNvCxnSpPr>
            <a:cxnSpLocks/>
          </p:cNvCxnSpPr>
          <p:nvPr/>
        </p:nvCxnSpPr>
        <p:spPr>
          <a:xfrm flipV="1">
            <a:off x="1008448" y="4724842"/>
            <a:ext cx="8985478" cy="1"/>
          </a:xfrm>
          <a:prstGeom prst="line">
            <a:avLst/>
          </a:prstGeom>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E81B0520-1D64-C542-9B69-371B769EF56A}"/>
              </a:ext>
            </a:extLst>
          </p:cNvPr>
          <p:cNvSpPr txBox="1"/>
          <p:nvPr/>
        </p:nvSpPr>
        <p:spPr>
          <a:xfrm>
            <a:off x="8505264" y="4751831"/>
            <a:ext cx="183760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Connection Information</a:t>
            </a:r>
          </a:p>
        </p:txBody>
      </p:sp>
      <p:sp>
        <p:nvSpPr>
          <p:cNvPr id="70" name="Right Arrow 69">
            <a:extLst>
              <a:ext uri="{FF2B5EF4-FFF2-40B4-BE49-F238E27FC236}">
                <a16:creationId xmlns:a16="http://schemas.microsoft.com/office/drawing/2014/main" id="{15626122-F049-F742-87CC-D4464CFC5BB8}"/>
              </a:ext>
            </a:extLst>
          </p:cNvPr>
          <p:cNvSpPr/>
          <p:nvPr/>
        </p:nvSpPr>
        <p:spPr>
          <a:xfrm rot="10800000">
            <a:off x="7836192" y="4733596"/>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Curved Left Arrow 70">
            <a:extLst>
              <a:ext uri="{FF2B5EF4-FFF2-40B4-BE49-F238E27FC236}">
                <a16:creationId xmlns:a16="http://schemas.microsoft.com/office/drawing/2014/main" id="{DFF0BDAC-0CA0-E443-B32C-9846CCBB56FC}"/>
              </a:ext>
            </a:extLst>
          </p:cNvPr>
          <p:cNvSpPr/>
          <p:nvPr/>
        </p:nvSpPr>
        <p:spPr>
          <a:xfrm>
            <a:off x="10439687" y="4465281"/>
            <a:ext cx="703875" cy="535004"/>
          </a:xfrm>
          <a:prstGeom prst="curvedLeftArrow">
            <a:avLst/>
          </a:prstGeom>
          <a:solidFill>
            <a:srgbClr val="00DDB8">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ight Arrow 71">
            <a:extLst>
              <a:ext uri="{FF2B5EF4-FFF2-40B4-BE49-F238E27FC236}">
                <a16:creationId xmlns:a16="http://schemas.microsoft.com/office/drawing/2014/main" id="{04DB06C4-246C-2644-B99B-5C3289C0F506}"/>
              </a:ext>
            </a:extLst>
          </p:cNvPr>
          <p:cNvSpPr/>
          <p:nvPr/>
        </p:nvSpPr>
        <p:spPr>
          <a:xfrm rot="10800000">
            <a:off x="5369943" y="4724842"/>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ight Arrow 72">
            <a:extLst>
              <a:ext uri="{FF2B5EF4-FFF2-40B4-BE49-F238E27FC236}">
                <a16:creationId xmlns:a16="http://schemas.microsoft.com/office/drawing/2014/main" id="{7304D973-B8A2-8D49-8A07-E9A681E74355}"/>
              </a:ext>
            </a:extLst>
          </p:cNvPr>
          <p:cNvSpPr/>
          <p:nvPr/>
        </p:nvSpPr>
        <p:spPr>
          <a:xfrm rot="10800000">
            <a:off x="2884495" y="4724843"/>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591A8567-0141-214F-A19C-218860FEA316}"/>
              </a:ext>
            </a:extLst>
          </p:cNvPr>
          <p:cNvSpPr txBox="1"/>
          <p:nvPr/>
        </p:nvSpPr>
        <p:spPr>
          <a:xfrm>
            <a:off x="3886167" y="4758055"/>
            <a:ext cx="1275621"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 Credentials</a:t>
            </a:r>
          </a:p>
        </p:txBody>
      </p:sp>
      <p:sp>
        <p:nvSpPr>
          <p:cNvPr id="75" name="TextBox 74">
            <a:extLst>
              <a:ext uri="{FF2B5EF4-FFF2-40B4-BE49-F238E27FC236}">
                <a16:creationId xmlns:a16="http://schemas.microsoft.com/office/drawing/2014/main" id="{709FCF5D-0BC6-A342-9A8E-3FECD7C30391}"/>
              </a:ext>
            </a:extLst>
          </p:cNvPr>
          <p:cNvSpPr txBox="1"/>
          <p:nvPr/>
        </p:nvSpPr>
        <p:spPr>
          <a:xfrm>
            <a:off x="1027404" y="4751424"/>
            <a:ext cx="1732892"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VCAP_SERVICES</a:t>
            </a:r>
          </a:p>
        </p:txBody>
      </p:sp>
      <p:sp>
        <p:nvSpPr>
          <p:cNvPr id="76" name="Right Arrow 75">
            <a:extLst>
              <a:ext uri="{FF2B5EF4-FFF2-40B4-BE49-F238E27FC236}">
                <a16:creationId xmlns:a16="http://schemas.microsoft.com/office/drawing/2014/main" id="{9FAE8DBC-6B94-3245-B256-ABC8D25230CE}"/>
              </a:ext>
            </a:extLst>
          </p:cNvPr>
          <p:cNvSpPr/>
          <p:nvPr/>
        </p:nvSpPr>
        <p:spPr>
          <a:xfrm>
            <a:off x="2886062" y="4391650"/>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Right Arrow 76">
            <a:extLst>
              <a:ext uri="{FF2B5EF4-FFF2-40B4-BE49-F238E27FC236}">
                <a16:creationId xmlns:a16="http://schemas.microsoft.com/office/drawing/2014/main" id="{11EBFA6B-09A8-A54F-BF2A-2828B5520832}"/>
              </a:ext>
            </a:extLst>
          </p:cNvPr>
          <p:cNvSpPr/>
          <p:nvPr/>
        </p:nvSpPr>
        <p:spPr>
          <a:xfrm>
            <a:off x="5396871" y="4378527"/>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ight Arrow 77">
            <a:extLst>
              <a:ext uri="{FF2B5EF4-FFF2-40B4-BE49-F238E27FC236}">
                <a16:creationId xmlns:a16="http://schemas.microsoft.com/office/drawing/2014/main" id="{C07169DB-A6D0-7F4D-95B6-9CECE070C709}"/>
              </a:ext>
            </a:extLst>
          </p:cNvPr>
          <p:cNvSpPr/>
          <p:nvPr/>
        </p:nvSpPr>
        <p:spPr>
          <a:xfrm>
            <a:off x="7949353" y="4369898"/>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9" name="Picture 78">
            <a:extLst>
              <a:ext uri="{FF2B5EF4-FFF2-40B4-BE49-F238E27FC236}">
                <a16:creationId xmlns:a16="http://schemas.microsoft.com/office/drawing/2014/main" id="{45AF55A0-F7FC-1147-B60F-78005B0EAC90}"/>
              </a:ext>
            </a:extLst>
          </p:cNvPr>
          <p:cNvPicPr>
            <a:picLocks noChangeAspect="1"/>
          </p:cNvPicPr>
          <p:nvPr/>
        </p:nvPicPr>
        <p:blipFill>
          <a:blip r:embed="rId5"/>
          <a:stretch>
            <a:fillRect/>
          </a:stretch>
        </p:blipFill>
        <p:spPr>
          <a:xfrm>
            <a:off x="5678065" y="2913337"/>
            <a:ext cx="2496594" cy="2486275"/>
          </a:xfrm>
          <a:prstGeom prst="rect">
            <a:avLst/>
          </a:prstGeom>
        </p:spPr>
      </p:pic>
      <p:pic>
        <p:nvPicPr>
          <p:cNvPr id="80" name="Picture 79">
            <a:extLst>
              <a:ext uri="{FF2B5EF4-FFF2-40B4-BE49-F238E27FC236}">
                <a16:creationId xmlns:a16="http://schemas.microsoft.com/office/drawing/2014/main" id="{8C81EF7B-3051-254E-8C3F-112A07C2B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8321" y="4770666"/>
            <a:ext cx="297555" cy="396582"/>
          </a:xfrm>
          <a:prstGeom prst="rect">
            <a:avLst/>
          </a:prstGeom>
        </p:spPr>
      </p:pic>
      <p:sp>
        <p:nvSpPr>
          <p:cNvPr id="81" name="TextBox 80">
            <a:extLst>
              <a:ext uri="{FF2B5EF4-FFF2-40B4-BE49-F238E27FC236}">
                <a16:creationId xmlns:a16="http://schemas.microsoft.com/office/drawing/2014/main" id="{6EB70B4A-0CC2-A64B-A87A-F552772FDA97}"/>
              </a:ext>
            </a:extLst>
          </p:cNvPr>
          <p:cNvSpPr txBox="1"/>
          <p:nvPr/>
        </p:nvSpPr>
        <p:spPr>
          <a:xfrm>
            <a:off x="10404157" y="5171877"/>
            <a:ext cx="742812" cy="209013"/>
          </a:xfrm>
          <a:prstGeom prst="rect">
            <a:avLst/>
          </a:prstGeom>
          <a:noFill/>
        </p:spPr>
        <p:txBody>
          <a:bodyPr wrap="square" lIns="0" tIns="0" rIns="0" bIns="0" rtlCol="0" anchor="t">
            <a:noAutofit/>
          </a:bodyPr>
          <a:lstStyle/>
          <a:p>
            <a:pPr algn="ctr"/>
            <a:r>
              <a:rPr lang="en-US" sz="600" b="1" dirty="0"/>
              <a:t>AWS KMS</a:t>
            </a:r>
          </a:p>
        </p:txBody>
      </p:sp>
      <p:pic>
        <p:nvPicPr>
          <p:cNvPr id="82" name="Picture 81">
            <a:extLst>
              <a:ext uri="{FF2B5EF4-FFF2-40B4-BE49-F238E27FC236}">
                <a16:creationId xmlns:a16="http://schemas.microsoft.com/office/drawing/2014/main" id="{456C8C70-37BC-7B4F-AFAD-0D6DF5240B50}"/>
              </a:ext>
            </a:extLst>
          </p:cNvPr>
          <p:cNvPicPr>
            <a:picLocks noChangeAspect="1"/>
          </p:cNvPicPr>
          <p:nvPr/>
        </p:nvPicPr>
        <p:blipFill>
          <a:blip r:embed="rId7"/>
          <a:stretch>
            <a:fillRect/>
          </a:stretch>
        </p:blipFill>
        <p:spPr>
          <a:xfrm>
            <a:off x="1149197" y="2113701"/>
            <a:ext cx="2150072" cy="505027"/>
          </a:xfrm>
          <a:prstGeom prst="rect">
            <a:avLst/>
          </a:prstGeom>
        </p:spPr>
      </p:pic>
    </p:spTree>
    <p:extLst>
      <p:ext uri="{BB962C8B-B14F-4D97-AF65-F5344CB8AC3E}">
        <p14:creationId xmlns:p14="http://schemas.microsoft.com/office/powerpoint/2010/main" val="523235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p:nvPr/>
        </p:nvSpPr>
        <p:spPr>
          <a:xfrm>
            <a:off x="2642325" y="1227150"/>
            <a:ext cx="9631643" cy="5459786"/>
          </a:xfrm>
          <a:custGeom>
            <a:avLst/>
            <a:gdLst/>
            <a:ahLst/>
            <a:cxnLst/>
            <a:rect l="l" t="t" r="r" b="b"/>
            <a:pathLst>
              <a:path w="9680043" h="4799812" extrusionOk="0">
                <a:moveTo>
                  <a:pt x="7841711" y="0"/>
                </a:moveTo>
                <a:lnTo>
                  <a:pt x="9679992" y="0"/>
                </a:lnTo>
                <a:lnTo>
                  <a:pt x="9679992" y="3535535"/>
                </a:lnTo>
                <a:lnTo>
                  <a:pt x="9680043" y="3535535"/>
                </a:lnTo>
                <a:lnTo>
                  <a:pt x="9680043" y="4799812"/>
                </a:lnTo>
                <a:lnTo>
                  <a:pt x="0" y="4799812"/>
                </a:lnTo>
                <a:lnTo>
                  <a:pt x="0" y="3535535"/>
                </a:lnTo>
                <a:lnTo>
                  <a:pt x="7841711" y="3535535"/>
                </a:lnTo>
                <a:close/>
              </a:path>
            </a:pathLst>
          </a:custGeom>
          <a:solidFill>
            <a:srgbClr val="F6B26B"/>
          </a:solidFill>
          <a:ln>
            <a:noFill/>
          </a:ln>
        </p:spPr>
        <p:txBody>
          <a:bodyPr spcFirstLastPara="1" wrap="square" lIns="91400" tIns="45675" rIns="91400" bIns="143375" anchor="ctr" anchorCtr="0">
            <a:noAutofit/>
          </a:bodyPr>
          <a:lstStyle/>
          <a:p>
            <a:pPr marL="0" marR="0" lvl="0" indent="0" algn="ctr" rtl="0">
              <a:lnSpc>
                <a:spcPct val="90000"/>
              </a:lnSpc>
              <a:spcBef>
                <a:spcPts val="0"/>
              </a:spcBef>
              <a:spcAft>
                <a:spcPts val="0"/>
              </a:spcAft>
              <a:buClr>
                <a:srgbClr val="000000"/>
              </a:buClr>
              <a:buSzPts val="1224"/>
              <a:buFont typeface="Arial"/>
              <a:buNone/>
            </a:pPr>
            <a:endParaRPr sz="1224" b="1" i="0" u="none" strike="noStrike" cap="none">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03" name="Google Shape;303;p21"/>
          <p:cNvSpPr/>
          <p:nvPr/>
        </p:nvSpPr>
        <p:spPr>
          <a:xfrm rot="10800000" flipH="1">
            <a:off x="329011" y="2805818"/>
            <a:ext cx="2949000" cy="2607900"/>
          </a:xfrm>
          <a:prstGeom prst="bentArrow">
            <a:avLst>
              <a:gd name="adj1" fmla="val 19995"/>
              <a:gd name="adj2" fmla="val 23456"/>
              <a:gd name="adj3" fmla="val 0"/>
              <a:gd name="adj4" fmla="val 0"/>
            </a:avLst>
          </a:prstGeom>
          <a:solidFill>
            <a:srgbClr val="05275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04" name="Google Shape;304;p21"/>
          <p:cNvSpPr/>
          <p:nvPr/>
        </p:nvSpPr>
        <p:spPr>
          <a:xfrm>
            <a:off x="2630425" y="1227153"/>
            <a:ext cx="7273500" cy="2899500"/>
          </a:xfrm>
          <a:prstGeom prst="roundRect">
            <a:avLst>
              <a:gd name="adj" fmla="val 0"/>
            </a:avLst>
          </a:prstGeom>
          <a:solidFill>
            <a:srgbClr val="F2F2F2"/>
          </a:solidFill>
          <a:ln>
            <a:noFill/>
          </a:ln>
        </p:spPr>
        <p:txBody>
          <a:bodyPr spcFirstLastPara="1" wrap="square" lIns="124325" tIns="62125" rIns="124325" bIns="62125" anchor="ctr" anchorCtr="0">
            <a:noAutofit/>
          </a:bodyPr>
          <a:lstStyle/>
          <a:p>
            <a:pPr marL="0" marR="0" lvl="0" indent="0" algn="l" rtl="0">
              <a:lnSpc>
                <a:spcPct val="100000"/>
              </a:lnSpc>
              <a:spcBef>
                <a:spcPts val="0"/>
              </a:spcBef>
              <a:spcAft>
                <a:spcPts val="0"/>
              </a:spcAft>
              <a:buClr>
                <a:srgbClr val="000000"/>
              </a:buClr>
              <a:buSzPts val="952"/>
              <a:buFont typeface="Arial"/>
              <a:buNone/>
            </a:pPr>
            <a:endParaRPr sz="952" b="1" i="0" u="none" strike="noStrike" cap="none">
              <a:solidFill>
                <a:schemeClr val="dk2"/>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05" name="Google Shape;305;p21"/>
          <p:cNvSpPr/>
          <p:nvPr/>
        </p:nvSpPr>
        <p:spPr>
          <a:xfrm>
            <a:off x="2630432" y="4324706"/>
            <a:ext cx="7273500" cy="879900"/>
          </a:xfrm>
          <a:prstGeom prst="roundRect">
            <a:avLst>
              <a:gd name="adj" fmla="val 0"/>
            </a:avLst>
          </a:prstGeom>
          <a:solidFill>
            <a:srgbClr val="EFEFEF"/>
          </a:solidFill>
          <a:ln>
            <a:noFill/>
          </a:ln>
        </p:spPr>
        <p:txBody>
          <a:bodyPr spcFirstLastPara="1" wrap="square" lIns="124325" tIns="62125" rIns="124325" bIns="62125" anchor="ctr" anchorCtr="0">
            <a:noAutofit/>
          </a:bodyPr>
          <a:lstStyle/>
          <a:p>
            <a:pPr marL="0" marR="0" lvl="0" indent="0" algn="l" rtl="0">
              <a:lnSpc>
                <a:spcPct val="100000"/>
              </a:lnSpc>
              <a:spcBef>
                <a:spcPts val="0"/>
              </a:spcBef>
              <a:spcAft>
                <a:spcPts val="0"/>
              </a:spcAft>
              <a:buClr>
                <a:srgbClr val="000000"/>
              </a:buClr>
              <a:buSzPts val="952"/>
              <a:buFont typeface="Arial"/>
              <a:buNone/>
            </a:pPr>
            <a:endParaRPr sz="952" b="1" i="0" u="none" strike="noStrike" cap="none">
              <a:solidFill>
                <a:schemeClr val="dk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nvGrpSpPr>
          <p:cNvPr id="306" name="Google Shape;306;p21"/>
          <p:cNvGrpSpPr/>
          <p:nvPr/>
        </p:nvGrpSpPr>
        <p:grpSpPr>
          <a:xfrm>
            <a:off x="3432407" y="4546890"/>
            <a:ext cx="986669" cy="397788"/>
            <a:chOff x="6822737" y="2258433"/>
            <a:chExt cx="1387524" cy="530455"/>
          </a:xfrm>
        </p:grpSpPr>
        <p:sp>
          <p:nvSpPr>
            <p:cNvPr id="307" name="Google Shape;307;p21"/>
            <p:cNvSpPr/>
            <p:nvPr/>
          </p:nvSpPr>
          <p:spPr>
            <a:xfrm>
              <a:off x="7549821" y="2391271"/>
              <a:ext cx="298100" cy="397616"/>
            </a:xfrm>
            <a:custGeom>
              <a:avLst/>
              <a:gdLst/>
              <a:ahLst/>
              <a:cxnLst/>
              <a:rect l="l" t="t" r="r" b="b"/>
              <a:pathLst>
                <a:path w="9304" h="12410" extrusionOk="0">
                  <a:moveTo>
                    <a:pt x="4637" y="0"/>
                  </a:moveTo>
                  <a:cubicBezTo>
                    <a:pt x="1843" y="0"/>
                    <a:pt x="164" y="1412"/>
                    <a:pt x="164" y="3463"/>
                  </a:cubicBezTo>
                  <a:cubicBezTo>
                    <a:pt x="164" y="5469"/>
                    <a:pt x="1189" y="6346"/>
                    <a:pt x="4013" y="7104"/>
                  </a:cubicBezTo>
                  <a:cubicBezTo>
                    <a:pt x="6242" y="7817"/>
                    <a:pt x="6718" y="8055"/>
                    <a:pt x="6718" y="9006"/>
                  </a:cubicBezTo>
                  <a:cubicBezTo>
                    <a:pt x="6718" y="9838"/>
                    <a:pt x="6004" y="10329"/>
                    <a:pt x="4756" y="10329"/>
                  </a:cubicBezTo>
                  <a:cubicBezTo>
                    <a:pt x="3300" y="10329"/>
                    <a:pt x="2557" y="9675"/>
                    <a:pt x="2557" y="8560"/>
                  </a:cubicBezTo>
                  <a:lnTo>
                    <a:pt x="2557" y="8204"/>
                  </a:lnTo>
                  <a:lnTo>
                    <a:pt x="1" y="8204"/>
                  </a:lnTo>
                  <a:lnTo>
                    <a:pt x="1" y="8739"/>
                  </a:lnTo>
                  <a:cubicBezTo>
                    <a:pt x="1" y="10953"/>
                    <a:pt x="1472" y="12409"/>
                    <a:pt x="4682" y="12409"/>
                  </a:cubicBezTo>
                  <a:cubicBezTo>
                    <a:pt x="7431" y="12409"/>
                    <a:pt x="9304" y="11131"/>
                    <a:pt x="9304" y="8872"/>
                  </a:cubicBezTo>
                  <a:cubicBezTo>
                    <a:pt x="9304" y="6926"/>
                    <a:pt x="8382" y="6049"/>
                    <a:pt x="5380" y="5202"/>
                  </a:cubicBezTo>
                  <a:cubicBezTo>
                    <a:pt x="3359" y="4533"/>
                    <a:pt x="2750" y="4280"/>
                    <a:pt x="2750" y="3359"/>
                  </a:cubicBezTo>
                  <a:cubicBezTo>
                    <a:pt x="2750" y="2601"/>
                    <a:pt x="3389" y="2081"/>
                    <a:pt x="4578" y="2081"/>
                  </a:cubicBezTo>
                  <a:cubicBezTo>
                    <a:pt x="6004" y="2081"/>
                    <a:pt x="6599" y="2779"/>
                    <a:pt x="6599" y="3671"/>
                  </a:cubicBezTo>
                  <a:lnTo>
                    <a:pt x="6599" y="4013"/>
                  </a:lnTo>
                  <a:lnTo>
                    <a:pt x="9155" y="4013"/>
                  </a:lnTo>
                  <a:lnTo>
                    <a:pt x="9155" y="3612"/>
                  </a:lnTo>
                  <a:cubicBezTo>
                    <a:pt x="9155" y="1472"/>
                    <a:pt x="7713" y="0"/>
                    <a:pt x="4637"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08" name="Google Shape;308;p21"/>
            <p:cNvSpPr/>
            <p:nvPr/>
          </p:nvSpPr>
          <p:spPr>
            <a:xfrm>
              <a:off x="6826069" y="2400787"/>
              <a:ext cx="298100" cy="379514"/>
            </a:xfrm>
            <a:custGeom>
              <a:avLst/>
              <a:gdLst/>
              <a:ahLst/>
              <a:cxnLst/>
              <a:rect l="l" t="t" r="r" b="b"/>
              <a:pathLst>
                <a:path w="9304" h="11845" extrusionOk="0">
                  <a:moveTo>
                    <a:pt x="4385" y="2215"/>
                  </a:moveTo>
                  <a:cubicBezTo>
                    <a:pt x="5202" y="2215"/>
                    <a:pt x="6138" y="2468"/>
                    <a:pt x="6138" y="3448"/>
                  </a:cubicBezTo>
                  <a:cubicBezTo>
                    <a:pt x="6138" y="4400"/>
                    <a:pt x="5306" y="4741"/>
                    <a:pt x="4504" y="4741"/>
                  </a:cubicBezTo>
                  <a:lnTo>
                    <a:pt x="2616" y="4741"/>
                  </a:lnTo>
                  <a:lnTo>
                    <a:pt x="2616" y="2215"/>
                  </a:lnTo>
                  <a:close/>
                  <a:moveTo>
                    <a:pt x="4593" y="6941"/>
                  </a:moveTo>
                  <a:cubicBezTo>
                    <a:pt x="5440" y="6941"/>
                    <a:pt x="6703" y="7134"/>
                    <a:pt x="6703" y="8249"/>
                  </a:cubicBezTo>
                  <a:cubicBezTo>
                    <a:pt x="6703" y="9289"/>
                    <a:pt x="5782" y="9645"/>
                    <a:pt x="4964" y="9645"/>
                  </a:cubicBezTo>
                  <a:lnTo>
                    <a:pt x="2616" y="9645"/>
                  </a:lnTo>
                  <a:lnTo>
                    <a:pt x="2616" y="6941"/>
                  </a:lnTo>
                  <a:close/>
                  <a:moveTo>
                    <a:pt x="1" y="1"/>
                  </a:moveTo>
                  <a:lnTo>
                    <a:pt x="1" y="11845"/>
                  </a:lnTo>
                  <a:lnTo>
                    <a:pt x="4860" y="11845"/>
                  </a:lnTo>
                  <a:cubicBezTo>
                    <a:pt x="6970" y="11845"/>
                    <a:pt x="9304" y="11028"/>
                    <a:pt x="9304" y="8546"/>
                  </a:cubicBezTo>
                  <a:cubicBezTo>
                    <a:pt x="9304" y="7015"/>
                    <a:pt x="8263" y="5856"/>
                    <a:pt x="6718" y="5663"/>
                  </a:cubicBezTo>
                  <a:lnTo>
                    <a:pt x="6718" y="5618"/>
                  </a:lnTo>
                  <a:cubicBezTo>
                    <a:pt x="7936" y="5247"/>
                    <a:pt x="8754" y="4340"/>
                    <a:pt x="8754" y="3017"/>
                  </a:cubicBezTo>
                  <a:cubicBezTo>
                    <a:pt x="8754" y="446"/>
                    <a:pt x="6495" y="1"/>
                    <a:pt x="4414"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09" name="Google Shape;309;p21"/>
            <p:cNvSpPr/>
            <p:nvPr/>
          </p:nvSpPr>
          <p:spPr>
            <a:xfrm>
              <a:off x="7880762" y="2400787"/>
              <a:ext cx="329499" cy="379514"/>
            </a:xfrm>
            <a:custGeom>
              <a:avLst/>
              <a:gdLst/>
              <a:ahLst/>
              <a:cxnLst/>
              <a:rect l="l" t="t" r="r" b="b"/>
              <a:pathLst>
                <a:path w="10284" h="11845" extrusionOk="0">
                  <a:moveTo>
                    <a:pt x="0" y="1"/>
                  </a:moveTo>
                  <a:lnTo>
                    <a:pt x="0" y="11845"/>
                  </a:lnTo>
                  <a:lnTo>
                    <a:pt x="2616" y="11845"/>
                  </a:lnTo>
                  <a:lnTo>
                    <a:pt x="2616" y="6733"/>
                  </a:lnTo>
                  <a:lnTo>
                    <a:pt x="7683" y="6733"/>
                  </a:lnTo>
                  <a:lnTo>
                    <a:pt x="7683" y="11845"/>
                  </a:lnTo>
                  <a:lnTo>
                    <a:pt x="10284" y="11845"/>
                  </a:lnTo>
                  <a:lnTo>
                    <a:pt x="10284" y="1"/>
                  </a:lnTo>
                  <a:lnTo>
                    <a:pt x="7683" y="1"/>
                  </a:lnTo>
                  <a:lnTo>
                    <a:pt x="7683" y="4414"/>
                  </a:lnTo>
                  <a:lnTo>
                    <a:pt x="2616" y="4414"/>
                  </a:lnTo>
                  <a:lnTo>
                    <a:pt x="2616"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0" name="Google Shape;310;p21"/>
            <p:cNvSpPr/>
            <p:nvPr/>
          </p:nvSpPr>
          <p:spPr>
            <a:xfrm>
              <a:off x="6822737" y="2259363"/>
              <a:ext cx="63375" cy="73852"/>
            </a:xfrm>
            <a:custGeom>
              <a:avLst/>
              <a:gdLst/>
              <a:ahLst/>
              <a:cxnLst/>
              <a:rect l="l" t="t" r="r" b="b"/>
              <a:pathLst>
                <a:path w="1978" h="2305" extrusionOk="0">
                  <a:moveTo>
                    <a:pt x="1160" y="1"/>
                  </a:moveTo>
                  <a:cubicBezTo>
                    <a:pt x="387" y="1"/>
                    <a:pt x="1" y="551"/>
                    <a:pt x="1" y="1160"/>
                  </a:cubicBezTo>
                  <a:cubicBezTo>
                    <a:pt x="15" y="1769"/>
                    <a:pt x="402" y="2304"/>
                    <a:pt x="1160" y="2304"/>
                  </a:cubicBezTo>
                  <a:cubicBezTo>
                    <a:pt x="1457" y="2304"/>
                    <a:pt x="1754" y="2185"/>
                    <a:pt x="1977" y="1963"/>
                  </a:cubicBezTo>
                  <a:lnTo>
                    <a:pt x="1873" y="1844"/>
                  </a:lnTo>
                  <a:cubicBezTo>
                    <a:pt x="1680" y="2037"/>
                    <a:pt x="1412" y="2141"/>
                    <a:pt x="1160" y="2141"/>
                  </a:cubicBezTo>
                  <a:cubicBezTo>
                    <a:pt x="521" y="2141"/>
                    <a:pt x="179" y="1680"/>
                    <a:pt x="179" y="1145"/>
                  </a:cubicBezTo>
                  <a:cubicBezTo>
                    <a:pt x="164" y="610"/>
                    <a:pt x="506" y="150"/>
                    <a:pt x="1160" y="150"/>
                  </a:cubicBezTo>
                  <a:cubicBezTo>
                    <a:pt x="1412" y="150"/>
                    <a:pt x="1665" y="239"/>
                    <a:pt x="1858" y="432"/>
                  </a:cubicBezTo>
                  <a:lnTo>
                    <a:pt x="1977" y="328"/>
                  </a:lnTo>
                  <a:cubicBezTo>
                    <a:pt x="1754" y="105"/>
                    <a:pt x="1457" y="1"/>
                    <a:pt x="1160"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1" name="Google Shape;311;p21"/>
            <p:cNvSpPr/>
            <p:nvPr/>
          </p:nvSpPr>
          <p:spPr>
            <a:xfrm>
              <a:off x="6907964" y="2259843"/>
              <a:ext cx="46234" cy="72410"/>
            </a:xfrm>
            <a:custGeom>
              <a:avLst/>
              <a:gdLst/>
              <a:ahLst/>
              <a:cxnLst/>
              <a:rect l="l" t="t" r="r" b="b"/>
              <a:pathLst>
                <a:path w="1443" h="2260" extrusionOk="0">
                  <a:moveTo>
                    <a:pt x="1" y="1"/>
                  </a:moveTo>
                  <a:lnTo>
                    <a:pt x="1" y="2260"/>
                  </a:lnTo>
                  <a:lnTo>
                    <a:pt x="1442" y="2260"/>
                  </a:lnTo>
                  <a:lnTo>
                    <a:pt x="1442" y="2096"/>
                  </a:lnTo>
                  <a:lnTo>
                    <a:pt x="179" y="2096"/>
                  </a:lnTo>
                  <a:lnTo>
                    <a:pt x="179"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2" name="Google Shape;312;p21"/>
            <p:cNvSpPr/>
            <p:nvPr/>
          </p:nvSpPr>
          <p:spPr>
            <a:xfrm>
              <a:off x="6974158" y="2258914"/>
              <a:ext cx="72891" cy="74301"/>
            </a:xfrm>
            <a:custGeom>
              <a:avLst/>
              <a:gdLst/>
              <a:ahLst/>
              <a:cxnLst/>
              <a:rect l="l" t="t" r="r" b="b"/>
              <a:pathLst>
                <a:path w="2275" h="2319" extrusionOk="0">
                  <a:moveTo>
                    <a:pt x="1130" y="164"/>
                  </a:moveTo>
                  <a:cubicBezTo>
                    <a:pt x="1769" y="164"/>
                    <a:pt x="2096" y="639"/>
                    <a:pt x="2096" y="1159"/>
                  </a:cubicBezTo>
                  <a:cubicBezTo>
                    <a:pt x="2096" y="1664"/>
                    <a:pt x="1769" y="2170"/>
                    <a:pt x="1130" y="2170"/>
                  </a:cubicBezTo>
                  <a:cubicBezTo>
                    <a:pt x="491" y="2170"/>
                    <a:pt x="164" y="1664"/>
                    <a:pt x="164" y="1159"/>
                  </a:cubicBezTo>
                  <a:cubicBezTo>
                    <a:pt x="164" y="624"/>
                    <a:pt x="476" y="164"/>
                    <a:pt x="1130" y="164"/>
                  </a:cubicBezTo>
                  <a:close/>
                  <a:moveTo>
                    <a:pt x="1130" y="0"/>
                  </a:moveTo>
                  <a:cubicBezTo>
                    <a:pt x="372" y="0"/>
                    <a:pt x="0" y="550"/>
                    <a:pt x="0" y="1159"/>
                  </a:cubicBezTo>
                  <a:cubicBezTo>
                    <a:pt x="0" y="1754"/>
                    <a:pt x="372" y="2318"/>
                    <a:pt x="1130" y="2318"/>
                  </a:cubicBezTo>
                  <a:cubicBezTo>
                    <a:pt x="1888" y="2318"/>
                    <a:pt x="2259" y="1754"/>
                    <a:pt x="2259" y="1159"/>
                  </a:cubicBezTo>
                  <a:cubicBezTo>
                    <a:pt x="2274" y="550"/>
                    <a:pt x="1888" y="0"/>
                    <a:pt x="1130"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3" name="Google Shape;313;p21"/>
            <p:cNvSpPr/>
            <p:nvPr/>
          </p:nvSpPr>
          <p:spPr>
            <a:xfrm>
              <a:off x="7072233" y="2259843"/>
              <a:ext cx="55269" cy="73372"/>
            </a:xfrm>
            <a:custGeom>
              <a:avLst/>
              <a:gdLst/>
              <a:ahLst/>
              <a:cxnLst/>
              <a:rect l="l" t="t" r="r" b="b"/>
              <a:pathLst>
                <a:path w="1725" h="2290" extrusionOk="0">
                  <a:moveTo>
                    <a:pt x="1" y="1"/>
                  </a:moveTo>
                  <a:lnTo>
                    <a:pt x="1" y="1398"/>
                  </a:lnTo>
                  <a:cubicBezTo>
                    <a:pt x="1" y="1992"/>
                    <a:pt x="432" y="2289"/>
                    <a:pt x="863" y="2289"/>
                  </a:cubicBezTo>
                  <a:cubicBezTo>
                    <a:pt x="1294" y="2289"/>
                    <a:pt x="1725" y="1992"/>
                    <a:pt x="1725" y="1398"/>
                  </a:cubicBezTo>
                  <a:lnTo>
                    <a:pt x="1725" y="1"/>
                  </a:lnTo>
                  <a:lnTo>
                    <a:pt x="1546" y="1"/>
                  </a:lnTo>
                  <a:lnTo>
                    <a:pt x="1546" y="1398"/>
                  </a:lnTo>
                  <a:cubicBezTo>
                    <a:pt x="1546" y="1883"/>
                    <a:pt x="1198" y="2128"/>
                    <a:pt x="851" y="2128"/>
                  </a:cubicBezTo>
                  <a:cubicBezTo>
                    <a:pt x="507" y="2128"/>
                    <a:pt x="164" y="1886"/>
                    <a:pt x="164" y="1398"/>
                  </a:cubicBezTo>
                  <a:lnTo>
                    <a:pt x="164"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4" name="Google Shape;314;p21"/>
            <p:cNvSpPr/>
            <p:nvPr/>
          </p:nvSpPr>
          <p:spPr>
            <a:xfrm>
              <a:off x="7154127" y="2259843"/>
              <a:ext cx="61453" cy="72410"/>
            </a:xfrm>
            <a:custGeom>
              <a:avLst/>
              <a:gdLst/>
              <a:ahLst/>
              <a:cxnLst/>
              <a:rect l="l" t="t" r="r" b="b"/>
              <a:pathLst>
                <a:path w="1918" h="2260" extrusionOk="0">
                  <a:moveTo>
                    <a:pt x="759" y="164"/>
                  </a:moveTo>
                  <a:cubicBezTo>
                    <a:pt x="1413" y="164"/>
                    <a:pt x="1725" y="640"/>
                    <a:pt x="1725" y="1100"/>
                  </a:cubicBezTo>
                  <a:cubicBezTo>
                    <a:pt x="1740" y="1591"/>
                    <a:pt x="1428" y="2096"/>
                    <a:pt x="759" y="2096"/>
                  </a:cubicBezTo>
                  <a:lnTo>
                    <a:pt x="164" y="2096"/>
                  </a:lnTo>
                  <a:lnTo>
                    <a:pt x="164" y="164"/>
                  </a:lnTo>
                  <a:close/>
                  <a:moveTo>
                    <a:pt x="1" y="1"/>
                  </a:moveTo>
                  <a:lnTo>
                    <a:pt x="1" y="2260"/>
                  </a:lnTo>
                  <a:lnTo>
                    <a:pt x="759" y="2260"/>
                  </a:lnTo>
                  <a:cubicBezTo>
                    <a:pt x="1546" y="2260"/>
                    <a:pt x="1918" y="1680"/>
                    <a:pt x="1903" y="1100"/>
                  </a:cubicBezTo>
                  <a:cubicBezTo>
                    <a:pt x="1888" y="551"/>
                    <a:pt x="1517" y="1"/>
                    <a:pt x="759"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5" name="Google Shape;315;p21"/>
            <p:cNvSpPr/>
            <p:nvPr/>
          </p:nvSpPr>
          <p:spPr>
            <a:xfrm>
              <a:off x="7247459" y="2259843"/>
              <a:ext cx="51937" cy="72410"/>
            </a:xfrm>
            <a:custGeom>
              <a:avLst/>
              <a:gdLst/>
              <a:ahLst/>
              <a:cxnLst/>
              <a:rect l="l" t="t" r="r" b="b"/>
              <a:pathLst>
                <a:path w="1621" h="2260" extrusionOk="0">
                  <a:moveTo>
                    <a:pt x="1" y="1"/>
                  </a:moveTo>
                  <a:lnTo>
                    <a:pt x="1" y="2260"/>
                  </a:lnTo>
                  <a:lnTo>
                    <a:pt x="432" y="2260"/>
                  </a:lnTo>
                  <a:lnTo>
                    <a:pt x="432" y="1427"/>
                  </a:lnTo>
                  <a:lnTo>
                    <a:pt x="1561" y="1427"/>
                  </a:lnTo>
                  <a:lnTo>
                    <a:pt x="1561" y="1026"/>
                  </a:lnTo>
                  <a:lnTo>
                    <a:pt x="432" y="1026"/>
                  </a:lnTo>
                  <a:lnTo>
                    <a:pt x="432" y="417"/>
                  </a:lnTo>
                  <a:lnTo>
                    <a:pt x="1621" y="417"/>
                  </a:lnTo>
                  <a:lnTo>
                    <a:pt x="1621"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6" name="Google Shape;316;p21"/>
            <p:cNvSpPr/>
            <p:nvPr/>
          </p:nvSpPr>
          <p:spPr>
            <a:xfrm>
              <a:off x="7317947" y="2258433"/>
              <a:ext cx="74301" cy="75262"/>
            </a:xfrm>
            <a:custGeom>
              <a:avLst/>
              <a:gdLst/>
              <a:ahLst/>
              <a:cxnLst/>
              <a:rect l="l" t="t" r="r" b="b"/>
              <a:pathLst>
                <a:path w="2319" h="2349" extrusionOk="0">
                  <a:moveTo>
                    <a:pt x="1159" y="387"/>
                  </a:moveTo>
                  <a:cubicBezTo>
                    <a:pt x="1679" y="387"/>
                    <a:pt x="1902" y="818"/>
                    <a:pt x="1888" y="1189"/>
                  </a:cubicBezTo>
                  <a:cubicBezTo>
                    <a:pt x="1888" y="1561"/>
                    <a:pt x="1679" y="1962"/>
                    <a:pt x="1159" y="1962"/>
                  </a:cubicBezTo>
                  <a:cubicBezTo>
                    <a:pt x="624" y="1962"/>
                    <a:pt x="416" y="1561"/>
                    <a:pt x="416" y="1204"/>
                  </a:cubicBezTo>
                  <a:cubicBezTo>
                    <a:pt x="401" y="818"/>
                    <a:pt x="624" y="387"/>
                    <a:pt x="1159" y="387"/>
                  </a:cubicBezTo>
                  <a:close/>
                  <a:moveTo>
                    <a:pt x="1159" y="0"/>
                  </a:moveTo>
                  <a:cubicBezTo>
                    <a:pt x="372" y="0"/>
                    <a:pt x="0" y="595"/>
                    <a:pt x="0" y="1189"/>
                  </a:cubicBezTo>
                  <a:cubicBezTo>
                    <a:pt x="0" y="1784"/>
                    <a:pt x="357" y="2348"/>
                    <a:pt x="1159" y="2348"/>
                  </a:cubicBezTo>
                  <a:cubicBezTo>
                    <a:pt x="1947" y="2348"/>
                    <a:pt x="2304" y="1769"/>
                    <a:pt x="2304" y="1189"/>
                  </a:cubicBezTo>
                  <a:cubicBezTo>
                    <a:pt x="2318" y="595"/>
                    <a:pt x="1932" y="0"/>
                    <a:pt x="1159"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7" name="Google Shape;317;p21"/>
            <p:cNvSpPr/>
            <p:nvPr/>
          </p:nvSpPr>
          <p:spPr>
            <a:xfrm>
              <a:off x="7414131" y="2259843"/>
              <a:ext cx="63343" cy="73852"/>
            </a:xfrm>
            <a:custGeom>
              <a:avLst/>
              <a:gdLst/>
              <a:ahLst/>
              <a:cxnLst/>
              <a:rect l="l" t="t" r="r" b="b"/>
              <a:pathLst>
                <a:path w="1977" h="2305" extrusionOk="0">
                  <a:moveTo>
                    <a:pt x="0" y="1"/>
                  </a:moveTo>
                  <a:lnTo>
                    <a:pt x="0" y="1294"/>
                  </a:lnTo>
                  <a:cubicBezTo>
                    <a:pt x="0" y="1977"/>
                    <a:pt x="461" y="2304"/>
                    <a:pt x="996" y="2304"/>
                  </a:cubicBezTo>
                  <a:cubicBezTo>
                    <a:pt x="1561" y="2304"/>
                    <a:pt x="1977" y="1962"/>
                    <a:pt x="1977" y="1294"/>
                  </a:cubicBezTo>
                  <a:lnTo>
                    <a:pt x="1977" y="1"/>
                  </a:lnTo>
                  <a:lnTo>
                    <a:pt x="1546" y="1"/>
                  </a:lnTo>
                  <a:lnTo>
                    <a:pt x="1546" y="1294"/>
                  </a:lnTo>
                  <a:cubicBezTo>
                    <a:pt x="1546" y="1680"/>
                    <a:pt x="1352" y="1918"/>
                    <a:pt x="996" y="1918"/>
                  </a:cubicBezTo>
                  <a:cubicBezTo>
                    <a:pt x="654" y="1918"/>
                    <a:pt x="416" y="1710"/>
                    <a:pt x="416" y="1294"/>
                  </a:cubicBezTo>
                  <a:lnTo>
                    <a:pt x="416"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8" name="Google Shape;318;p21"/>
            <p:cNvSpPr/>
            <p:nvPr/>
          </p:nvSpPr>
          <p:spPr>
            <a:xfrm>
              <a:off x="7503619" y="2259843"/>
              <a:ext cx="60043" cy="72410"/>
            </a:xfrm>
            <a:custGeom>
              <a:avLst/>
              <a:gdLst/>
              <a:ahLst/>
              <a:cxnLst/>
              <a:rect l="l" t="t" r="r" b="b"/>
              <a:pathLst>
                <a:path w="1874" h="2260" extrusionOk="0">
                  <a:moveTo>
                    <a:pt x="1" y="1"/>
                  </a:moveTo>
                  <a:lnTo>
                    <a:pt x="1" y="2260"/>
                  </a:lnTo>
                  <a:lnTo>
                    <a:pt x="432" y="2260"/>
                  </a:lnTo>
                  <a:lnTo>
                    <a:pt x="432" y="744"/>
                  </a:lnTo>
                  <a:lnTo>
                    <a:pt x="1606" y="2260"/>
                  </a:lnTo>
                  <a:lnTo>
                    <a:pt x="1873" y="2260"/>
                  </a:lnTo>
                  <a:lnTo>
                    <a:pt x="1873" y="1"/>
                  </a:lnTo>
                  <a:lnTo>
                    <a:pt x="1457" y="1"/>
                  </a:lnTo>
                  <a:lnTo>
                    <a:pt x="1457" y="1398"/>
                  </a:lnTo>
                  <a:lnTo>
                    <a:pt x="343"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9" name="Google Shape;319;p21"/>
            <p:cNvSpPr/>
            <p:nvPr/>
          </p:nvSpPr>
          <p:spPr>
            <a:xfrm>
              <a:off x="7587436" y="2259843"/>
              <a:ext cx="64785" cy="72410"/>
            </a:xfrm>
            <a:custGeom>
              <a:avLst/>
              <a:gdLst/>
              <a:ahLst/>
              <a:cxnLst/>
              <a:rect l="l" t="t" r="r" b="b"/>
              <a:pathLst>
                <a:path w="2022" h="2260" extrusionOk="0">
                  <a:moveTo>
                    <a:pt x="877" y="402"/>
                  </a:moveTo>
                  <a:cubicBezTo>
                    <a:pt x="1368" y="402"/>
                    <a:pt x="1576" y="759"/>
                    <a:pt x="1591" y="1100"/>
                  </a:cubicBezTo>
                  <a:cubicBezTo>
                    <a:pt x="1606" y="1472"/>
                    <a:pt x="1397" y="1844"/>
                    <a:pt x="877" y="1844"/>
                  </a:cubicBezTo>
                  <a:lnTo>
                    <a:pt x="417" y="1844"/>
                  </a:lnTo>
                  <a:lnTo>
                    <a:pt x="417" y="402"/>
                  </a:lnTo>
                  <a:close/>
                  <a:moveTo>
                    <a:pt x="1" y="1"/>
                  </a:moveTo>
                  <a:lnTo>
                    <a:pt x="1" y="2260"/>
                  </a:lnTo>
                  <a:lnTo>
                    <a:pt x="877" y="2260"/>
                  </a:lnTo>
                  <a:cubicBezTo>
                    <a:pt x="1665" y="2260"/>
                    <a:pt x="2022" y="1680"/>
                    <a:pt x="2007" y="1115"/>
                  </a:cubicBezTo>
                  <a:cubicBezTo>
                    <a:pt x="2007" y="551"/>
                    <a:pt x="1650" y="1"/>
                    <a:pt x="877"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0" name="Google Shape;320;p21"/>
            <p:cNvSpPr/>
            <p:nvPr/>
          </p:nvSpPr>
          <p:spPr>
            <a:xfrm>
              <a:off x="7673143" y="2259843"/>
              <a:ext cx="63824" cy="72410"/>
            </a:xfrm>
            <a:custGeom>
              <a:avLst/>
              <a:gdLst/>
              <a:ahLst/>
              <a:cxnLst/>
              <a:rect l="l" t="t" r="r" b="b"/>
              <a:pathLst>
                <a:path w="1992" h="2260" extrusionOk="0">
                  <a:moveTo>
                    <a:pt x="1071" y="402"/>
                  </a:moveTo>
                  <a:cubicBezTo>
                    <a:pt x="1338" y="402"/>
                    <a:pt x="1457" y="580"/>
                    <a:pt x="1457" y="759"/>
                  </a:cubicBezTo>
                  <a:cubicBezTo>
                    <a:pt x="1457" y="937"/>
                    <a:pt x="1338" y="1115"/>
                    <a:pt x="1071" y="1115"/>
                  </a:cubicBezTo>
                  <a:lnTo>
                    <a:pt x="417" y="1115"/>
                  </a:lnTo>
                  <a:lnTo>
                    <a:pt x="417" y="402"/>
                  </a:lnTo>
                  <a:close/>
                  <a:moveTo>
                    <a:pt x="1" y="1"/>
                  </a:moveTo>
                  <a:lnTo>
                    <a:pt x="1" y="2260"/>
                  </a:lnTo>
                  <a:lnTo>
                    <a:pt x="417" y="2260"/>
                  </a:lnTo>
                  <a:lnTo>
                    <a:pt x="417" y="1502"/>
                  </a:lnTo>
                  <a:lnTo>
                    <a:pt x="833" y="1502"/>
                  </a:lnTo>
                  <a:lnTo>
                    <a:pt x="1487" y="2260"/>
                  </a:lnTo>
                  <a:lnTo>
                    <a:pt x="1992" y="2260"/>
                  </a:lnTo>
                  <a:lnTo>
                    <a:pt x="1992" y="2230"/>
                  </a:lnTo>
                  <a:lnTo>
                    <a:pt x="1308" y="1457"/>
                  </a:lnTo>
                  <a:cubicBezTo>
                    <a:pt x="1739" y="1368"/>
                    <a:pt x="1873" y="1056"/>
                    <a:pt x="1873" y="744"/>
                  </a:cubicBezTo>
                  <a:cubicBezTo>
                    <a:pt x="1873" y="357"/>
                    <a:pt x="1606" y="1"/>
                    <a:pt x="1071"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1" name="Google Shape;321;p21"/>
            <p:cNvSpPr/>
            <p:nvPr/>
          </p:nvSpPr>
          <p:spPr>
            <a:xfrm>
              <a:off x="7750295" y="2259843"/>
              <a:ext cx="70488" cy="72410"/>
            </a:xfrm>
            <a:custGeom>
              <a:avLst/>
              <a:gdLst/>
              <a:ahLst/>
              <a:cxnLst/>
              <a:rect l="l" t="t" r="r" b="b"/>
              <a:pathLst>
                <a:path w="2200" h="2260" extrusionOk="0">
                  <a:moveTo>
                    <a:pt x="0" y="1"/>
                  </a:moveTo>
                  <a:lnTo>
                    <a:pt x="0" y="30"/>
                  </a:lnTo>
                  <a:lnTo>
                    <a:pt x="877" y="1323"/>
                  </a:lnTo>
                  <a:lnTo>
                    <a:pt x="877" y="2260"/>
                  </a:lnTo>
                  <a:lnTo>
                    <a:pt x="1293" y="2260"/>
                  </a:lnTo>
                  <a:lnTo>
                    <a:pt x="1293" y="1323"/>
                  </a:lnTo>
                  <a:lnTo>
                    <a:pt x="2200" y="30"/>
                  </a:lnTo>
                  <a:lnTo>
                    <a:pt x="2200" y="1"/>
                  </a:lnTo>
                  <a:lnTo>
                    <a:pt x="1679" y="1"/>
                  </a:lnTo>
                  <a:lnTo>
                    <a:pt x="1085" y="937"/>
                  </a:lnTo>
                  <a:lnTo>
                    <a:pt x="505"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2" name="Google Shape;322;p21"/>
            <p:cNvSpPr/>
            <p:nvPr/>
          </p:nvSpPr>
          <p:spPr>
            <a:xfrm>
              <a:off x="7247940" y="2494600"/>
              <a:ext cx="183365" cy="165262"/>
            </a:xfrm>
            <a:custGeom>
              <a:avLst/>
              <a:gdLst/>
              <a:ahLst/>
              <a:cxnLst/>
              <a:rect l="l" t="t" r="r" b="b"/>
              <a:pathLst>
                <a:path w="5723" h="5158" extrusionOk="0">
                  <a:moveTo>
                    <a:pt x="2735" y="0"/>
                  </a:moveTo>
                  <a:cubicBezTo>
                    <a:pt x="1546" y="0"/>
                    <a:pt x="521" y="684"/>
                    <a:pt x="45" y="1680"/>
                  </a:cubicBezTo>
                  <a:cubicBezTo>
                    <a:pt x="30" y="1709"/>
                    <a:pt x="1" y="1769"/>
                    <a:pt x="15" y="1828"/>
                  </a:cubicBezTo>
                  <a:cubicBezTo>
                    <a:pt x="30" y="1873"/>
                    <a:pt x="90" y="1917"/>
                    <a:pt x="90" y="1917"/>
                  </a:cubicBezTo>
                  <a:cubicBezTo>
                    <a:pt x="90" y="1917"/>
                    <a:pt x="1264" y="2750"/>
                    <a:pt x="1472" y="2913"/>
                  </a:cubicBezTo>
                  <a:cubicBezTo>
                    <a:pt x="1484" y="2913"/>
                    <a:pt x="1515" y="2932"/>
                    <a:pt x="1542" y="2932"/>
                  </a:cubicBezTo>
                  <a:cubicBezTo>
                    <a:pt x="1548" y="2932"/>
                    <a:pt x="1555" y="2931"/>
                    <a:pt x="1561" y="2928"/>
                  </a:cubicBezTo>
                  <a:cubicBezTo>
                    <a:pt x="1591" y="2898"/>
                    <a:pt x="1606" y="2868"/>
                    <a:pt x="1606" y="2868"/>
                  </a:cubicBezTo>
                  <a:cubicBezTo>
                    <a:pt x="1665" y="2289"/>
                    <a:pt x="2141" y="1858"/>
                    <a:pt x="2735" y="1858"/>
                  </a:cubicBezTo>
                  <a:cubicBezTo>
                    <a:pt x="3359" y="1858"/>
                    <a:pt x="3864" y="2363"/>
                    <a:pt x="3864" y="2987"/>
                  </a:cubicBezTo>
                  <a:cubicBezTo>
                    <a:pt x="3864" y="3433"/>
                    <a:pt x="3597" y="3820"/>
                    <a:pt x="3211" y="3998"/>
                  </a:cubicBezTo>
                  <a:cubicBezTo>
                    <a:pt x="3211" y="3998"/>
                    <a:pt x="3181" y="4028"/>
                    <a:pt x="3181" y="4072"/>
                  </a:cubicBezTo>
                  <a:cubicBezTo>
                    <a:pt x="3166" y="4117"/>
                    <a:pt x="3196" y="4132"/>
                    <a:pt x="3196" y="4146"/>
                  </a:cubicBezTo>
                  <a:cubicBezTo>
                    <a:pt x="3359" y="4265"/>
                    <a:pt x="4221" y="4875"/>
                    <a:pt x="4563" y="5112"/>
                  </a:cubicBezTo>
                  <a:cubicBezTo>
                    <a:pt x="4608" y="5142"/>
                    <a:pt x="4652" y="5157"/>
                    <a:pt x="4712" y="5157"/>
                  </a:cubicBezTo>
                  <a:cubicBezTo>
                    <a:pt x="4756" y="5157"/>
                    <a:pt x="4801" y="5127"/>
                    <a:pt x="4830" y="5098"/>
                  </a:cubicBezTo>
                  <a:cubicBezTo>
                    <a:pt x="5380" y="4563"/>
                    <a:pt x="5722" y="3820"/>
                    <a:pt x="5722" y="2987"/>
                  </a:cubicBezTo>
                  <a:cubicBezTo>
                    <a:pt x="5722" y="1338"/>
                    <a:pt x="4385" y="0"/>
                    <a:pt x="2735"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3" name="Google Shape;323;p21"/>
            <p:cNvSpPr/>
            <p:nvPr/>
          </p:nvSpPr>
          <p:spPr>
            <a:xfrm>
              <a:off x="7136537" y="2590304"/>
              <a:ext cx="390471" cy="198584"/>
            </a:xfrm>
            <a:custGeom>
              <a:avLst/>
              <a:gdLst/>
              <a:ahLst/>
              <a:cxnLst/>
              <a:rect l="l" t="t" r="r" b="b"/>
              <a:pathLst>
                <a:path w="12187" h="6198" extrusionOk="0">
                  <a:moveTo>
                    <a:pt x="282" y="0"/>
                  </a:moveTo>
                  <a:cubicBezTo>
                    <a:pt x="178" y="0"/>
                    <a:pt x="119" y="15"/>
                    <a:pt x="59" y="60"/>
                  </a:cubicBezTo>
                  <a:cubicBezTo>
                    <a:pt x="0" y="119"/>
                    <a:pt x="0" y="223"/>
                    <a:pt x="0" y="283"/>
                  </a:cubicBezTo>
                  <a:lnTo>
                    <a:pt x="15" y="372"/>
                  </a:lnTo>
                  <a:cubicBezTo>
                    <a:pt x="208" y="3612"/>
                    <a:pt x="2898" y="6183"/>
                    <a:pt x="6182" y="6197"/>
                  </a:cubicBezTo>
                  <a:lnTo>
                    <a:pt x="6212" y="6197"/>
                  </a:lnTo>
                  <a:cubicBezTo>
                    <a:pt x="9021" y="6197"/>
                    <a:pt x="11399" y="4325"/>
                    <a:pt x="12156" y="1754"/>
                  </a:cubicBezTo>
                  <a:cubicBezTo>
                    <a:pt x="12171" y="1724"/>
                    <a:pt x="12186" y="1620"/>
                    <a:pt x="12171" y="1546"/>
                  </a:cubicBezTo>
                  <a:cubicBezTo>
                    <a:pt x="12156" y="1486"/>
                    <a:pt x="12112" y="1427"/>
                    <a:pt x="12067" y="1397"/>
                  </a:cubicBezTo>
                  <a:cubicBezTo>
                    <a:pt x="11711" y="1130"/>
                    <a:pt x="10745" y="431"/>
                    <a:pt x="10492" y="253"/>
                  </a:cubicBezTo>
                  <a:cubicBezTo>
                    <a:pt x="10460" y="232"/>
                    <a:pt x="10429" y="211"/>
                    <a:pt x="10387" y="211"/>
                  </a:cubicBezTo>
                  <a:cubicBezTo>
                    <a:pt x="10370" y="211"/>
                    <a:pt x="10350" y="215"/>
                    <a:pt x="10329" y="223"/>
                  </a:cubicBezTo>
                  <a:cubicBezTo>
                    <a:pt x="10269" y="253"/>
                    <a:pt x="10254" y="327"/>
                    <a:pt x="10254" y="342"/>
                  </a:cubicBezTo>
                  <a:cubicBezTo>
                    <a:pt x="10076" y="2423"/>
                    <a:pt x="8337" y="4057"/>
                    <a:pt x="6212" y="4057"/>
                  </a:cubicBezTo>
                  <a:lnTo>
                    <a:pt x="6182" y="4057"/>
                  </a:lnTo>
                  <a:cubicBezTo>
                    <a:pt x="4027" y="4043"/>
                    <a:pt x="2259" y="2348"/>
                    <a:pt x="2155" y="223"/>
                  </a:cubicBezTo>
                  <a:cubicBezTo>
                    <a:pt x="2155" y="208"/>
                    <a:pt x="2140" y="119"/>
                    <a:pt x="2095" y="60"/>
                  </a:cubicBezTo>
                  <a:cubicBezTo>
                    <a:pt x="2036" y="15"/>
                    <a:pt x="1962" y="0"/>
                    <a:pt x="1902"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4" name="Google Shape;324;p21"/>
            <p:cNvSpPr/>
            <p:nvPr/>
          </p:nvSpPr>
          <p:spPr>
            <a:xfrm>
              <a:off x="7143650" y="2391271"/>
              <a:ext cx="390504" cy="199065"/>
            </a:xfrm>
            <a:custGeom>
              <a:avLst/>
              <a:gdLst/>
              <a:ahLst/>
              <a:cxnLst/>
              <a:rect l="l" t="t" r="r" b="b"/>
              <a:pathLst>
                <a:path w="12188" h="6213" extrusionOk="0">
                  <a:moveTo>
                    <a:pt x="5990" y="0"/>
                  </a:moveTo>
                  <a:cubicBezTo>
                    <a:pt x="3166" y="0"/>
                    <a:pt x="789" y="1888"/>
                    <a:pt x="31" y="4459"/>
                  </a:cubicBezTo>
                  <a:cubicBezTo>
                    <a:pt x="31" y="4488"/>
                    <a:pt x="1" y="4578"/>
                    <a:pt x="16" y="4667"/>
                  </a:cubicBezTo>
                  <a:cubicBezTo>
                    <a:pt x="31" y="4726"/>
                    <a:pt x="75" y="4786"/>
                    <a:pt x="120" y="4815"/>
                  </a:cubicBezTo>
                  <a:cubicBezTo>
                    <a:pt x="477" y="5068"/>
                    <a:pt x="1442" y="5767"/>
                    <a:pt x="1710" y="5960"/>
                  </a:cubicBezTo>
                  <a:cubicBezTo>
                    <a:pt x="1731" y="5970"/>
                    <a:pt x="1765" y="5987"/>
                    <a:pt x="1804" y="5987"/>
                  </a:cubicBezTo>
                  <a:cubicBezTo>
                    <a:pt x="1822" y="5987"/>
                    <a:pt x="1840" y="5984"/>
                    <a:pt x="1859" y="5975"/>
                  </a:cubicBezTo>
                  <a:cubicBezTo>
                    <a:pt x="1933" y="5945"/>
                    <a:pt x="1933" y="5885"/>
                    <a:pt x="1933" y="5871"/>
                  </a:cubicBezTo>
                  <a:cubicBezTo>
                    <a:pt x="2111" y="3790"/>
                    <a:pt x="3865" y="2140"/>
                    <a:pt x="5990" y="2140"/>
                  </a:cubicBezTo>
                  <a:lnTo>
                    <a:pt x="6005" y="2155"/>
                  </a:lnTo>
                  <a:cubicBezTo>
                    <a:pt x="8160" y="2155"/>
                    <a:pt x="9928" y="3864"/>
                    <a:pt x="10032" y="5989"/>
                  </a:cubicBezTo>
                  <a:cubicBezTo>
                    <a:pt x="10032" y="6004"/>
                    <a:pt x="10047" y="6093"/>
                    <a:pt x="10107" y="6138"/>
                  </a:cubicBezTo>
                  <a:cubicBezTo>
                    <a:pt x="10151" y="6197"/>
                    <a:pt x="10225" y="6212"/>
                    <a:pt x="10285" y="6212"/>
                  </a:cubicBezTo>
                  <a:lnTo>
                    <a:pt x="11905" y="6212"/>
                  </a:lnTo>
                  <a:cubicBezTo>
                    <a:pt x="12009" y="6212"/>
                    <a:pt x="12068" y="6197"/>
                    <a:pt x="12128" y="6138"/>
                  </a:cubicBezTo>
                  <a:cubicBezTo>
                    <a:pt x="12187" y="6093"/>
                    <a:pt x="12187" y="5975"/>
                    <a:pt x="12187" y="5915"/>
                  </a:cubicBezTo>
                  <a:lnTo>
                    <a:pt x="12172" y="5826"/>
                  </a:lnTo>
                  <a:cubicBezTo>
                    <a:pt x="11979" y="2586"/>
                    <a:pt x="9289" y="15"/>
                    <a:pt x="6005"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cxnSp>
        <p:nvCxnSpPr>
          <p:cNvPr id="325" name="Google Shape;325;p21"/>
          <p:cNvCxnSpPr/>
          <p:nvPr/>
        </p:nvCxnSpPr>
        <p:spPr>
          <a:xfrm>
            <a:off x="5079891" y="4424609"/>
            <a:ext cx="0" cy="642600"/>
          </a:xfrm>
          <a:prstGeom prst="straightConnector1">
            <a:avLst/>
          </a:prstGeom>
          <a:noFill/>
          <a:ln w="12700" cap="flat" cmpd="sng">
            <a:solidFill>
              <a:schemeClr val="accent2"/>
            </a:solidFill>
            <a:prstDash val="solid"/>
            <a:round/>
            <a:headEnd type="none" w="sm" len="sm"/>
            <a:tailEnd type="none" w="sm" len="sm"/>
          </a:ln>
        </p:spPr>
      </p:cxnSp>
      <p:sp>
        <p:nvSpPr>
          <p:cNvPr id="326" name="Google Shape;326;p21"/>
          <p:cNvSpPr/>
          <p:nvPr/>
        </p:nvSpPr>
        <p:spPr>
          <a:xfrm>
            <a:off x="5584177" y="4492231"/>
            <a:ext cx="1390500" cy="512400"/>
          </a:xfrm>
          <a:prstGeom prst="rect">
            <a:avLst/>
          </a:prstGeom>
          <a:noFill/>
          <a:ln>
            <a:noFill/>
          </a:ln>
        </p:spPr>
        <p:txBody>
          <a:bodyPr spcFirstLastPara="1" wrap="square" lIns="124325" tIns="62125" rIns="124325" bIns="621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Embedded</a:t>
            </a:r>
            <a:r>
              <a:rPr lang="en-US" sz="1088"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r>
              <a:rPr lang="en-US" sz="1632"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OS</a:t>
            </a:r>
            <a:endParaRPr sz="1632"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ctr" rtl="0">
              <a:lnSpc>
                <a:spcPct val="100000"/>
              </a:lnSpc>
              <a:spcBef>
                <a:spcPts val="0"/>
              </a:spcBef>
              <a:spcAft>
                <a:spcPts val="0"/>
              </a:spcAft>
              <a:buClr>
                <a:srgbClr val="000000"/>
              </a:buClr>
              <a:buSzPts val="1000"/>
              <a:buFont typeface="Arial"/>
              <a:buNone/>
            </a:pP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(Windows &amp; Linux)</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27" name="Google Shape;327;p21"/>
          <p:cNvSpPr txBox="1"/>
          <p:nvPr/>
        </p:nvSpPr>
        <p:spPr>
          <a:xfrm>
            <a:off x="318031" y="3504063"/>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v1</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8" name="Google Shape;328;p21"/>
          <p:cNvSpPr txBox="1"/>
          <p:nvPr/>
        </p:nvSpPr>
        <p:spPr>
          <a:xfrm>
            <a:off x="328960" y="4366713"/>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v2</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9" name="Google Shape;329;p21"/>
          <p:cNvSpPr txBox="1"/>
          <p:nvPr/>
        </p:nvSpPr>
        <p:spPr>
          <a:xfrm>
            <a:off x="709286" y="4689960"/>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v3</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30" name="Google Shape;330;p21"/>
          <p:cNvSpPr txBox="1"/>
          <p:nvPr/>
        </p:nvSpPr>
        <p:spPr>
          <a:xfrm>
            <a:off x="1961972" y="4681059"/>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31" name="Google Shape;331;p21"/>
          <p:cNvSpPr txBox="1"/>
          <p:nvPr/>
        </p:nvSpPr>
        <p:spPr>
          <a:xfrm>
            <a:off x="956218" y="4107314"/>
            <a:ext cx="1506900" cy="208500"/>
          </a:xfrm>
          <a:prstGeom prst="rect">
            <a:avLst/>
          </a:prstGeom>
          <a:no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CVEs</a:t>
            </a:r>
            <a:endParaRPr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l" rtl="0">
              <a:lnSpc>
                <a:spcPct val="100000"/>
              </a:lnSpc>
              <a:spcBef>
                <a:spcPts val="272"/>
              </a:spcBef>
              <a:spcAft>
                <a:spcPts val="272"/>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Product Updates</a:t>
            </a:r>
            <a:endParaRPr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2" name="Google Shape;332;p21"/>
          <p:cNvSpPr/>
          <p:nvPr/>
        </p:nvSpPr>
        <p:spPr>
          <a:xfrm>
            <a:off x="3423988" y="3726410"/>
            <a:ext cx="5880300" cy="309300"/>
          </a:xfrm>
          <a:prstGeom prst="roundRect">
            <a:avLst>
              <a:gd name="adj" fmla="val 50000"/>
            </a:avLst>
          </a:prstGeom>
          <a:noFill/>
          <a:ln w="12700" cap="rnd" cmpd="sng">
            <a:solidFill>
              <a:schemeClr val="accent4"/>
            </a:solidFill>
            <a:prstDash val="dot"/>
            <a:round/>
            <a:headEnd type="none" w="sm" len="sm"/>
            <a:tailEnd type="none" w="sm" len="sm"/>
          </a:ln>
        </p:spPr>
        <p:txBody>
          <a:bodyPr spcFirstLastPara="1" wrap="square" lIns="124325" tIns="62125" rIns="124325" bIns="621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Java  |  .NET  |  NodeJS  </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nvGrpSpPr>
          <p:cNvPr id="333" name="Google Shape;333;p21"/>
          <p:cNvGrpSpPr/>
          <p:nvPr/>
        </p:nvGrpSpPr>
        <p:grpSpPr>
          <a:xfrm>
            <a:off x="6087913" y="2622043"/>
            <a:ext cx="478505" cy="531077"/>
            <a:chOff x="916875" y="2528475"/>
            <a:chExt cx="585900" cy="650750"/>
          </a:xfrm>
        </p:grpSpPr>
        <p:sp>
          <p:nvSpPr>
            <p:cNvPr id="334" name="Google Shape;334;p21"/>
            <p:cNvSpPr/>
            <p:nvPr/>
          </p:nvSpPr>
          <p:spPr>
            <a:xfrm>
              <a:off x="980225" y="2777200"/>
              <a:ext cx="349725" cy="271700"/>
            </a:xfrm>
            <a:custGeom>
              <a:avLst/>
              <a:gdLst/>
              <a:ahLst/>
              <a:cxnLst/>
              <a:rect l="l" t="t" r="r" b="b"/>
              <a:pathLst>
                <a:path w="13989" h="10868" extrusionOk="0">
                  <a:moveTo>
                    <a:pt x="13989" y="0"/>
                  </a:moveTo>
                  <a:lnTo>
                    <a:pt x="1" y="7306"/>
                  </a:lnTo>
                  <a:lnTo>
                    <a:pt x="1" y="10868"/>
                  </a:lnTo>
                  <a:lnTo>
                    <a:pt x="13989" y="3552"/>
                  </a:lnTo>
                  <a:lnTo>
                    <a:pt x="13989" y="0"/>
                  </a:lnTo>
                  <a:close/>
                </a:path>
              </a:pathLst>
            </a:custGeom>
            <a:solidFill>
              <a:srgbClr val="0863A2"/>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5" name="Google Shape;335;p21"/>
            <p:cNvSpPr/>
            <p:nvPr/>
          </p:nvSpPr>
          <p:spPr>
            <a:xfrm>
              <a:off x="955750" y="2561175"/>
              <a:ext cx="312525" cy="450775"/>
            </a:xfrm>
            <a:custGeom>
              <a:avLst/>
              <a:gdLst/>
              <a:ahLst/>
              <a:cxnLst/>
              <a:rect l="l" t="t" r="r" b="b"/>
              <a:pathLst>
                <a:path w="12501" h="18031" extrusionOk="0">
                  <a:moveTo>
                    <a:pt x="9726" y="1"/>
                  </a:moveTo>
                  <a:lnTo>
                    <a:pt x="1" y="16456"/>
                  </a:lnTo>
                  <a:lnTo>
                    <a:pt x="2775" y="18030"/>
                  </a:lnTo>
                  <a:lnTo>
                    <a:pt x="12500" y="1585"/>
                  </a:lnTo>
                  <a:lnTo>
                    <a:pt x="9726" y="1"/>
                  </a:lnTo>
                  <a:close/>
                </a:path>
              </a:pathLst>
            </a:custGeom>
            <a:solidFill>
              <a:srgbClr val="008774"/>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6" name="Google Shape;336;p21"/>
            <p:cNvSpPr/>
            <p:nvPr/>
          </p:nvSpPr>
          <p:spPr>
            <a:xfrm>
              <a:off x="916875" y="2673025"/>
              <a:ext cx="293075" cy="506200"/>
            </a:xfrm>
            <a:custGeom>
              <a:avLst/>
              <a:gdLst/>
              <a:ahLst/>
              <a:cxnLst/>
              <a:rect l="l" t="t" r="r" b="b"/>
              <a:pathLst>
                <a:path w="11723" h="20248" extrusionOk="0">
                  <a:moveTo>
                    <a:pt x="0" y="1"/>
                  </a:moveTo>
                  <a:lnTo>
                    <a:pt x="0" y="12961"/>
                  </a:lnTo>
                  <a:cubicBezTo>
                    <a:pt x="0" y="13595"/>
                    <a:pt x="461" y="14353"/>
                    <a:pt x="1028" y="14651"/>
                  </a:cubicBezTo>
                  <a:lnTo>
                    <a:pt x="11723" y="20248"/>
                  </a:lnTo>
                  <a:lnTo>
                    <a:pt x="11723" y="16648"/>
                  </a:lnTo>
                  <a:lnTo>
                    <a:pt x="2957" y="12059"/>
                  </a:lnTo>
                  <a:lnTo>
                    <a:pt x="2957" y="1546"/>
                  </a:lnTo>
                  <a:lnTo>
                    <a:pt x="0" y="1"/>
                  </a:lnTo>
                  <a:close/>
                </a:path>
              </a:pathLst>
            </a:custGeom>
            <a:solidFill>
              <a:srgbClr val="0863A2"/>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7" name="Google Shape;337;p21"/>
            <p:cNvSpPr/>
            <p:nvPr/>
          </p:nvSpPr>
          <p:spPr>
            <a:xfrm>
              <a:off x="1151350" y="2561175"/>
              <a:ext cx="351425" cy="618050"/>
            </a:xfrm>
            <a:custGeom>
              <a:avLst/>
              <a:gdLst/>
              <a:ahLst/>
              <a:cxnLst/>
              <a:rect l="l" t="t" r="r" b="b"/>
              <a:pathLst>
                <a:path w="14057" h="24722" extrusionOk="0">
                  <a:moveTo>
                    <a:pt x="2785" y="1"/>
                  </a:moveTo>
                  <a:lnTo>
                    <a:pt x="1" y="1585"/>
                  </a:lnTo>
                  <a:lnTo>
                    <a:pt x="9381" y="17435"/>
                  </a:lnTo>
                  <a:lnTo>
                    <a:pt x="2344" y="21122"/>
                  </a:lnTo>
                  <a:lnTo>
                    <a:pt x="2344" y="24722"/>
                  </a:lnTo>
                  <a:lnTo>
                    <a:pt x="13039" y="19125"/>
                  </a:lnTo>
                  <a:cubicBezTo>
                    <a:pt x="13605" y="18827"/>
                    <a:pt x="14056" y="18069"/>
                    <a:pt x="14056" y="17435"/>
                  </a:cubicBezTo>
                  <a:lnTo>
                    <a:pt x="14056" y="4475"/>
                  </a:lnTo>
                  <a:lnTo>
                    <a:pt x="11109" y="6020"/>
                  </a:lnTo>
                  <a:lnTo>
                    <a:pt x="11109" y="14085"/>
                  </a:lnTo>
                  <a:lnTo>
                    <a:pt x="2785" y="1"/>
                  </a:lnTo>
                  <a:close/>
                </a:path>
              </a:pathLst>
            </a:custGeom>
            <a:solidFill>
              <a:srgbClr val="00AF9E"/>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8" name="Google Shape;338;p21"/>
            <p:cNvSpPr/>
            <p:nvPr/>
          </p:nvSpPr>
          <p:spPr>
            <a:xfrm>
              <a:off x="916875" y="2528475"/>
              <a:ext cx="585900" cy="183225"/>
            </a:xfrm>
            <a:custGeom>
              <a:avLst/>
              <a:gdLst/>
              <a:ahLst/>
              <a:cxnLst/>
              <a:rect l="l" t="t" r="r" b="b"/>
              <a:pathLst>
                <a:path w="23436" h="7329" extrusionOk="0">
                  <a:moveTo>
                    <a:pt x="11723" y="1"/>
                  </a:moveTo>
                  <a:cubicBezTo>
                    <a:pt x="11298" y="1"/>
                    <a:pt x="10873" y="85"/>
                    <a:pt x="10551" y="253"/>
                  </a:cubicBezTo>
                  <a:lnTo>
                    <a:pt x="0" y="5783"/>
                  </a:lnTo>
                  <a:lnTo>
                    <a:pt x="2957" y="7328"/>
                  </a:lnTo>
                  <a:lnTo>
                    <a:pt x="11723" y="2739"/>
                  </a:lnTo>
                  <a:lnTo>
                    <a:pt x="20488" y="7328"/>
                  </a:lnTo>
                  <a:lnTo>
                    <a:pt x="23435" y="5783"/>
                  </a:lnTo>
                  <a:lnTo>
                    <a:pt x="12894" y="253"/>
                  </a:lnTo>
                  <a:cubicBezTo>
                    <a:pt x="12572" y="85"/>
                    <a:pt x="12147" y="1"/>
                    <a:pt x="11723" y="1"/>
                  </a:cubicBezTo>
                  <a:close/>
                </a:path>
              </a:pathLst>
            </a:custGeom>
            <a:solidFill>
              <a:srgbClr val="1C97D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sp>
        <p:nvSpPr>
          <p:cNvPr id="339" name="Google Shape;339;p21"/>
          <p:cNvSpPr txBox="1"/>
          <p:nvPr/>
        </p:nvSpPr>
        <p:spPr>
          <a:xfrm>
            <a:off x="4345397" y="3174631"/>
            <a:ext cx="3960000" cy="3093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Pivotal Application Service (PAS)</a:t>
            </a:r>
            <a:endParaRPr sz="18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40" name="Google Shape;340;p21"/>
          <p:cNvSpPr/>
          <p:nvPr/>
        </p:nvSpPr>
        <p:spPr>
          <a:xfrm>
            <a:off x="2833989" y="2117723"/>
            <a:ext cx="6531000" cy="413100"/>
          </a:xfrm>
          <a:prstGeom prst="roundRect">
            <a:avLst>
              <a:gd name="adj" fmla="val 50000"/>
            </a:avLst>
          </a:prstGeom>
          <a:noFill/>
          <a:ln w="12700" cap="rnd" cmpd="sng">
            <a:solidFill>
              <a:schemeClr val="accent4"/>
            </a:solidFill>
            <a:prstDash val="dot"/>
            <a:round/>
            <a:headEnd type="none" w="sm" len="sm"/>
            <a:tailEnd type="none" w="sm" len="sm"/>
          </a:ln>
        </p:spPr>
        <p:txBody>
          <a:bodyPr spcFirstLastPara="1" wrap="square" lIns="124325" tIns="62125" rIns="124325" bIns="62125" anchor="ctr" anchorCtr="0">
            <a:noAutofit/>
          </a:bodyPr>
          <a:lstStyle/>
          <a:p>
            <a:pPr marL="0" marR="0" lvl="0" indent="0" algn="ctr" rtl="0">
              <a:lnSpc>
                <a:spcPct val="115000"/>
              </a:lnSpc>
              <a:spcBef>
                <a:spcPts val="0"/>
              </a:spcBef>
              <a:spcAft>
                <a:spcPts val="0"/>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Application Code &amp; Frameworks</a:t>
            </a: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ctr" rtl="0">
              <a:lnSpc>
                <a:spcPct val="115000"/>
              </a:lnSpc>
              <a:spcBef>
                <a:spcPts val="0"/>
              </a:spcBef>
              <a:spcAft>
                <a:spcPts val="0"/>
              </a:spcAft>
              <a:buClr>
                <a:srgbClr val="000000"/>
              </a:buClr>
              <a:buSzPts val="1000"/>
              <a:buFont typeface="Arial"/>
              <a:buNone/>
            </a:pPr>
            <a:r>
              <a:rPr lang="en-US" sz="1000" i="0" u="none" strike="noStrike" cap="none" dirty="0" err="1">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Buildpacks</a:t>
            </a: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  |  Spring Boot  |  Spring Cloud  |  </a:t>
            </a:r>
            <a:r>
              <a:rPr lang="en-US" sz="1000" i="0" u="none" strike="noStrike" cap="none" dirty="0" err="1">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Steeltoe</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41" name="Google Shape;341;p21"/>
          <p:cNvSpPr txBox="1"/>
          <p:nvPr/>
        </p:nvSpPr>
        <p:spPr>
          <a:xfrm>
            <a:off x="5898384" y="3401024"/>
            <a:ext cx="848100" cy="309300"/>
          </a:xfrm>
          <a:prstGeom prst="rect">
            <a:avLst/>
          </a:prstGeom>
          <a:noFill/>
          <a:ln>
            <a:noFill/>
          </a:ln>
        </p:spPr>
        <p:txBody>
          <a:bodyPr spcFirstLastPara="1" wrap="square" lIns="124325" tIns="124325" rIns="124325" bIns="1243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&gt;cf push</a:t>
            </a:r>
            <a:endParaRPr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42" name="Google Shape;342;p21"/>
          <p:cNvSpPr txBox="1"/>
          <p:nvPr/>
        </p:nvSpPr>
        <p:spPr>
          <a:xfrm>
            <a:off x="555157" y="2512467"/>
            <a:ext cx="848100" cy="208500"/>
          </a:xfrm>
          <a:prstGeom prst="rect">
            <a:avLst/>
          </a:prstGeom>
          <a:no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Pivotal</a:t>
            </a:r>
            <a:b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b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Network</a:t>
            </a:r>
            <a:endParaRPr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pic>
        <p:nvPicPr>
          <p:cNvPr id="343" name="Google Shape;343;p21"/>
          <p:cNvPicPr preferRelativeResize="0"/>
          <p:nvPr/>
        </p:nvPicPr>
        <p:blipFill rotWithShape="1">
          <a:blip r:embed="rId3">
            <a:alphaModFix/>
          </a:blip>
          <a:srcRect/>
          <a:stretch/>
        </p:blipFill>
        <p:spPr>
          <a:xfrm>
            <a:off x="335355" y="2476582"/>
            <a:ext cx="280271" cy="280271"/>
          </a:xfrm>
          <a:prstGeom prst="rect">
            <a:avLst/>
          </a:prstGeom>
          <a:noFill/>
          <a:ln>
            <a:noFill/>
          </a:ln>
        </p:spPr>
      </p:pic>
      <p:sp>
        <p:nvSpPr>
          <p:cNvPr id="344" name="Google Shape;344;p21"/>
          <p:cNvSpPr txBox="1"/>
          <p:nvPr/>
        </p:nvSpPr>
        <p:spPr>
          <a:xfrm>
            <a:off x="8137397" y="4418969"/>
            <a:ext cx="8481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88"/>
              <a:buFont typeface="Arial"/>
              <a:buNone/>
            </a:pPr>
            <a:r>
              <a:rPr lang="en-US" sz="1088"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“3 Rs”</a:t>
            </a:r>
            <a:endParaRPr sz="1088"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nvGrpSpPr>
          <p:cNvPr id="345" name="Google Shape;345;p21"/>
          <p:cNvGrpSpPr/>
          <p:nvPr/>
        </p:nvGrpSpPr>
        <p:grpSpPr>
          <a:xfrm>
            <a:off x="1748815" y="4885807"/>
            <a:ext cx="266280" cy="263657"/>
            <a:chOff x="2730200" y="1792625"/>
            <a:chExt cx="2152625" cy="2131425"/>
          </a:xfrm>
        </p:grpSpPr>
        <p:sp>
          <p:nvSpPr>
            <p:cNvPr id="346" name="Google Shape;346;p21"/>
            <p:cNvSpPr/>
            <p:nvPr/>
          </p:nvSpPr>
          <p:spPr>
            <a:xfrm>
              <a:off x="3798200" y="2757825"/>
              <a:ext cx="310900" cy="298900"/>
            </a:xfrm>
            <a:custGeom>
              <a:avLst/>
              <a:gdLst/>
              <a:ahLst/>
              <a:cxnLst/>
              <a:rect l="l" t="t" r="r" b="b"/>
              <a:pathLst>
                <a:path w="12436" h="11956" extrusionOk="0">
                  <a:moveTo>
                    <a:pt x="6240" y="1"/>
                  </a:moveTo>
                  <a:cubicBezTo>
                    <a:pt x="6071" y="1"/>
                    <a:pt x="5901" y="8"/>
                    <a:pt x="5729" y="22"/>
                  </a:cubicBezTo>
                  <a:cubicBezTo>
                    <a:pt x="2446" y="302"/>
                    <a:pt x="0" y="3166"/>
                    <a:pt x="245" y="6485"/>
                  </a:cubicBezTo>
                  <a:cubicBezTo>
                    <a:pt x="510" y="9597"/>
                    <a:pt x="3128" y="11956"/>
                    <a:pt x="6196" y="11956"/>
                  </a:cubicBezTo>
                  <a:cubicBezTo>
                    <a:pt x="6365" y="11956"/>
                    <a:pt x="6536" y="11948"/>
                    <a:pt x="6707" y="11934"/>
                  </a:cubicBezTo>
                  <a:cubicBezTo>
                    <a:pt x="9991" y="11654"/>
                    <a:pt x="12436" y="8790"/>
                    <a:pt x="12191" y="5472"/>
                  </a:cubicBezTo>
                  <a:cubicBezTo>
                    <a:pt x="11926" y="2360"/>
                    <a:pt x="9308" y="1"/>
                    <a:pt x="6240"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47" name="Google Shape;347;p21"/>
            <p:cNvSpPr/>
            <p:nvPr/>
          </p:nvSpPr>
          <p:spPr>
            <a:xfrm>
              <a:off x="3217475" y="3054400"/>
              <a:ext cx="1496800" cy="869650"/>
            </a:xfrm>
            <a:custGeom>
              <a:avLst/>
              <a:gdLst/>
              <a:ahLst/>
              <a:cxnLst/>
              <a:rect l="l" t="t" r="r" b="b"/>
              <a:pathLst>
                <a:path w="59872" h="34786" extrusionOk="0">
                  <a:moveTo>
                    <a:pt x="36922" y="1"/>
                  </a:moveTo>
                  <a:cubicBezTo>
                    <a:pt x="35630" y="1398"/>
                    <a:pt x="34023" y="2516"/>
                    <a:pt x="32242" y="3249"/>
                  </a:cubicBezTo>
                  <a:lnTo>
                    <a:pt x="32242" y="3284"/>
                  </a:lnTo>
                  <a:cubicBezTo>
                    <a:pt x="33674" y="8803"/>
                    <a:pt x="35944" y="14043"/>
                    <a:pt x="38983" y="18794"/>
                  </a:cubicBezTo>
                  <a:cubicBezTo>
                    <a:pt x="37551" y="19492"/>
                    <a:pt x="35909" y="20156"/>
                    <a:pt x="34058" y="20610"/>
                  </a:cubicBezTo>
                  <a:cubicBezTo>
                    <a:pt x="32975" y="20855"/>
                    <a:pt x="31822" y="21064"/>
                    <a:pt x="30635" y="21169"/>
                  </a:cubicBezTo>
                  <a:cubicBezTo>
                    <a:pt x="30111" y="21239"/>
                    <a:pt x="29447" y="21239"/>
                    <a:pt x="28818" y="21274"/>
                  </a:cubicBezTo>
                  <a:cubicBezTo>
                    <a:pt x="28521" y="21274"/>
                    <a:pt x="28233" y="21283"/>
                    <a:pt x="27941" y="21283"/>
                  </a:cubicBezTo>
                  <a:cubicBezTo>
                    <a:pt x="27648" y="21283"/>
                    <a:pt x="27351" y="21274"/>
                    <a:pt x="27037" y="21239"/>
                  </a:cubicBezTo>
                  <a:cubicBezTo>
                    <a:pt x="25849" y="21204"/>
                    <a:pt x="24627" y="21029"/>
                    <a:pt x="23439" y="20785"/>
                  </a:cubicBezTo>
                  <a:cubicBezTo>
                    <a:pt x="22286" y="20540"/>
                    <a:pt x="21134" y="20226"/>
                    <a:pt x="20051" y="19842"/>
                  </a:cubicBezTo>
                  <a:cubicBezTo>
                    <a:pt x="18968" y="19457"/>
                    <a:pt x="17955" y="19003"/>
                    <a:pt x="17012" y="18514"/>
                  </a:cubicBezTo>
                  <a:cubicBezTo>
                    <a:pt x="16069" y="18025"/>
                    <a:pt x="15195" y="17501"/>
                    <a:pt x="14427" y="16977"/>
                  </a:cubicBezTo>
                  <a:cubicBezTo>
                    <a:pt x="13658" y="16453"/>
                    <a:pt x="12960" y="15964"/>
                    <a:pt x="12401" y="15440"/>
                  </a:cubicBezTo>
                  <a:cubicBezTo>
                    <a:pt x="11807" y="14986"/>
                    <a:pt x="11353" y="14497"/>
                    <a:pt x="10934" y="14148"/>
                  </a:cubicBezTo>
                  <a:cubicBezTo>
                    <a:pt x="10166" y="13345"/>
                    <a:pt x="9746" y="12891"/>
                    <a:pt x="9746" y="12890"/>
                  </a:cubicBezTo>
                  <a:lnTo>
                    <a:pt x="9746" y="12890"/>
                  </a:lnTo>
                  <a:cubicBezTo>
                    <a:pt x="9746" y="12891"/>
                    <a:pt x="10131" y="13380"/>
                    <a:pt x="10829" y="14218"/>
                  </a:cubicBezTo>
                  <a:cubicBezTo>
                    <a:pt x="11213" y="14637"/>
                    <a:pt x="11632" y="15161"/>
                    <a:pt x="12191" y="15685"/>
                  </a:cubicBezTo>
                  <a:cubicBezTo>
                    <a:pt x="12750" y="16244"/>
                    <a:pt x="13379" y="16803"/>
                    <a:pt x="14112" y="17396"/>
                  </a:cubicBezTo>
                  <a:cubicBezTo>
                    <a:pt x="14881" y="17990"/>
                    <a:pt x="15684" y="18619"/>
                    <a:pt x="16628" y="19178"/>
                  </a:cubicBezTo>
                  <a:cubicBezTo>
                    <a:pt x="17536" y="19737"/>
                    <a:pt x="18549" y="20331"/>
                    <a:pt x="19666" y="20785"/>
                  </a:cubicBezTo>
                  <a:cubicBezTo>
                    <a:pt x="20749" y="21309"/>
                    <a:pt x="21902" y="21728"/>
                    <a:pt x="23125" y="22077"/>
                  </a:cubicBezTo>
                  <a:cubicBezTo>
                    <a:pt x="24347" y="22426"/>
                    <a:pt x="25605" y="22706"/>
                    <a:pt x="26897" y="22881"/>
                  </a:cubicBezTo>
                  <a:cubicBezTo>
                    <a:pt x="27526" y="22985"/>
                    <a:pt x="28190" y="22985"/>
                    <a:pt x="28853" y="23055"/>
                  </a:cubicBezTo>
                  <a:cubicBezTo>
                    <a:pt x="29298" y="23080"/>
                    <a:pt x="29708" y="23105"/>
                    <a:pt x="30156" y="23105"/>
                  </a:cubicBezTo>
                  <a:cubicBezTo>
                    <a:pt x="30342" y="23105"/>
                    <a:pt x="30535" y="23100"/>
                    <a:pt x="30740" y="23090"/>
                  </a:cubicBezTo>
                  <a:cubicBezTo>
                    <a:pt x="32032" y="23090"/>
                    <a:pt x="33290" y="22985"/>
                    <a:pt x="34512" y="22776"/>
                  </a:cubicBezTo>
                  <a:cubicBezTo>
                    <a:pt x="36748" y="22426"/>
                    <a:pt x="38774" y="21798"/>
                    <a:pt x="40520" y="21064"/>
                  </a:cubicBezTo>
                  <a:cubicBezTo>
                    <a:pt x="41638" y="22671"/>
                    <a:pt x="42895" y="24243"/>
                    <a:pt x="44223" y="25745"/>
                  </a:cubicBezTo>
                  <a:cubicBezTo>
                    <a:pt x="44118" y="25780"/>
                    <a:pt x="44013" y="25850"/>
                    <a:pt x="43908" y="25920"/>
                  </a:cubicBezTo>
                  <a:cubicBezTo>
                    <a:pt x="43594" y="26094"/>
                    <a:pt x="43245" y="26304"/>
                    <a:pt x="42861" y="26513"/>
                  </a:cubicBezTo>
                  <a:lnTo>
                    <a:pt x="42721" y="26618"/>
                  </a:lnTo>
                  <a:lnTo>
                    <a:pt x="42686" y="26618"/>
                  </a:lnTo>
                  <a:cubicBezTo>
                    <a:pt x="42581" y="26688"/>
                    <a:pt x="42476" y="26723"/>
                    <a:pt x="42372" y="26793"/>
                  </a:cubicBezTo>
                  <a:cubicBezTo>
                    <a:pt x="42162" y="26898"/>
                    <a:pt x="41917" y="27002"/>
                    <a:pt x="41708" y="27107"/>
                  </a:cubicBezTo>
                  <a:cubicBezTo>
                    <a:pt x="41498" y="27212"/>
                    <a:pt x="41289" y="27317"/>
                    <a:pt x="41079" y="27422"/>
                  </a:cubicBezTo>
                  <a:cubicBezTo>
                    <a:pt x="40835" y="27526"/>
                    <a:pt x="40555" y="27631"/>
                    <a:pt x="40311" y="27736"/>
                  </a:cubicBezTo>
                  <a:cubicBezTo>
                    <a:pt x="40031" y="27841"/>
                    <a:pt x="39752" y="27946"/>
                    <a:pt x="39507" y="28085"/>
                  </a:cubicBezTo>
                  <a:cubicBezTo>
                    <a:pt x="39333" y="28155"/>
                    <a:pt x="38948" y="28260"/>
                    <a:pt x="38704" y="28365"/>
                  </a:cubicBezTo>
                  <a:cubicBezTo>
                    <a:pt x="36468" y="29168"/>
                    <a:pt x="33674" y="29867"/>
                    <a:pt x="30670" y="30146"/>
                  </a:cubicBezTo>
                  <a:cubicBezTo>
                    <a:pt x="29760" y="30231"/>
                    <a:pt x="28825" y="30277"/>
                    <a:pt x="27880" y="30277"/>
                  </a:cubicBezTo>
                  <a:cubicBezTo>
                    <a:pt x="27264" y="30277"/>
                    <a:pt x="26644" y="30257"/>
                    <a:pt x="26024" y="30216"/>
                  </a:cubicBezTo>
                  <a:cubicBezTo>
                    <a:pt x="25290" y="30181"/>
                    <a:pt x="24382" y="30076"/>
                    <a:pt x="23579" y="30006"/>
                  </a:cubicBezTo>
                  <a:cubicBezTo>
                    <a:pt x="22810" y="29867"/>
                    <a:pt x="22007" y="29797"/>
                    <a:pt x="21203" y="29587"/>
                  </a:cubicBezTo>
                  <a:cubicBezTo>
                    <a:pt x="19632" y="29273"/>
                    <a:pt x="18060" y="28819"/>
                    <a:pt x="16523" y="28260"/>
                  </a:cubicBezTo>
                  <a:cubicBezTo>
                    <a:pt x="15021" y="27701"/>
                    <a:pt x="13589" y="27072"/>
                    <a:pt x="12226" y="26339"/>
                  </a:cubicBezTo>
                  <a:cubicBezTo>
                    <a:pt x="11528" y="25955"/>
                    <a:pt x="10899" y="25605"/>
                    <a:pt x="10270" y="25186"/>
                  </a:cubicBezTo>
                  <a:cubicBezTo>
                    <a:pt x="9606" y="24802"/>
                    <a:pt x="9048" y="24383"/>
                    <a:pt x="8454" y="23963"/>
                  </a:cubicBezTo>
                  <a:cubicBezTo>
                    <a:pt x="7301" y="23160"/>
                    <a:pt x="6288" y="22287"/>
                    <a:pt x="5345" y="21448"/>
                  </a:cubicBezTo>
                  <a:cubicBezTo>
                    <a:pt x="4472" y="20575"/>
                    <a:pt x="3633" y="19772"/>
                    <a:pt x="3004" y="19003"/>
                  </a:cubicBezTo>
                  <a:cubicBezTo>
                    <a:pt x="2306" y="18270"/>
                    <a:pt x="1782" y="17536"/>
                    <a:pt x="1328" y="16977"/>
                  </a:cubicBezTo>
                  <a:cubicBezTo>
                    <a:pt x="874" y="16418"/>
                    <a:pt x="594" y="15929"/>
                    <a:pt x="350" y="15615"/>
                  </a:cubicBezTo>
                  <a:cubicBezTo>
                    <a:pt x="140" y="15266"/>
                    <a:pt x="1" y="15091"/>
                    <a:pt x="0" y="15091"/>
                  </a:cubicBezTo>
                  <a:lnTo>
                    <a:pt x="0" y="15091"/>
                  </a:lnTo>
                  <a:cubicBezTo>
                    <a:pt x="1" y="15091"/>
                    <a:pt x="140" y="15301"/>
                    <a:pt x="315" y="15615"/>
                  </a:cubicBezTo>
                  <a:cubicBezTo>
                    <a:pt x="524" y="15964"/>
                    <a:pt x="804" y="16453"/>
                    <a:pt x="1223" y="17047"/>
                  </a:cubicBezTo>
                  <a:cubicBezTo>
                    <a:pt x="1642" y="17676"/>
                    <a:pt x="2131" y="18409"/>
                    <a:pt x="2760" y="19213"/>
                  </a:cubicBezTo>
                  <a:cubicBezTo>
                    <a:pt x="3389" y="20016"/>
                    <a:pt x="4122" y="20890"/>
                    <a:pt x="4996" y="21798"/>
                  </a:cubicBezTo>
                  <a:cubicBezTo>
                    <a:pt x="5869" y="22706"/>
                    <a:pt x="6882" y="23649"/>
                    <a:pt x="8000" y="24557"/>
                  </a:cubicBezTo>
                  <a:cubicBezTo>
                    <a:pt x="8558" y="25011"/>
                    <a:pt x="9117" y="25500"/>
                    <a:pt x="9746" y="25920"/>
                  </a:cubicBezTo>
                  <a:cubicBezTo>
                    <a:pt x="10375" y="26374"/>
                    <a:pt x="11039" y="26828"/>
                    <a:pt x="11702" y="27212"/>
                  </a:cubicBezTo>
                  <a:cubicBezTo>
                    <a:pt x="13065" y="28085"/>
                    <a:pt x="14532" y="28819"/>
                    <a:pt x="16034" y="29517"/>
                  </a:cubicBezTo>
                  <a:cubicBezTo>
                    <a:pt x="17571" y="30146"/>
                    <a:pt x="19177" y="30740"/>
                    <a:pt x="20854" y="31194"/>
                  </a:cubicBezTo>
                  <a:cubicBezTo>
                    <a:pt x="21658" y="31439"/>
                    <a:pt x="22531" y="31578"/>
                    <a:pt x="23369" y="31753"/>
                  </a:cubicBezTo>
                  <a:cubicBezTo>
                    <a:pt x="24208" y="31893"/>
                    <a:pt x="24941" y="32067"/>
                    <a:pt x="25849" y="32137"/>
                  </a:cubicBezTo>
                  <a:cubicBezTo>
                    <a:pt x="27254" y="32313"/>
                    <a:pt x="28658" y="32390"/>
                    <a:pt x="30022" y="32390"/>
                  </a:cubicBezTo>
                  <a:cubicBezTo>
                    <a:pt x="30286" y="32390"/>
                    <a:pt x="30549" y="32387"/>
                    <a:pt x="30809" y="32382"/>
                  </a:cubicBezTo>
                  <a:cubicBezTo>
                    <a:pt x="34058" y="32277"/>
                    <a:pt x="37027" y="31718"/>
                    <a:pt x="39542" y="30985"/>
                  </a:cubicBezTo>
                  <a:cubicBezTo>
                    <a:pt x="39891" y="30880"/>
                    <a:pt x="40101" y="30845"/>
                    <a:pt x="40485" y="30705"/>
                  </a:cubicBezTo>
                  <a:cubicBezTo>
                    <a:pt x="40765" y="30600"/>
                    <a:pt x="41044" y="30496"/>
                    <a:pt x="41324" y="30391"/>
                  </a:cubicBezTo>
                  <a:cubicBezTo>
                    <a:pt x="41603" y="30321"/>
                    <a:pt x="41848" y="30216"/>
                    <a:pt x="42092" y="30146"/>
                  </a:cubicBezTo>
                  <a:cubicBezTo>
                    <a:pt x="42372" y="30041"/>
                    <a:pt x="42651" y="29902"/>
                    <a:pt x="42895" y="29797"/>
                  </a:cubicBezTo>
                  <a:cubicBezTo>
                    <a:pt x="43140" y="29727"/>
                    <a:pt x="43385" y="29622"/>
                    <a:pt x="43594" y="29517"/>
                  </a:cubicBezTo>
                  <a:cubicBezTo>
                    <a:pt x="43699" y="29483"/>
                    <a:pt x="43804" y="29448"/>
                    <a:pt x="43908" y="29413"/>
                  </a:cubicBezTo>
                  <a:lnTo>
                    <a:pt x="43978" y="29378"/>
                  </a:lnTo>
                  <a:lnTo>
                    <a:pt x="44188" y="29273"/>
                  </a:lnTo>
                  <a:lnTo>
                    <a:pt x="44328" y="29203"/>
                  </a:lnTo>
                  <a:cubicBezTo>
                    <a:pt x="44712" y="28993"/>
                    <a:pt x="45096" y="28819"/>
                    <a:pt x="45411" y="28644"/>
                  </a:cubicBezTo>
                  <a:cubicBezTo>
                    <a:pt x="45830" y="28435"/>
                    <a:pt x="46179" y="28260"/>
                    <a:pt x="46458" y="28120"/>
                  </a:cubicBezTo>
                  <a:cubicBezTo>
                    <a:pt x="47646" y="29273"/>
                    <a:pt x="48869" y="30391"/>
                    <a:pt x="50126" y="31474"/>
                  </a:cubicBezTo>
                  <a:cubicBezTo>
                    <a:pt x="50126" y="31474"/>
                    <a:pt x="53366" y="34785"/>
                    <a:pt x="55946" y="34785"/>
                  </a:cubicBezTo>
                  <a:cubicBezTo>
                    <a:pt x="56479" y="34785"/>
                    <a:pt x="56984" y="34644"/>
                    <a:pt x="57427" y="34303"/>
                  </a:cubicBezTo>
                  <a:cubicBezTo>
                    <a:pt x="59872" y="32452"/>
                    <a:pt x="57077" y="26548"/>
                    <a:pt x="57077" y="26548"/>
                  </a:cubicBezTo>
                  <a:cubicBezTo>
                    <a:pt x="53305" y="15860"/>
                    <a:pt x="46284" y="6568"/>
                    <a:pt x="36922"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48" name="Google Shape;348;p21"/>
            <p:cNvSpPr/>
            <p:nvPr/>
          </p:nvSpPr>
          <p:spPr>
            <a:xfrm>
              <a:off x="2730200" y="2010475"/>
              <a:ext cx="1178050" cy="1104400"/>
            </a:xfrm>
            <a:custGeom>
              <a:avLst/>
              <a:gdLst/>
              <a:ahLst/>
              <a:cxnLst/>
              <a:rect l="l" t="t" r="r" b="b"/>
              <a:pathLst>
                <a:path w="47122" h="44176" extrusionOk="0">
                  <a:moveTo>
                    <a:pt x="45493" y="0"/>
                  </a:moveTo>
                  <a:cubicBezTo>
                    <a:pt x="45286" y="0"/>
                    <a:pt x="45061" y="4"/>
                    <a:pt x="44816" y="16"/>
                  </a:cubicBezTo>
                  <a:cubicBezTo>
                    <a:pt x="44083" y="51"/>
                    <a:pt x="43209" y="51"/>
                    <a:pt x="42196" y="190"/>
                  </a:cubicBezTo>
                  <a:cubicBezTo>
                    <a:pt x="41149" y="260"/>
                    <a:pt x="40031" y="470"/>
                    <a:pt x="38773" y="714"/>
                  </a:cubicBezTo>
                  <a:cubicBezTo>
                    <a:pt x="37551" y="959"/>
                    <a:pt x="36223" y="1308"/>
                    <a:pt x="34861" y="1762"/>
                  </a:cubicBezTo>
                  <a:cubicBezTo>
                    <a:pt x="34162" y="2007"/>
                    <a:pt x="33464" y="2251"/>
                    <a:pt x="32765" y="2566"/>
                  </a:cubicBezTo>
                  <a:cubicBezTo>
                    <a:pt x="32067" y="2845"/>
                    <a:pt x="31368" y="3159"/>
                    <a:pt x="30634" y="3509"/>
                  </a:cubicBezTo>
                  <a:cubicBezTo>
                    <a:pt x="29202" y="4207"/>
                    <a:pt x="27805" y="5046"/>
                    <a:pt x="26408" y="5989"/>
                  </a:cubicBezTo>
                  <a:cubicBezTo>
                    <a:pt x="25045" y="6967"/>
                    <a:pt x="23683" y="8015"/>
                    <a:pt x="22461" y="9167"/>
                  </a:cubicBezTo>
                  <a:cubicBezTo>
                    <a:pt x="21797" y="9726"/>
                    <a:pt x="21238" y="10390"/>
                    <a:pt x="20609" y="10984"/>
                  </a:cubicBezTo>
                  <a:cubicBezTo>
                    <a:pt x="20050" y="11648"/>
                    <a:pt x="19526" y="12206"/>
                    <a:pt x="18967" y="12905"/>
                  </a:cubicBezTo>
                  <a:cubicBezTo>
                    <a:pt x="17920" y="14232"/>
                    <a:pt x="16976" y="15630"/>
                    <a:pt x="16173" y="16992"/>
                  </a:cubicBezTo>
                  <a:cubicBezTo>
                    <a:pt x="14531" y="19786"/>
                    <a:pt x="13413" y="22616"/>
                    <a:pt x="12715" y="25166"/>
                  </a:cubicBezTo>
                  <a:cubicBezTo>
                    <a:pt x="12610" y="25480"/>
                    <a:pt x="12540" y="25690"/>
                    <a:pt x="12435" y="26109"/>
                  </a:cubicBezTo>
                  <a:cubicBezTo>
                    <a:pt x="12366" y="26388"/>
                    <a:pt x="12331" y="26668"/>
                    <a:pt x="12261" y="26947"/>
                  </a:cubicBezTo>
                  <a:cubicBezTo>
                    <a:pt x="12191" y="27227"/>
                    <a:pt x="12121" y="27506"/>
                    <a:pt x="12051" y="27751"/>
                  </a:cubicBezTo>
                  <a:cubicBezTo>
                    <a:pt x="12016" y="28065"/>
                    <a:pt x="11981" y="28344"/>
                    <a:pt x="11911" y="28624"/>
                  </a:cubicBezTo>
                  <a:cubicBezTo>
                    <a:pt x="11877" y="28868"/>
                    <a:pt x="11842" y="29113"/>
                    <a:pt x="11807" y="29357"/>
                  </a:cubicBezTo>
                  <a:cubicBezTo>
                    <a:pt x="11772" y="29462"/>
                    <a:pt x="11737" y="29567"/>
                    <a:pt x="11737" y="29672"/>
                  </a:cubicBezTo>
                  <a:lnTo>
                    <a:pt x="11737" y="29777"/>
                  </a:lnTo>
                  <a:lnTo>
                    <a:pt x="11702" y="29986"/>
                  </a:lnTo>
                  <a:lnTo>
                    <a:pt x="11667" y="30161"/>
                  </a:lnTo>
                  <a:cubicBezTo>
                    <a:pt x="11632" y="30580"/>
                    <a:pt x="11597" y="30999"/>
                    <a:pt x="11597" y="31349"/>
                  </a:cubicBezTo>
                  <a:cubicBezTo>
                    <a:pt x="11527" y="32152"/>
                    <a:pt x="11457" y="32746"/>
                    <a:pt x="11422" y="33165"/>
                  </a:cubicBezTo>
                  <a:cubicBezTo>
                    <a:pt x="9781" y="33549"/>
                    <a:pt x="8174" y="34038"/>
                    <a:pt x="6602" y="34597"/>
                  </a:cubicBezTo>
                  <a:cubicBezTo>
                    <a:pt x="6602" y="34597"/>
                    <a:pt x="0" y="36134"/>
                    <a:pt x="384" y="39383"/>
                  </a:cubicBezTo>
                  <a:cubicBezTo>
                    <a:pt x="734" y="42422"/>
                    <a:pt x="7231" y="43050"/>
                    <a:pt x="7231" y="43050"/>
                  </a:cubicBezTo>
                  <a:cubicBezTo>
                    <a:pt x="10842" y="43802"/>
                    <a:pt x="14513" y="44175"/>
                    <a:pt x="18182" y="44175"/>
                  </a:cubicBezTo>
                  <a:cubicBezTo>
                    <a:pt x="25765" y="44175"/>
                    <a:pt x="33342" y="42583"/>
                    <a:pt x="40380" y="39452"/>
                  </a:cubicBezTo>
                  <a:cubicBezTo>
                    <a:pt x="39821" y="37636"/>
                    <a:pt x="39681" y="35680"/>
                    <a:pt x="39996" y="33794"/>
                  </a:cubicBezTo>
                  <a:lnTo>
                    <a:pt x="39961" y="33759"/>
                  </a:lnTo>
                  <a:cubicBezTo>
                    <a:pt x="34948" y="32280"/>
                    <a:pt x="29816" y="31541"/>
                    <a:pt x="24675" y="31541"/>
                  </a:cubicBezTo>
                  <a:cubicBezTo>
                    <a:pt x="24228" y="31541"/>
                    <a:pt x="23781" y="31547"/>
                    <a:pt x="23334" y="31558"/>
                  </a:cubicBezTo>
                  <a:cubicBezTo>
                    <a:pt x="23474" y="29881"/>
                    <a:pt x="23788" y="27995"/>
                    <a:pt x="24417" y="26074"/>
                  </a:cubicBezTo>
                  <a:cubicBezTo>
                    <a:pt x="24801" y="24991"/>
                    <a:pt x="25220" y="23908"/>
                    <a:pt x="25744" y="22860"/>
                  </a:cubicBezTo>
                  <a:cubicBezTo>
                    <a:pt x="25989" y="22371"/>
                    <a:pt x="26338" y="21777"/>
                    <a:pt x="26617" y="21254"/>
                  </a:cubicBezTo>
                  <a:cubicBezTo>
                    <a:pt x="26932" y="20764"/>
                    <a:pt x="27246" y="20241"/>
                    <a:pt x="27595" y="19751"/>
                  </a:cubicBezTo>
                  <a:cubicBezTo>
                    <a:pt x="28294" y="18773"/>
                    <a:pt x="29062" y="17830"/>
                    <a:pt x="29901" y="16957"/>
                  </a:cubicBezTo>
                  <a:cubicBezTo>
                    <a:pt x="30704" y="16084"/>
                    <a:pt x="31578" y="15280"/>
                    <a:pt x="32486" y="14582"/>
                  </a:cubicBezTo>
                  <a:cubicBezTo>
                    <a:pt x="33394" y="13848"/>
                    <a:pt x="34337" y="13219"/>
                    <a:pt x="35245" y="12695"/>
                  </a:cubicBezTo>
                  <a:cubicBezTo>
                    <a:pt x="36153" y="12137"/>
                    <a:pt x="37027" y="11682"/>
                    <a:pt x="37900" y="11333"/>
                  </a:cubicBezTo>
                  <a:cubicBezTo>
                    <a:pt x="38738" y="10949"/>
                    <a:pt x="39542" y="10635"/>
                    <a:pt x="40275" y="10425"/>
                  </a:cubicBezTo>
                  <a:cubicBezTo>
                    <a:pt x="40974" y="10180"/>
                    <a:pt x="41638" y="10006"/>
                    <a:pt x="42162" y="9866"/>
                  </a:cubicBezTo>
                  <a:cubicBezTo>
                    <a:pt x="43209" y="9656"/>
                    <a:pt x="43838" y="9517"/>
                    <a:pt x="43838" y="9517"/>
                  </a:cubicBezTo>
                  <a:lnTo>
                    <a:pt x="43838" y="9517"/>
                  </a:lnTo>
                  <a:cubicBezTo>
                    <a:pt x="43838" y="9517"/>
                    <a:pt x="43209" y="9587"/>
                    <a:pt x="42127" y="9726"/>
                  </a:cubicBezTo>
                  <a:cubicBezTo>
                    <a:pt x="41603" y="9831"/>
                    <a:pt x="40939" y="9936"/>
                    <a:pt x="40170" y="10111"/>
                  </a:cubicBezTo>
                  <a:cubicBezTo>
                    <a:pt x="39437" y="10285"/>
                    <a:pt x="38599" y="10530"/>
                    <a:pt x="37690" y="10844"/>
                  </a:cubicBezTo>
                  <a:cubicBezTo>
                    <a:pt x="36817" y="11159"/>
                    <a:pt x="35839" y="11543"/>
                    <a:pt x="34861" y="12032"/>
                  </a:cubicBezTo>
                  <a:cubicBezTo>
                    <a:pt x="33883" y="12521"/>
                    <a:pt x="32870" y="13080"/>
                    <a:pt x="31892" y="13743"/>
                  </a:cubicBezTo>
                  <a:cubicBezTo>
                    <a:pt x="30879" y="14407"/>
                    <a:pt x="29901" y="15176"/>
                    <a:pt x="28958" y="16014"/>
                  </a:cubicBezTo>
                  <a:cubicBezTo>
                    <a:pt x="28015" y="16852"/>
                    <a:pt x="27106" y="17760"/>
                    <a:pt x="26303" y="18773"/>
                  </a:cubicBezTo>
                  <a:cubicBezTo>
                    <a:pt x="25884" y="19262"/>
                    <a:pt x="25500" y="19821"/>
                    <a:pt x="25115" y="20345"/>
                  </a:cubicBezTo>
                  <a:cubicBezTo>
                    <a:pt x="24731" y="20869"/>
                    <a:pt x="24417" y="21323"/>
                    <a:pt x="24067" y="21917"/>
                  </a:cubicBezTo>
                  <a:cubicBezTo>
                    <a:pt x="23404" y="23000"/>
                    <a:pt x="22810" y="24153"/>
                    <a:pt x="22356" y="25271"/>
                  </a:cubicBezTo>
                  <a:cubicBezTo>
                    <a:pt x="21413" y="27506"/>
                    <a:pt x="20854" y="29707"/>
                    <a:pt x="20539" y="31698"/>
                  </a:cubicBezTo>
                  <a:cubicBezTo>
                    <a:pt x="18583" y="31838"/>
                    <a:pt x="16627" y="32082"/>
                    <a:pt x="14671" y="32431"/>
                  </a:cubicBezTo>
                  <a:cubicBezTo>
                    <a:pt x="14671" y="32152"/>
                    <a:pt x="14706" y="31872"/>
                    <a:pt x="14706" y="31523"/>
                  </a:cubicBezTo>
                  <a:cubicBezTo>
                    <a:pt x="14706" y="31174"/>
                    <a:pt x="14706" y="30755"/>
                    <a:pt x="14741" y="30301"/>
                  </a:cubicBezTo>
                  <a:lnTo>
                    <a:pt x="14741" y="30161"/>
                  </a:lnTo>
                  <a:lnTo>
                    <a:pt x="14741" y="30126"/>
                  </a:lnTo>
                  <a:cubicBezTo>
                    <a:pt x="14741" y="29986"/>
                    <a:pt x="14741" y="29881"/>
                    <a:pt x="14776" y="29777"/>
                  </a:cubicBezTo>
                  <a:cubicBezTo>
                    <a:pt x="14811" y="29532"/>
                    <a:pt x="14811" y="29288"/>
                    <a:pt x="14846" y="29043"/>
                  </a:cubicBezTo>
                  <a:cubicBezTo>
                    <a:pt x="14881" y="28799"/>
                    <a:pt x="14916" y="28554"/>
                    <a:pt x="14916" y="28344"/>
                  </a:cubicBezTo>
                  <a:cubicBezTo>
                    <a:pt x="14985" y="28065"/>
                    <a:pt x="15020" y="27786"/>
                    <a:pt x="15055" y="27506"/>
                  </a:cubicBezTo>
                  <a:cubicBezTo>
                    <a:pt x="15125" y="27227"/>
                    <a:pt x="15160" y="26947"/>
                    <a:pt x="15195" y="26633"/>
                  </a:cubicBezTo>
                  <a:cubicBezTo>
                    <a:pt x="15230" y="26458"/>
                    <a:pt x="15335" y="26074"/>
                    <a:pt x="15370" y="25795"/>
                  </a:cubicBezTo>
                  <a:cubicBezTo>
                    <a:pt x="15859" y="23489"/>
                    <a:pt x="16767" y="20764"/>
                    <a:pt x="18129" y="18075"/>
                  </a:cubicBezTo>
                  <a:cubicBezTo>
                    <a:pt x="18793" y="16713"/>
                    <a:pt x="19596" y="15385"/>
                    <a:pt x="20504" y="14058"/>
                  </a:cubicBezTo>
                  <a:cubicBezTo>
                    <a:pt x="20924" y="13464"/>
                    <a:pt x="21517" y="12765"/>
                    <a:pt x="22006" y="12137"/>
                  </a:cubicBezTo>
                  <a:cubicBezTo>
                    <a:pt x="22530" y="11543"/>
                    <a:pt x="23019" y="10914"/>
                    <a:pt x="23578" y="10320"/>
                  </a:cubicBezTo>
                  <a:cubicBezTo>
                    <a:pt x="24696" y="9133"/>
                    <a:pt x="25954" y="8085"/>
                    <a:pt x="27211" y="7072"/>
                  </a:cubicBezTo>
                  <a:cubicBezTo>
                    <a:pt x="28469" y="6094"/>
                    <a:pt x="29796" y="5185"/>
                    <a:pt x="31123" y="4417"/>
                  </a:cubicBezTo>
                  <a:cubicBezTo>
                    <a:pt x="31787" y="4033"/>
                    <a:pt x="32451" y="3683"/>
                    <a:pt x="33149" y="3369"/>
                  </a:cubicBezTo>
                  <a:cubicBezTo>
                    <a:pt x="33778" y="3020"/>
                    <a:pt x="34477" y="2775"/>
                    <a:pt x="35106" y="2496"/>
                  </a:cubicBezTo>
                  <a:cubicBezTo>
                    <a:pt x="36433" y="1937"/>
                    <a:pt x="37725" y="1518"/>
                    <a:pt x="38913" y="1203"/>
                  </a:cubicBezTo>
                  <a:cubicBezTo>
                    <a:pt x="40101" y="889"/>
                    <a:pt x="41218" y="644"/>
                    <a:pt x="42231" y="470"/>
                  </a:cubicBezTo>
                  <a:cubicBezTo>
                    <a:pt x="43209" y="295"/>
                    <a:pt x="44083" y="225"/>
                    <a:pt x="44816" y="155"/>
                  </a:cubicBezTo>
                  <a:cubicBezTo>
                    <a:pt x="45550" y="85"/>
                    <a:pt x="46109" y="85"/>
                    <a:pt x="46528" y="51"/>
                  </a:cubicBezTo>
                  <a:cubicBezTo>
                    <a:pt x="46912" y="51"/>
                    <a:pt x="47122" y="16"/>
                    <a:pt x="47122" y="16"/>
                  </a:cubicBezTo>
                  <a:lnTo>
                    <a:pt x="46528" y="16"/>
                  </a:lnTo>
                  <a:cubicBezTo>
                    <a:pt x="46248" y="16"/>
                    <a:pt x="45907" y="0"/>
                    <a:pt x="45493"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49" name="Google Shape;349;p21"/>
            <p:cNvSpPr/>
            <p:nvPr/>
          </p:nvSpPr>
          <p:spPr>
            <a:xfrm>
              <a:off x="3984200" y="1792625"/>
              <a:ext cx="898625" cy="1501075"/>
            </a:xfrm>
            <a:custGeom>
              <a:avLst/>
              <a:gdLst/>
              <a:ahLst/>
              <a:cxnLst/>
              <a:rect l="l" t="t" r="r" b="b"/>
              <a:pathLst>
                <a:path w="35945" h="60043" extrusionOk="0">
                  <a:moveTo>
                    <a:pt x="18558" y="0"/>
                  </a:moveTo>
                  <a:cubicBezTo>
                    <a:pt x="15900" y="0"/>
                    <a:pt x="12925" y="4363"/>
                    <a:pt x="12925" y="4363"/>
                  </a:cubicBezTo>
                  <a:cubicBezTo>
                    <a:pt x="5520" y="12956"/>
                    <a:pt x="979" y="23715"/>
                    <a:pt x="1" y="35102"/>
                  </a:cubicBezTo>
                  <a:cubicBezTo>
                    <a:pt x="1887" y="35522"/>
                    <a:pt x="3634" y="36325"/>
                    <a:pt x="5170" y="37513"/>
                  </a:cubicBezTo>
                  <a:lnTo>
                    <a:pt x="5205" y="37513"/>
                  </a:lnTo>
                  <a:cubicBezTo>
                    <a:pt x="9153" y="33635"/>
                    <a:pt x="12436" y="29199"/>
                    <a:pt x="14986" y="24379"/>
                  </a:cubicBezTo>
                  <a:cubicBezTo>
                    <a:pt x="16348" y="25287"/>
                    <a:pt x="17780" y="26439"/>
                    <a:pt x="19143" y="27872"/>
                  </a:cubicBezTo>
                  <a:cubicBezTo>
                    <a:pt x="19911" y="28710"/>
                    <a:pt x="20645" y="29583"/>
                    <a:pt x="21309" y="30561"/>
                  </a:cubicBezTo>
                  <a:cubicBezTo>
                    <a:pt x="21623" y="31015"/>
                    <a:pt x="21972" y="31574"/>
                    <a:pt x="22287" y="32098"/>
                  </a:cubicBezTo>
                  <a:cubicBezTo>
                    <a:pt x="22566" y="32622"/>
                    <a:pt x="22880" y="33111"/>
                    <a:pt x="23160" y="33670"/>
                  </a:cubicBezTo>
                  <a:cubicBezTo>
                    <a:pt x="23719" y="34753"/>
                    <a:pt x="24138" y="35871"/>
                    <a:pt x="24522" y="37024"/>
                  </a:cubicBezTo>
                  <a:cubicBezTo>
                    <a:pt x="24871" y="38176"/>
                    <a:pt x="25186" y="39329"/>
                    <a:pt x="25360" y="40447"/>
                  </a:cubicBezTo>
                  <a:cubicBezTo>
                    <a:pt x="25570" y="41599"/>
                    <a:pt x="25675" y="42682"/>
                    <a:pt x="25710" y="43765"/>
                  </a:cubicBezTo>
                  <a:cubicBezTo>
                    <a:pt x="25745" y="44813"/>
                    <a:pt x="25710" y="45826"/>
                    <a:pt x="25640" y="46734"/>
                  </a:cubicBezTo>
                  <a:cubicBezTo>
                    <a:pt x="25570" y="47677"/>
                    <a:pt x="25465" y="48516"/>
                    <a:pt x="25291" y="49249"/>
                  </a:cubicBezTo>
                  <a:cubicBezTo>
                    <a:pt x="25186" y="50018"/>
                    <a:pt x="25011" y="50647"/>
                    <a:pt x="24871" y="51171"/>
                  </a:cubicBezTo>
                  <a:cubicBezTo>
                    <a:pt x="24557" y="52218"/>
                    <a:pt x="24382" y="52812"/>
                    <a:pt x="24382" y="52812"/>
                  </a:cubicBezTo>
                  <a:cubicBezTo>
                    <a:pt x="24382" y="52812"/>
                    <a:pt x="24627" y="52253"/>
                    <a:pt x="25011" y="51240"/>
                  </a:cubicBezTo>
                  <a:cubicBezTo>
                    <a:pt x="25186" y="50716"/>
                    <a:pt x="25430" y="50088"/>
                    <a:pt x="25605" y="49319"/>
                  </a:cubicBezTo>
                  <a:cubicBezTo>
                    <a:pt x="25815" y="48586"/>
                    <a:pt x="25989" y="47747"/>
                    <a:pt x="26164" y="46804"/>
                  </a:cubicBezTo>
                  <a:cubicBezTo>
                    <a:pt x="26304" y="45861"/>
                    <a:pt x="26408" y="44848"/>
                    <a:pt x="26478" y="43765"/>
                  </a:cubicBezTo>
                  <a:cubicBezTo>
                    <a:pt x="26513" y="42682"/>
                    <a:pt x="26513" y="41495"/>
                    <a:pt x="26373" y="40307"/>
                  </a:cubicBezTo>
                  <a:cubicBezTo>
                    <a:pt x="26304" y="39119"/>
                    <a:pt x="26094" y="37897"/>
                    <a:pt x="25815" y="36674"/>
                  </a:cubicBezTo>
                  <a:cubicBezTo>
                    <a:pt x="25500" y="35452"/>
                    <a:pt x="25116" y="34194"/>
                    <a:pt x="24627" y="33006"/>
                  </a:cubicBezTo>
                  <a:cubicBezTo>
                    <a:pt x="24417" y="32413"/>
                    <a:pt x="24103" y="31819"/>
                    <a:pt x="23858" y="31225"/>
                  </a:cubicBezTo>
                  <a:cubicBezTo>
                    <a:pt x="23544" y="30631"/>
                    <a:pt x="23300" y="30142"/>
                    <a:pt x="22950" y="29513"/>
                  </a:cubicBezTo>
                  <a:cubicBezTo>
                    <a:pt x="22322" y="28431"/>
                    <a:pt x="21588" y="27383"/>
                    <a:pt x="20819" y="26405"/>
                  </a:cubicBezTo>
                  <a:cubicBezTo>
                    <a:pt x="19352" y="24588"/>
                    <a:pt x="17780" y="23086"/>
                    <a:pt x="16244" y="21933"/>
                  </a:cubicBezTo>
                  <a:cubicBezTo>
                    <a:pt x="17082" y="20082"/>
                    <a:pt x="17850" y="18231"/>
                    <a:pt x="18479" y="16310"/>
                  </a:cubicBezTo>
                  <a:cubicBezTo>
                    <a:pt x="18619" y="16379"/>
                    <a:pt x="18759" y="16449"/>
                    <a:pt x="18898" y="16519"/>
                  </a:cubicBezTo>
                  <a:cubicBezTo>
                    <a:pt x="19213" y="16694"/>
                    <a:pt x="19562" y="16903"/>
                    <a:pt x="19946" y="17148"/>
                  </a:cubicBezTo>
                  <a:lnTo>
                    <a:pt x="20086" y="17218"/>
                  </a:lnTo>
                  <a:lnTo>
                    <a:pt x="20121" y="17253"/>
                  </a:lnTo>
                  <a:lnTo>
                    <a:pt x="20400" y="17427"/>
                  </a:lnTo>
                  <a:cubicBezTo>
                    <a:pt x="20610" y="17567"/>
                    <a:pt x="20819" y="17707"/>
                    <a:pt x="20994" y="17847"/>
                  </a:cubicBezTo>
                  <a:cubicBezTo>
                    <a:pt x="21204" y="17986"/>
                    <a:pt x="21378" y="18126"/>
                    <a:pt x="21588" y="18266"/>
                  </a:cubicBezTo>
                  <a:cubicBezTo>
                    <a:pt x="21798" y="18440"/>
                    <a:pt x="22007" y="18580"/>
                    <a:pt x="22252" y="18755"/>
                  </a:cubicBezTo>
                  <a:cubicBezTo>
                    <a:pt x="22461" y="18929"/>
                    <a:pt x="22706" y="19139"/>
                    <a:pt x="22950" y="19314"/>
                  </a:cubicBezTo>
                  <a:cubicBezTo>
                    <a:pt x="23090" y="19418"/>
                    <a:pt x="23369" y="19663"/>
                    <a:pt x="23579" y="19873"/>
                  </a:cubicBezTo>
                  <a:cubicBezTo>
                    <a:pt x="25395" y="21409"/>
                    <a:pt x="27352" y="23470"/>
                    <a:pt x="29063" y="25950"/>
                  </a:cubicBezTo>
                  <a:cubicBezTo>
                    <a:pt x="29936" y="27208"/>
                    <a:pt x="30740" y="28570"/>
                    <a:pt x="31438" y="30002"/>
                  </a:cubicBezTo>
                  <a:cubicBezTo>
                    <a:pt x="31753" y="30631"/>
                    <a:pt x="32102" y="31470"/>
                    <a:pt x="32451" y="32203"/>
                  </a:cubicBezTo>
                  <a:cubicBezTo>
                    <a:pt x="32696" y="32972"/>
                    <a:pt x="33010" y="33705"/>
                    <a:pt x="33255" y="34474"/>
                  </a:cubicBezTo>
                  <a:cubicBezTo>
                    <a:pt x="33779" y="36011"/>
                    <a:pt x="34128" y="37617"/>
                    <a:pt x="34408" y="39189"/>
                  </a:cubicBezTo>
                  <a:cubicBezTo>
                    <a:pt x="34652" y="40796"/>
                    <a:pt x="34792" y="42368"/>
                    <a:pt x="34827" y="43905"/>
                  </a:cubicBezTo>
                  <a:cubicBezTo>
                    <a:pt x="34862" y="44673"/>
                    <a:pt x="34827" y="45442"/>
                    <a:pt x="34792" y="46175"/>
                  </a:cubicBezTo>
                  <a:cubicBezTo>
                    <a:pt x="34792" y="46944"/>
                    <a:pt x="34687" y="47643"/>
                    <a:pt x="34617" y="48341"/>
                  </a:cubicBezTo>
                  <a:cubicBezTo>
                    <a:pt x="34477" y="49773"/>
                    <a:pt x="34233" y="51101"/>
                    <a:pt x="33953" y="52288"/>
                  </a:cubicBezTo>
                  <a:cubicBezTo>
                    <a:pt x="33639" y="53511"/>
                    <a:pt x="33325" y="54594"/>
                    <a:pt x="32975" y="55537"/>
                  </a:cubicBezTo>
                  <a:cubicBezTo>
                    <a:pt x="32696" y="56515"/>
                    <a:pt x="32312" y="57318"/>
                    <a:pt x="32032" y="57982"/>
                  </a:cubicBezTo>
                  <a:cubicBezTo>
                    <a:pt x="31753" y="58646"/>
                    <a:pt x="31473" y="59170"/>
                    <a:pt x="31299" y="59519"/>
                  </a:cubicBezTo>
                  <a:cubicBezTo>
                    <a:pt x="31159" y="59868"/>
                    <a:pt x="31054" y="60043"/>
                    <a:pt x="31054" y="60043"/>
                  </a:cubicBezTo>
                  <a:cubicBezTo>
                    <a:pt x="31054" y="60043"/>
                    <a:pt x="31159" y="59868"/>
                    <a:pt x="31334" y="59554"/>
                  </a:cubicBezTo>
                  <a:cubicBezTo>
                    <a:pt x="31543" y="59205"/>
                    <a:pt x="31823" y="58716"/>
                    <a:pt x="32172" y="58052"/>
                  </a:cubicBezTo>
                  <a:cubicBezTo>
                    <a:pt x="32486" y="57388"/>
                    <a:pt x="32906" y="56620"/>
                    <a:pt x="33255" y="55642"/>
                  </a:cubicBezTo>
                  <a:cubicBezTo>
                    <a:pt x="33674" y="54733"/>
                    <a:pt x="34058" y="53616"/>
                    <a:pt x="34442" y="52428"/>
                  </a:cubicBezTo>
                  <a:cubicBezTo>
                    <a:pt x="34792" y="51205"/>
                    <a:pt x="35141" y="49878"/>
                    <a:pt x="35386" y="48446"/>
                  </a:cubicBezTo>
                  <a:cubicBezTo>
                    <a:pt x="35490" y="47747"/>
                    <a:pt x="35630" y="47014"/>
                    <a:pt x="35700" y="46245"/>
                  </a:cubicBezTo>
                  <a:cubicBezTo>
                    <a:pt x="35770" y="45512"/>
                    <a:pt x="35840" y="44708"/>
                    <a:pt x="35875" y="43940"/>
                  </a:cubicBezTo>
                  <a:cubicBezTo>
                    <a:pt x="35945" y="42333"/>
                    <a:pt x="35875" y="40691"/>
                    <a:pt x="35700" y="39015"/>
                  </a:cubicBezTo>
                  <a:cubicBezTo>
                    <a:pt x="35525" y="37373"/>
                    <a:pt x="35246" y="35661"/>
                    <a:pt x="34827" y="34019"/>
                  </a:cubicBezTo>
                  <a:cubicBezTo>
                    <a:pt x="34617" y="33181"/>
                    <a:pt x="34338" y="32378"/>
                    <a:pt x="34093" y="31539"/>
                  </a:cubicBezTo>
                  <a:cubicBezTo>
                    <a:pt x="33779" y="30736"/>
                    <a:pt x="33569" y="30002"/>
                    <a:pt x="33185" y="29199"/>
                  </a:cubicBezTo>
                  <a:cubicBezTo>
                    <a:pt x="32556" y="27627"/>
                    <a:pt x="31788" y="26160"/>
                    <a:pt x="30949" y="24763"/>
                  </a:cubicBezTo>
                  <a:cubicBezTo>
                    <a:pt x="29273" y="21968"/>
                    <a:pt x="27317" y="19663"/>
                    <a:pt x="25430" y="17812"/>
                  </a:cubicBezTo>
                  <a:cubicBezTo>
                    <a:pt x="25186" y="17602"/>
                    <a:pt x="25046" y="17427"/>
                    <a:pt x="24732" y="17148"/>
                  </a:cubicBezTo>
                  <a:cubicBezTo>
                    <a:pt x="24522" y="16938"/>
                    <a:pt x="24278" y="16764"/>
                    <a:pt x="24068" y="16554"/>
                  </a:cubicBezTo>
                  <a:cubicBezTo>
                    <a:pt x="23858" y="16379"/>
                    <a:pt x="23649" y="16205"/>
                    <a:pt x="23439" y="16030"/>
                  </a:cubicBezTo>
                  <a:cubicBezTo>
                    <a:pt x="23230" y="15821"/>
                    <a:pt x="22985" y="15646"/>
                    <a:pt x="22776" y="15471"/>
                  </a:cubicBezTo>
                  <a:cubicBezTo>
                    <a:pt x="22566" y="15331"/>
                    <a:pt x="22391" y="15157"/>
                    <a:pt x="22182" y="15017"/>
                  </a:cubicBezTo>
                  <a:lnTo>
                    <a:pt x="21937" y="14808"/>
                  </a:lnTo>
                  <a:lnTo>
                    <a:pt x="21867" y="14738"/>
                  </a:lnTo>
                  <a:lnTo>
                    <a:pt x="21693" y="14633"/>
                  </a:lnTo>
                  <a:lnTo>
                    <a:pt x="21553" y="14528"/>
                  </a:lnTo>
                  <a:cubicBezTo>
                    <a:pt x="21169" y="14284"/>
                    <a:pt x="20854" y="14074"/>
                    <a:pt x="20540" y="13864"/>
                  </a:cubicBezTo>
                  <a:cubicBezTo>
                    <a:pt x="20086" y="13585"/>
                    <a:pt x="19737" y="13340"/>
                    <a:pt x="19457" y="13166"/>
                  </a:cubicBezTo>
                  <a:cubicBezTo>
                    <a:pt x="19911" y="11419"/>
                    <a:pt x="20330" y="9673"/>
                    <a:pt x="20610" y="7891"/>
                  </a:cubicBezTo>
                  <a:cubicBezTo>
                    <a:pt x="20610" y="7891"/>
                    <a:pt x="22461" y="1394"/>
                    <a:pt x="19422" y="172"/>
                  </a:cubicBezTo>
                  <a:cubicBezTo>
                    <a:pt x="19141" y="53"/>
                    <a:pt x="18851" y="0"/>
                    <a:pt x="18558"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sp>
        <p:nvSpPr>
          <p:cNvPr id="350" name="Google Shape;350;p21"/>
          <p:cNvSpPr/>
          <p:nvPr/>
        </p:nvSpPr>
        <p:spPr>
          <a:xfrm rot="10800000" flipH="1">
            <a:off x="1585843" y="2479862"/>
            <a:ext cx="1044900" cy="1024200"/>
          </a:xfrm>
          <a:prstGeom prst="bentArrow">
            <a:avLst>
              <a:gd name="adj1" fmla="val 16300"/>
              <a:gd name="adj2" fmla="val 14522"/>
              <a:gd name="adj3" fmla="val 21152"/>
              <a:gd name="adj4" fmla="val 0"/>
            </a:avLst>
          </a:prstGeom>
          <a:solidFill>
            <a:schemeClr val="accent2"/>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1" name="Google Shape;351;p21"/>
          <p:cNvSpPr txBox="1"/>
          <p:nvPr/>
        </p:nvSpPr>
        <p:spPr>
          <a:xfrm>
            <a:off x="1415395" y="5083629"/>
            <a:ext cx="877200" cy="3093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Concourse</a:t>
            </a:r>
            <a:endParaRPr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nvGrpSpPr>
          <p:cNvPr id="352" name="Google Shape;352;p21"/>
          <p:cNvGrpSpPr/>
          <p:nvPr/>
        </p:nvGrpSpPr>
        <p:grpSpPr>
          <a:xfrm>
            <a:off x="1879017" y="3295047"/>
            <a:ext cx="266280" cy="263657"/>
            <a:chOff x="2730200" y="1792625"/>
            <a:chExt cx="2152625" cy="2131425"/>
          </a:xfrm>
        </p:grpSpPr>
        <p:sp>
          <p:nvSpPr>
            <p:cNvPr id="353" name="Google Shape;353;p21"/>
            <p:cNvSpPr/>
            <p:nvPr/>
          </p:nvSpPr>
          <p:spPr>
            <a:xfrm>
              <a:off x="3798200" y="2757825"/>
              <a:ext cx="310900" cy="298900"/>
            </a:xfrm>
            <a:custGeom>
              <a:avLst/>
              <a:gdLst/>
              <a:ahLst/>
              <a:cxnLst/>
              <a:rect l="l" t="t" r="r" b="b"/>
              <a:pathLst>
                <a:path w="12436" h="11956" extrusionOk="0">
                  <a:moveTo>
                    <a:pt x="6240" y="1"/>
                  </a:moveTo>
                  <a:cubicBezTo>
                    <a:pt x="6071" y="1"/>
                    <a:pt x="5901" y="8"/>
                    <a:pt x="5729" y="22"/>
                  </a:cubicBezTo>
                  <a:cubicBezTo>
                    <a:pt x="2446" y="302"/>
                    <a:pt x="0" y="3166"/>
                    <a:pt x="245" y="6485"/>
                  </a:cubicBezTo>
                  <a:cubicBezTo>
                    <a:pt x="510" y="9597"/>
                    <a:pt x="3128" y="11956"/>
                    <a:pt x="6196" y="11956"/>
                  </a:cubicBezTo>
                  <a:cubicBezTo>
                    <a:pt x="6365" y="11956"/>
                    <a:pt x="6536" y="11948"/>
                    <a:pt x="6707" y="11934"/>
                  </a:cubicBezTo>
                  <a:cubicBezTo>
                    <a:pt x="9991" y="11654"/>
                    <a:pt x="12436" y="8790"/>
                    <a:pt x="12191" y="5472"/>
                  </a:cubicBezTo>
                  <a:cubicBezTo>
                    <a:pt x="11926" y="2360"/>
                    <a:pt x="9308" y="1"/>
                    <a:pt x="6240"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4" name="Google Shape;354;p21"/>
            <p:cNvSpPr/>
            <p:nvPr/>
          </p:nvSpPr>
          <p:spPr>
            <a:xfrm>
              <a:off x="3217475" y="3054400"/>
              <a:ext cx="1496800" cy="869650"/>
            </a:xfrm>
            <a:custGeom>
              <a:avLst/>
              <a:gdLst/>
              <a:ahLst/>
              <a:cxnLst/>
              <a:rect l="l" t="t" r="r" b="b"/>
              <a:pathLst>
                <a:path w="59872" h="34786" extrusionOk="0">
                  <a:moveTo>
                    <a:pt x="36922" y="1"/>
                  </a:moveTo>
                  <a:cubicBezTo>
                    <a:pt x="35630" y="1398"/>
                    <a:pt x="34023" y="2516"/>
                    <a:pt x="32242" y="3249"/>
                  </a:cubicBezTo>
                  <a:lnTo>
                    <a:pt x="32242" y="3284"/>
                  </a:lnTo>
                  <a:cubicBezTo>
                    <a:pt x="33674" y="8803"/>
                    <a:pt x="35944" y="14043"/>
                    <a:pt x="38983" y="18794"/>
                  </a:cubicBezTo>
                  <a:cubicBezTo>
                    <a:pt x="37551" y="19492"/>
                    <a:pt x="35909" y="20156"/>
                    <a:pt x="34058" y="20610"/>
                  </a:cubicBezTo>
                  <a:cubicBezTo>
                    <a:pt x="32975" y="20855"/>
                    <a:pt x="31822" y="21064"/>
                    <a:pt x="30635" y="21169"/>
                  </a:cubicBezTo>
                  <a:cubicBezTo>
                    <a:pt x="30111" y="21239"/>
                    <a:pt x="29447" y="21239"/>
                    <a:pt x="28818" y="21274"/>
                  </a:cubicBezTo>
                  <a:cubicBezTo>
                    <a:pt x="28521" y="21274"/>
                    <a:pt x="28233" y="21283"/>
                    <a:pt x="27941" y="21283"/>
                  </a:cubicBezTo>
                  <a:cubicBezTo>
                    <a:pt x="27648" y="21283"/>
                    <a:pt x="27351" y="21274"/>
                    <a:pt x="27037" y="21239"/>
                  </a:cubicBezTo>
                  <a:cubicBezTo>
                    <a:pt x="25849" y="21204"/>
                    <a:pt x="24627" y="21029"/>
                    <a:pt x="23439" y="20785"/>
                  </a:cubicBezTo>
                  <a:cubicBezTo>
                    <a:pt x="22286" y="20540"/>
                    <a:pt x="21134" y="20226"/>
                    <a:pt x="20051" y="19842"/>
                  </a:cubicBezTo>
                  <a:cubicBezTo>
                    <a:pt x="18968" y="19457"/>
                    <a:pt x="17955" y="19003"/>
                    <a:pt x="17012" y="18514"/>
                  </a:cubicBezTo>
                  <a:cubicBezTo>
                    <a:pt x="16069" y="18025"/>
                    <a:pt x="15195" y="17501"/>
                    <a:pt x="14427" y="16977"/>
                  </a:cubicBezTo>
                  <a:cubicBezTo>
                    <a:pt x="13658" y="16453"/>
                    <a:pt x="12960" y="15964"/>
                    <a:pt x="12401" y="15440"/>
                  </a:cubicBezTo>
                  <a:cubicBezTo>
                    <a:pt x="11807" y="14986"/>
                    <a:pt x="11353" y="14497"/>
                    <a:pt x="10934" y="14148"/>
                  </a:cubicBezTo>
                  <a:cubicBezTo>
                    <a:pt x="10166" y="13345"/>
                    <a:pt x="9746" y="12891"/>
                    <a:pt x="9746" y="12890"/>
                  </a:cubicBezTo>
                  <a:lnTo>
                    <a:pt x="9746" y="12890"/>
                  </a:lnTo>
                  <a:cubicBezTo>
                    <a:pt x="9746" y="12891"/>
                    <a:pt x="10131" y="13380"/>
                    <a:pt x="10829" y="14218"/>
                  </a:cubicBezTo>
                  <a:cubicBezTo>
                    <a:pt x="11213" y="14637"/>
                    <a:pt x="11632" y="15161"/>
                    <a:pt x="12191" y="15685"/>
                  </a:cubicBezTo>
                  <a:cubicBezTo>
                    <a:pt x="12750" y="16244"/>
                    <a:pt x="13379" y="16803"/>
                    <a:pt x="14112" y="17396"/>
                  </a:cubicBezTo>
                  <a:cubicBezTo>
                    <a:pt x="14881" y="17990"/>
                    <a:pt x="15684" y="18619"/>
                    <a:pt x="16628" y="19178"/>
                  </a:cubicBezTo>
                  <a:cubicBezTo>
                    <a:pt x="17536" y="19737"/>
                    <a:pt x="18549" y="20331"/>
                    <a:pt x="19666" y="20785"/>
                  </a:cubicBezTo>
                  <a:cubicBezTo>
                    <a:pt x="20749" y="21309"/>
                    <a:pt x="21902" y="21728"/>
                    <a:pt x="23125" y="22077"/>
                  </a:cubicBezTo>
                  <a:cubicBezTo>
                    <a:pt x="24347" y="22426"/>
                    <a:pt x="25605" y="22706"/>
                    <a:pt x="26897" y="22881"/>
                  </a:cubicBezTo>
                  <a:cubicBezTo>
                    <a:pt x="27526" y="22985"/>
                    <a:pt x="28190" y="22985"/>
                    <a:pt x="28853" y="23055"/>
                  </a:cubicBezTo>
                  <a:cubicBezTo>
                    <a:pt x="29298" y="23080"/>
                    <a:pt x="29708" y="23105"/>
                    <a:pt x="30156" y="23105"/>
                  </a:cubicBezTo>
                  <a:cubicBezTo>
                    <a:pt x="30342" y="23105"/>
                    <a:pt x="30535" y="23100"/>
                    <a:pt x="30740" y="23090"/>
                  </a:cubicBezTo>
                  <a:cubicBezTo>
                    <a:pt x="32032" y="23090"/>
                    <a:pt x="33290" y="22985"/>
                    <a:pt x="34512" y="22776"/>
                  </a:cubicBezTo>
                  <a:cubicBezTo>
                    <a:pt x="36748" y="22426"/>
                    <a:pt x="38774" y="21798"/>
                    <a:pt x="40520" y="21064"/>
                  </a:cubicBezTo>
                  <a:cubicBezTo>
                    <a:pt x="41638" y="22671"/>
                    <a:pt x="42895" y="24243"/>
                    <a:pt x="44223" y="25745"/>
                  </a:cubicBezTo>
                  <a:cubicBezTo>
                    <a:pt x="44118" y="25780"/>
                    <a:pt x="44013" y="25850"/>
                    <a:pt x="43908" y="25920"/>
                  </a:cubicBezTo>
                  <a:cubicBezTo>
                    <a:pt x="43594" y="26094"/>
                    <a:pt x="43245" y="26304"/>
                    <a:pt x="42861" y="26513"/>
                  </a:cubicBezTo>
                  <a:lnTo>
                    <a:pt x="42721" y="26618"/>
                  </a:lnTo>
                  <a:lnTo>
                    <a:pt x="42686" y="26618"/>
                  </a:lnTo>
                  <a:cubicBezTo>
                    <a:pt x="42581" y="26688"/>
                    <a:pt x="42476" y="26723"/>
                    <a:pt x="42372" y="26793"/>
                  </a:cubicBezTo>
                  <a:cubicBezTo>
                    <a:pt x="42162" y="26898"/>
                    <a:pt x="41917" y="27002"/>
                    <a:pt x="41708" y="27107"/>
                  </a:cubicBezTo>
                  <a:cubicBezTo>
                    <a:pt x="41498" y="27212"/>
                    <a:pt x="41289" y="27317"/>
                    <a:pt x="41079" y="27422"/>
                  </a:cubicBezTo>
                  <a:cubicBezTo>
                    <a:pt x="40835" y="27526"/>
                    <a:pt x="40555" y="27631"/>
                    <a:pt x="40311" y="27736"/>
                  </a:cubicBezTo>
                  <a:cubicBezTo>
                    <a:pt x="40031" y="27841"/>
                    <a:pt x="39752" y="27946"/>
                    <a:pt x="39507" y="28085"/>
                  </a:cubicBezTo>
                  <a:cubicBezTo>
                    <a:pt x="39333" y="28155"/>
                    <a:pt x="38948" y="28260"/>
                    <a:pt x="38704" y="28365"/>
                  </a:cubicBezTo>
                  <a:cubicBezTo>
                    <a:pt x="36468" y="29168"/>
                    <a:pt x="33674" y="29867"/>
                    <a:pt x="30670" y="30146"/>
                  </a:cubicBezTo>
                  <a:cubicBezTo>
                    <a:pt x="29760" y="30231"/>
                    <a:pt x="28825" y="30277"/>
                    <a:pt x="27880" y="30277"/>
                  </a:cubicBezTo>
                  <a:cubicBezTo>
                    <a:pt x="27264" y="30277"/>
                    <a:pt x="26644" y="30257"/>
                    <a:pt x="26024" y="30216"/>
                  </a:cubicBezTo>
                  <a:cubicBezTo>
                    <a:pt x="25290" y="30181"/>
                    <a:pt x="24382" y="30076"/>
                    <a:pt x="23579" y="30006"/>
                  </a:cubicBezTo>
                  <a:cubicBezTo>
                    <a:pt x="22810" y="29867"/>
                    <a:pt x="22007" y="29797"/>
                    <a:pt x="21203" y="29587"/>
                  </a:cubicBezTo>
                  <a:cubicBezTo>
                    <a:pt x="19632" y="29273"/>
                    <a:pt x="18060" y="28819"/>
                    <a:pt x="16523" y="28260"/>
                  </a:cubicBezTo>
                  <a:cubicBezTo>
                    <a:pt x="15021" y="27701"/>
                    <a:pt x="13589" y="27072"/>
                    <a:pt x="12226" y="26339"/>
                  </a:cubicBezTo>
                  <a:cubicBezTo>
                    <a:pt x="11528" y="25955"/>
                    <a:pt x="10899" y="25605"/>
                    <a:pt x="10270" y="25186"/>
                  </a:cubicBezTo>
                  <a:cubicBezTo>
                    <a:pt x="9606" y="24802"/>
                    <a:pt x="9048" y="24383"/>
                    <a:pt x="8454" y="23963"/>
                  </a:cubicBezTo>
                  <a:cubicBezTo>
                    <a:pt x="7301" y="23160"/>
                    <a:pt x="6288" y="22287"/>
                    <a:pt x="5345" y="21448"/>
                  </a:cubicBezTo>
                  <a:cubicBezTo>
                    <a:pt x="4472" y="20575"/>
                    <a:pt x="3633" y="19772"/>
                    <a:pt x="3004" y="19003"/>
                  </a:cubicBezTo>
                  <a:cubicBezTo>
                    <a:pt x="2306" y="18270"/>
                    <a:pt x="1782" y="17536"/>
                    <a:pt x="1328" y="16977"/>
                  </a:cubicBezTo>
                  <a:cubicBezTo>
                    <a:pt x="874" y="16418"/>
                    <a:pt x="594" y="15929"/>
                    <a:pt x="350" y="15615"/>
                  </a:cubicBezTo>
                  <a:cubicBezTo>
                    <a:pt x="140" y="15266"/>
                    <a:pt x="1" y="15091"/>
                    <a:pt x="0" y="15091"/>
                  </a:cubicBezTo>
                  <a:lnTo>
                    <a:pt x="0" y="15091"/>
                  </a:lnTo>
                  <a:cubicBezTo>
                    <a:pt x="1" y="15091"/>
                    <a:pt x="140" y="15301"/>
                    <a:pt x="315" y="15615"/>
                  </a:cubicBezTo>
                  <a:cubicBezTo>
                    <a:pt x="524" y="15964"/>
                    <a:pt x="804" y="16453"/>
                    <a:pt x="1223" y="17047"/>
                  </a:cubicBezTo>
                  <a:cubicBezTo>
                    <a:pt x="1642" y="17676"/>
                    <a:pt x="2131" y="18409"/>
                    <a:pt x="2760" y="19213"/>
                  </a:cubicBezTo>
                  <a:cubicBezTo>
                    <a:pt x="3389" y="20016"/>
                    <a:pt x="4122" y="20890"/>
                    <a:pt x="4996" y="21798"/>
                  </a:cubicBezTo>
                  <a:cubicBezTo>
                    <a:pt x="5869" y="22706"/>
                    <a:pt x="6882" y="23649"/>
                    <a:pt x="8000" y="24557"/>
                  </a:cubicBezTo>
                  <a:cubicBezTo>
                    <a:pt x="8558" y="25011"/>
                    <a:pt x="9117" y="25500"/>
                    <a:pt x="9746" y="25920"/>
                  </a:cubicBezTo>
                  <a:cubicBezTo>
                    <a:pt x="10375" y="26374"/>
                    <a:pt x="11039" y="26828"/>
                    <a:pt x="11702" y="27212"/>
                  </a:cubicBezTo>
                  <a:cubicBezTo>
                    <a:pt x="13065" y="28085"/>
                    <a:pt x="14532" y="28819"/>
                    <a:pt x="16034" y="29517"/>
                  </a:cubicBezTo>
                  <a:cubicBezTo>
                    <a:pt x="17571" y="30146"/>
                    <a:pt x="19177" y="30740"/>
                    <a:pt x="20854" y="31194"/>
                  </a:cubicBezTo>
                  <a:cubicBezTo>
                    <a:pt x="21658" y="31439"/>
                    <a:pt x="22531" y="31578"/>
                    <a:pt x="23369" y="31753"/>
                  </a:cubicBezTo>
                  <a:cubicBezTo>
                    <a:pt x="24208" y="31893"/>
                    <a:pt x="24941" y="32067"/>
                    <a:pt x="25849" y="32137"/>
                  </a:cubicBezTo>
                  <a:cubicBezTo>
                    <a:pt x="27254" y="32313"/>
                    <a:pt x="28658" y="32390"/>
                    <a:pt x="30022" y="32390"/>
                  </a:cubicBezTo>
                  <a:cubicBezTo>
                    <a:pt x="30286" y="32390"/>
                    <a:pt x="30549" y="32387"/>
                    <a:pt x="30809" y="32382"/>
                  </a:cubicBezTo>
                  <a:cubicBezTo>
                    <a:pt x="34058" y="32277"/>
                    <a:pt x="37027" y="31718"/>
                    <a:pt x="39542" y="30985"/>
                  </a:cubicBezTo>
                  <a:cubicBezTo>
                    <a:pt x="39891" y="30880"/>
                    <a:pt x="40101" y="30845"/>
                    <a:pt x="40485" y="30705"/>
                  </a:cubicBezTo>
                  <a:cubicBezTo>
                    <a:pt x="40765" y="30600"/>
                    <a:pt x="41044" y="30496"/>
                    <a:pt x="41324" y="30391"/>
                  </a:cubicBezTo>
                  <a:cubicBezTo>
                    <a:pt x="41603" y="30321"/>
                    <a:pt x="41848" y="30216"/>
                    <a:pt x="42092" y="30146"/>
                  </a:cubicBezTo>
                  <a:cubicBezTo>
                    <a:pt x="42372" y="30041"/>
                    <a:pt x="42651" y="29902"/>
                    <a:pt x="42895" y="29797"/>
                  </a:cubicBezTo>
                  <a:cubicBezTo>
                    <a:pt x="43140" y="29727"/>
                    <a:pt x="43385" y="29622"/>
                    <a:pt x="43594" y="29517"/>
                  </a:cubicBezTo>
                  <a:cubicBezTo>
                    <a:pt x="43699" y="29483"/>
                    <a:pt x="43804" y="29448"/>
                    <a:pt x="43908" y="29413"/>
                  </a:cubicBezTo>
                  <a:lnTo>
                    <a:pt x="43978" y="29378"/>
                  </a:lnTo>
                  <a:lnTo>
                    <a:pt x="44188" y="29273"/>
                  </a:lnTo>
                  <a:lnTo>
                    <a:pt x="44328" y="29203"/>
                  </a:lnTo>
                  <a:cubicBezTo>
                    <a:pt x="44712" y="28993"/>
                    <a:pt x="45096" y="28819"/>
                    <a:pt x="45411" y="28644"/>
                  </a:cubicBezTo>
                  <a:cubicBezTo>
                    <a:pt x="45830" y="28435"/>
                    <a:pt x="46179" y="28260"/>
                    <a:pt x="46458" y="28120"/>
                  </a:cubicBezTo>
                  <a:cubicBezTo>
                    <a:pt x="47646" y="29273"/>
                    <a:pt x="48869" y="30391"/>
                    <a:pt x="50126" y="31474"/>
                  </a:cubicBezTo>
                  <a:cubicBezTo>
                    <a:pt x="50126" y="31474"/>
                    <a:pt x="53366" y="34785"/>
                    <a:pt x="55946" y="34785"/>
                  </a:cubicBezTo>
                  <a:cubicBezTo>
                    <a:pt x="56479" y="34785"/>
                    <a:pt x="56984" y="34644"/>
                    <a:pt x="57427" y="34303"/>
                  </a:cubicBezTo>
                  <a:cubicBezTo>
                    <a:pt x="59872" y="32452"/>
                    <a:pt x="57077" y="26548"/>
                    <a:pt x="57077" y="26548"/>
                  </a:cubicBezTo>
                  <a:cubicBezTo>
                    <a:pt x="53305" y="15860"/>
                    <a:pt x="46284" y="6568"/>
                    <a:pt x="36922"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5" name="Google Shape;355;p21"/>
            <p:cNvSpPr/>
            <p:nvPr/>
          </p:nvSpPr>
          <p:spPr>
            <a:xfrm>
              <a:off x="2730200" y="2010475"/>
              <a:ext cx="1178050" cy="1104400"/>
            </a:xfrm>
            <a:custGeom>
              <a:avLst/>
              <a:gdLst/>
              <a:ahLst/>
              <a:cxnLst/>
              <a:rect l="l" t="t" r="r" b="b"/>
              <a:pathLst>
                <a:path w="47122" h="44176" extrusionOk="0">
                  <a:moveTo>
                    <a:pt x="45493" y="0"/>
                  </a:moveTo>
                  <a:cubicBezTo>
                    <a:pt x="45286" y="0"/>
                    <a:pt x="45061" y="4"/>
                    <a:pt x="44816" y="16"/>
                  </a:cubicBezTo>
                  <a:cubicBezTo>
                    <a:pt x="44083" y="51"/>
                    <a:pt x="43209" y="51"/>
                    <a:pt x="42196" y="190"/>
                  </a:cubicBezTo>
                  <a:cubicBezTo>
                    <a:pt x="41149" y="260"/>
                    <a:pt x="40031" y="470"/>
                    <a:pt x="38773" y="714"/>
                  </a:cubicBezTo>
                  <a:cubicBezTo>
                    <a:pt x="37551" y="959"/>
                    <a:pt x="36223" y="1308"/>
                    <a:pt x="34861" y="1762"/>
                  </a:cubicBezTo>
                  <a:cubicBezTo>
                    <a:pt x="34162" y="2007"/>
                    <a:pt x="33464" y="2251"/>
                    <a:pt x="32765" y="2566"/>
                  </a:cubicBezTo>
                  <a:cubicBezTo>
                    <a:pt x="32067" y="2845"/>
                    <a:pt x="31368" y="3159"/>
                    <a:pt x="30634" y="3509"/>
                  </a:cubicBezTo>
                  <a:cubicBezTo>
                    <a:pt x="29202" y="4207"/>
                    <a:pt x="27805" y="5046"/>
                    <a:pt x="26408" y="5989"/>
                  </a:cubicBezTo>
                  <a:cubicBezTo>
                    <a:pt x="25045" y="6967"/>
                    <a:pt x="23683" y="8015"/>
                    <a:pt x="22461" y="9167"/>
                  </a:cubicBezTo>
                  <a:cubicBezTo>
                    <a:pt x="21797" y="9726"/>
                    <a:pt x="21238" y="10390"/>
                    <a:pt x="20609" y="10984"/>
                  </a:cubicBezTo>
                  <a:cubicBezTo>
                    <a:pt x="20050" y="11648"/>
                    <a:pt x="19526" y="12206"/>
                    <a:pt x="18967" y="12905"/>
                  </a:cubicBezTo>
                  <a:cubicBezTo>
                    <a:pt x="17920" y="14232"/>
                    <a:pt x="16976" y="15630"/>
                    <a:pt x="16173" y="16992"/>
                  </a:cubicBezTo>
                  <a:cubicBezTo>
                    <a:pt x="14531" y="19786"/>
                    <a:pt x="13413" y="22616"/>
                    <a:pt x="12715" y="25166"/>
                  </a:cubicBezTo>
                  <a:cubicBezTo>
                    <a:pt x="12610" y="25480"/>
                    <a:pt x="12540" y="25690"/>
                    <a:pt x="12435" y="26109"/>
                  </a:cubicBezTo>
                  <a:cubicBezTo>
                    <a:pt x="12366" y="26388"/>
                    <a:pt x="12331" y="26668"/>
                    <a:pt x="12261" y="26947"/>
                  </a:cubicBezTo>
                  <a:cubicBezTo>
                    <a:pt x="12191" y="27227"/>
                    <a:pt x="12121" y="27506"/>
                    <a:pt x="12051" y="27751"/>
                  </a:cubicBezTo>
                  <a:cubicBezTo>
                    <a:pt x="12016" y="28065"/>
                    <a:pt x="11981" y="28344"/>
                    <a:pt x="11911" y="28624"/>
                  </a:cubicBezTo>
                  <a:cubicBezTo>
                    <a:pt x="11877" y="28868"/>
                    <a:pt x="11842" y="29113"/>
                    <a:pt x="11807" y="29357"/>
                  </a:cubicBezTo>
                  <a:cubicBezTo>
                    <a:pt x="11772" y="29462"/>
                    <a:pt x="11737" y="29567"/>
                    <a:pt x="11737" y="29672"/>
                  </a:cubicBezTo>
                  <a:lnTo>
                    <a:pt x="11737" y="29777"/>
                  </a:lnTo>
                  <a:lnTo>
                    <a:pt x="11702" y="29986"/>
                  </a:lnTo>
                  <a:lnTo>
                    <a:pt x="11667" y="30161"/>
                  </a:lnTo>
                  <a:cubicBezTo>
                    <a:pt x="11632" y="30580"/>
                    <a:pt x="11597" y="30999"/>
                    <a:pt x="11597" y="31349"/>
                  </a:cubicBezTo>
                  <a:cubicBezTo>
                    <a:pt x="11527" y="32152"/>
                    <a:pt x="11457" y="32746"/>
                    <a:pt x="11422" y="33165"/>
                  </a:cubicBezTo>
                  <a:cubicBezTo>
                    <a:pt x="9781" y="33549"/>
                    <a:pt x="8174" y="34038"/>
                    <a:pt x="6602" y="34597"/>
                  </a:cubicBezTo>
                  <a:cubicBezTo>
                    <a:pt x="6602" y="34597"/>
                    <a:pt x="0" y="36134"/>
                    <a:pt x="384" y="39383"/>
                  </a:cubicBezTo>
                  <a:cubicBezTo>
                    <a:pt x="734" y="42422"/>
                    <a:pt x="7231" y="43050"/>
                    <a:pt x="7231" y="43050"/>
                  </a:cubicBezTo>
                  <a:cubicBezTo>
                    <a:pt x="10842" y="43802"/>
                    <a:pt x="14513" y="44175"/>
                    <a:pt x="18182" y="44175"/>
                  </a:cubicBezTo>
                  <a:cubicBezTo>
                    <a:pt x="25765" y="44175"/>
                    <a:pt x="33342" y="42583"/>
                    <a:pt x="40380" y="39452"/>
                  </a:cubicBezTo>
                  <a:cubicBezTo>
                    <a:pt x="39821" y="37636"/>
                    <a:pt x="39681" y="35680"/>
                    <a:pt x="39996" y="33794"/>
                  </a:cubicBezTo>
                  <a:lnTo>
                    <a:pt x="39961" y="33759"/>
                  </a:lnTo>
                  <a:cubicBezTo>
                    <a:pt x="34948" y="32280"/>
                    <a:pt x="29816" y="31541"/>
                    <a:pt x="24675" y="31541"/>
                  </a:cubicBezTo>
                  <a:cubicBezTo>
                    <a:pt x="24228" y="31541"/>
                    <a:pt x="23781" y="31547"/>
                    <a:pt x="23334" y="31558"/>
                  </a:cubicBezTo>
                  <a:cubicBezTo>
                    <a:pt x="23474" y="29881"/>
                    <a:pt x="23788" y="27995"/>
                    <a:pt x="24417" y="26074"/>
                  </a:cubicBezTo>
                  <a:cubicBezTo>
                    <a:pt x="24801" y="24991"/>
                    <a:pt x="25220" y="23908"/>
                    <a:pt x="25744" y="22860"/>
                  </a:cubicBezTo>
                  <a:cubicBezTo>
                    <a:pt x="25989" y="22371"/>
                    <a:pt x="26338" y="21777"/>
                    <a:pt x="26617" y="21254"/>
                  </a:cubicBezTo>
                  <a:cubicBezTo>
                    <a:pt x="26932" y="20764"/>
                    <a:pt x="27246" y="20241"/>
                    <a:pt x="27595" y="19751"/>
                  </a:cubicBezTo>
                  <a:cubicBezTo>
                    <a:pt x="28294" y="18773"/>
                    <a:pt x="29062" y="17830"/>
                    <a:pt x="29901" y="16957"/>
                  </a:cubicBezTo>
                  <a:cubicBezTo>
                    <a:pt x="30704" y="16084"/>
                    <a:pt x="31578" y="15280"/>
                    <a:pt x="32486" y="14582"/>
                  </a:cubicBezTo>
                  <a:cubicBezTo>
                    <a:pt x="33394" y="13848"/>
                    <a:pt x="34337" y="13219"/>
                    <a:pt x="35245" y="12695"/>
                  </a:cubicBezTo>
                  <a:cubicBezTo>
                    <a:pt x="36153" y="12137"/>
                    <a:pt x="37027" y="11682"/>
                    <a:pt x="37900" y="11333"/>
                  </a:cubicBezTo>
                  <a:cubicBezTo>
                    <a:pt x="38738" y="10949"/>
                    <a:pt x="39542" y="10635"/>
                    <a:pt x="40275" y="10425"/>
                  </a:cubicBezTo>
                  <a:cubicBezTo>
                    <a:pt x="40974" y="10180"/>
                    <a:pt x="41638" y="10006"/>
                    <a:pt x="42162" y="9866"/>
                  </a:cubicBezTo>
                  <a:cubicBezTo>
                    <a:pt x="43209" y="9656"/>
                    <a:pt x="43838" y="9517"/>
                    <a:pt x="43838" y="9517"/>
                  </a:cubicBezTo>
                  <a:lnTo>
                    <a:pt x="43838" y="9517"/>
                  </a:lnTo>
                  <a:cubicBezTo>
                    <a:pt x="43838" y="9517"/>
                    <a:pt x="43209" y="9587"/>
                    <a:pt x="42127" y="9726"/>
                  </a:cubicBezTo>
                  <a:cubicBezTo>
                    <a:pt x="41603" y="9831"/>
                    <a:pt x="40939" y="9936"/>
                    <a:pt x="40170" y="10111"/>
                  </a:cubicBezTo>
                  <a:cubicBezTo>
                    <a:pt x="39437" y="10285"/>
                    <a:pt x="38599" y="10530"/>
                    <a:pt x="37690" y="10844"/>
                  </a:cubicBezTo>
                  <a:cubicBezTo>
                    <a:pt x="36817" y="11159"/>
                    <a:pt x="35839" y="11543"/>
                    <a:pt x="34861" y="12032"/>
                  </a:cubicBezTo>
                  <a:cubicBezTo>
                    <a:pt x="33883" y="12521"/>
                    <a:pt x="32870" y="13080"/>
                    <a:pt x="31892" y="13743"/>
                  </a:cubicBezTo>
                  <a:cubicBezTo>
                    <a:pt x="30879" y="14407"/>
                    <a:pt x="29901" y="15176"/>
                    <a:pt x="28958" y="16014"/>
                  </a:cubicBezTo>
                  <a:cubicBezTo>
                    <a:pt x="28015" y="16852"/>
                    <a:pt x="27106" y="17760"/>
                    <a:pt x="26303" y="18773"/>
                  </a:cubicBezTo>
                  <a:cubicBezTo>
                    <a:pt x="25884" y="19262"/>
                    <a:pt x="25500" y="19821"/>
                    <a:pt x="25115" y="20345"/>
                  </a:cubicBezTo>
                  <a:cubicBezTo>
                    <a:pt x="24731" y="20869"/>
                    <a:pt x="24417" y="21323"/>
                    <a:pt x="24067" y="21917"/>
                  </a:cubicBezTo>
                  <a:cubicBezTo>
                    <a:pt x="23404" y="23000"/>
                    <a:pt x="22810" y="24153"/>
                    <a:pt x="22356" y="25271"/>
                  </a:cubicBezTo>
                  <a:cubicBezTo>
                    <a:pt x="21413" y="27506"/>
                    <a:pt x="20854" y="29707"/>
                    <a:pt x="20539" y="31698"/>
                  </a:cubicBezTo>
                  <a:cubicBezTo>
                    <a:pt x="18583" y="31838"/>
                    <a:pt x="16627" y="32082"/>
                    <a:pt x="14671" y="32431"/>
                  </a:cubicBezTo>
                  <a:cubicBezTo>
                    <a:pt x="14671" y="32152"/>
                    <a:pt x="14706" y="31872"/>
                    <a:pt x="14706" y="31523"/>
                  </a:cubicBezTo>
                  <a:cubicBezTo>
                    <a:pt x="14706" y="31174"/>
                    <a:pt x="14706" y="30755"/>
                    <a:pt x="14741" y="30301"/>
                  </a:cubicBezTo>
                  <a:lnTo>
                    <a:pt x="14741" y="30161"/>
                  </a:lnTo>
                  <a:lnTo>
                    <a:pt x="14741" y="30126"/>
                  </a:lnTo>
                  <a:cubicBezTo>
                    <a:pt x="14741" y="29986"/>
                    <a:pt x="14741" y="29881"/>
                    <a:pt x="14776" y="29777"/>
                  </a:cubicBezTo>
                  <a:cubicBezTo>
                    <a:pt x="14811" y="29532"/>
                    <a:pt x="14811" y="29288"/>
                    <a:pt x="14846" y="29043"/>
                  </a:cubicBezTo>
                  <a:cubicBezTo>
                    <a:pt x="14881" y="28799"/>
                    <a:pt x="14916" y="28554"/>
                    <a:pt x="14916" y="28344"/>
                  </a:cubicBezTo>
                  <a:cubicBezTo>
                    <a:pt x="14985" y="28065"/>
                    <a:pt x="15020" y="27786"/>
                    <a:pt x="15055" y="27506"/>
                  </a:cubicBezTo>
                  <a:cubicBezTo>
                    <a:pt x="15125" y="27227"/>
                    <a:pt x="15160" y="26947"/>
                    <a:pt x="15195" y="26633"/>
                  </a:cubicBezTo>
                  <a:cubicBezTo>
                    <a:pt x="15230" y="26458"/>
                    <a:pt x="15335" y="26074"/>
                    <a:pt x="15370" y="25795"/>
                  </a:cubicBezTo>
                  <a:cubicBezTo>
                    <a:pt x="15859" y="23489"/>
                    <a:pt x="16767" y="20764"/>
                    <a:pt x="18129" y="18075"/>
                  </a:cubicBezTo>
                  <a:cubicBezTo>
                    <a:pt x="18793" y="16713"/>
                    <a:pt x="19596" y="15385"/>
                    <a:pt x="20504" y="14058"/>
                  </a:cubicBezTo>
                  <a:cubicBezTo>
                    <a:pt x="20924" y="13464"/>
                    <a:pt x="21517" y="12765"/>
                    <a:pt x="22006" y="12137"/>
                  </a:cubicBezTo>
                  <a:cubicBezTo>
                    <a:pt x="22530" y="11543"/>
                    <a:pt x="23019" y="10914"/>
                    <a:pt x="23578" y="10320"/>
                  </a:cubicBezTo>
                  <a:cubicBezTo>
                    <a:pt x="24696" y="9133"/>
                    <a:pt x="25954" y="8085"/>
                    <a:pt x="27211" y="7072"/>
                  </a:cubicBezTo>
                  <a:cubicBezTo>
                    <a:pt x="28469" y="6094"/>
                    <a:pt x="29796" y="5185"/>
                    <a:pt x="31123" y="4417"/>
                  </a:cubicBezTo>
                  <a:cubicBezTo>
                    <a:pt x="31787" y="4033"/>
                    <a:pt x="32451" y="3683"/>
                    <a:pt x="33149" y="3369"/>
                  </a:cubicBezTo>
                  <a:cubicBezTo>
                    <a:pt x="33778" y="3020"/>
                    <a:pt x="34477" y="2775"/>
                    <a:pt x="35106" y="2496"/>
                  </a:cubicBezTo>
                  <a:cubicBezTo>
                    <a:pt x="36433" y="1937"/>
                    <a:pt x="37725" y="1518"/>
                    <a:pt x="38913" y="1203"/>
                  </a:cubicBezTo>
                  <a:cubicBezTo>
                    <a:pt x="40101" y="889"/>
                    <a:pt x="41218" y="644"/>
                    <a:pt x="42231" y="470"/>
                  </a:cubicBezTo>
                  <a:cubicBezTo>
                    <a:pt x="43209" y="295"/>
                    <a:pt x="44083" y="225"/>
                    <a:pt x="44816" y="155"/>
                  </a:cubicBezTo>
                  <a:cubicBezTo>
                    <a:pt x="45550" y="85"/>
                    <a:pt x="46109" y="85"/>
                    <a:pt x="46528" y="51"/>
                  </a:cubicBezTo>
                  <a:cubicBezTo>
                    <a:pt x="46912" y="51"/>
                    <a:pt x="47122" y="16"/>
                    <a:pt x="47122" y="16"/>
                  </a:cubicBezTo>
                  <a:lnTo>
                    <a:pt x="46528" y="16"/>
                  </a:lnTo>
                  <a:cubicBezTo>
                    <a:pt x="46248" y="16"/>
                    <a:pt x="45907" y="0"/>
                    <a:pt x="45493"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6" name="Google Shape;356;p21"/>
            <p:cNvSpPr/>
            <p:nvPr/>
          </p:nvSpPr>
          <p:spPr>
            <a:xfrm>
              <a:off x="3984200" y="1792625"/>
              <a:ext cx="898625" cy="1501075"/>
            </a:xfrm>
            <a:custGeom>
              <a:avLst/>
              <a:gdLst/>
              <a:ahLst/>
              <a:cxnLst/>
              <a:rect l="l" t="t" r="r" b="b"/>
              <a:pathLst>
                <a:path w="35945" h="60043" extrusionOk="0">
                  <a:moveTo>
                    <a:pt x="18558" y="0"/>
                  </a:moveTo>
                  <a:cubicBezTo>
                    <a:pt x="15900" y="0"/>
                    <a:pt x="12925" y="4363"/>
                    <a:pt x="12925" y="4363"/>
                  </a:cubicBezTo>
                  <a:cubicBezTo>
                    <a:pt x="5520" y="12956"/>
                    <a:pt x="979" y="23715"/>
                    <a:pt x="1" y="35102"/>
                  </a:cubicBezTo>
                  <a:cubicBezTo>
                    <a:pt x="1887" y="35522"/>
                    <a:pt x="3634" y="36325"/>
                    <a:pt x="5170" y="37513"/>
                  </a:cubicBezTo>
                  <a:lnTo>
                    <a:pt x="5205" y="37513"/>
                  </a:lnTo>
                  <a:cubicBezTo>
                    <a:pt x="9153" y="33635"/>
                    <a:pt x="12436" y="29199"/>
                    <a:pt x="14986" y="24379"/>
                  </a:cubicBezTo>
                  <a:cubicBezTo>
                    <a:pt x="16348" y="25287"/>
                    <a:pt x="17780" y="26439"/>
                    <a:pt x="19143" y="27872"/>
                  </a:cubicBezTo>
                  <a:cubicBezTo>
                    <a:pt x="19911" y="28710"/>
                    <a:pt x="20645" y="29583"/>
                    <a:pt x="21309" y="30561"/>
                  </a:cubicBezTo>
                  <a:cubicBezTo>
                    <a:pt x="21623" y="31015"/>
                    <a:pt x="21972" y="31574"/>
                    <a:pt x="22287" y="32098"/>
                  </a:cubicBezTo>
                  <a:cubicBezTo>
                    <a:pt x="22566" y="32622"/>
                    <a:pt x="22880" y="33111"/>
                    <a:pt x="23160" y="33670"/>
                  </a:cubicBezTo>
                  <a:cubicBezTo>
                    <a:pt x="23719" y="34753"/>
                    <a:pt x="24138" y="35871"/>
                    <a:pt x="24522" y="37024"/>
                  </a:cubicBezTo>
                  <a:cubicBezTo>
                    <a:pt x="24871" y="38176"/>
                    <a:pt x="25186" y="39329"/>
                    <a:pt x="25360" y="40447"/>
                  </a:cubicBezTo>
                  <a:cubicBezTo>
                    <a:pt x="25570" y="41599"/>
                    <a:pt x="25675" y="42682"/>
                    <a:pt x="25710" y="43765"/>
                  </a:cubicBezTo>
                  <a:cubicBezTo>
                    <a:pt x="25745" y="44813"/>
                    <a:pt x="25710" y="45826"/>
                    <a:pt x="25640" y="46734"/>
                  </a:cubicBezTo>
                  <a:cubicBezTo>
                    <a:pt x="25570" y="47677"/>
                    <a:pt x="25465" y="48516"/>
                    <a:pt x="25291" y="49249"/>
                  </a:cubicBezTo>
                  <a:cubicBezTo>
                    <a:pt x="25186" y="50018"/>
                    <a:pt x="25011" y="50647"/>
                    <a:pt x="24871" y="51171"/>
                  </a:cubicBezTo>
                  <a:cubicBezTo>
                    <a:pt x="24557" y="52218"/>
                    <a:pt x="24382" y="52812"/>
                    <a:pt x="24382" y="52812"/>
                  </a:cubicBezTo>
                  <a:cubicBezTo>
                    <a:pt x="24382" y="52812"/>
                    <a:pt x="24627" y="52253"/>
                    <a:pt x="25011" y="51240"/>
                  </a:cubicBezTo>
                  <a:cubicBezTo>
                    <a:pt x="25186" y="50716"/>
                    <a:pt x="25430" y="50088"/>
                    <a:pt x="25605" y="49319"/>
                  </a:cubicBezTo>
                  <a:cubicBezTo>
                    <a:pt x="25815" y="48586"/>
                    <a:pt x="25989" y="47747"/>
                    <a:pt x="26164" y="46804"/>
                  </a:cubicBezTo>
                  <a:cubicBezTo>
                    <a:pt x="26304" y="45861"/>
                    <a:pt x="26408" y="44848"/>
                    <a:pt x="26478" y="43765"/>
                  </a:cubicBezTo>
                  <a:cubicBezTo>
                    <a:pt x="26513" y="42682"/>
                    <a:pt x="26513" y="41495"/>
                    <a:pt x="26373" y="40307"/>
                  </a:cubicBezTo>
                  <a:cubicBezTo>
                    <a:pt x="26304" y="39119"/>
                    <a:pt x="26094" y="37897"/>
                    <a:pt x="25815" y="36674"/>
                  </a:cubicBezTo>
                  <a:cubicBezTo>
                    <a:pt x="25500" y="35452"/>
                    <a:pt x="25116" y="34194"/>
                    <a:pt x="24627" y="33006"/>
                  </a:cubicBezTo>
                  <a:cubicBezTo>
                    <a:pt x="24417" y="32413"/>
                    <a:pt x="24103" y="31819"/>
                    <a:pt x="23858" y="31225"/>
                  </a:cubicBezTo>
                  <a:cubicBezTo>
                    <a:pt x="23544" y="30631"/>
                    <a:pt x="23300" y="30142"/>
                    <a:pt x="22950" y="29513"/>
                  </a:cubicBezTo>
                  <a:cubicBezTo>
                    <a:pt x="22322" y="28431"/>
                    <a:pt x="21588" y="27383"/>
                    <a:pt x="20819" y="26405"/>
                  </a:cubicBezTo>
                  <a:cubicBezTo>
                    <a:pt x="19352" y="24588"/>
                    <a:pt x="17780" y="23086"/>
                    <a:pt x="16244" y="21933"/>
                  </a:cubicBezTo>
                  <a:cubicBezTo>
                    <a:pt x="17082" y="20082"/>
                    <a:pt x="17850" y="18231"/>
                    <a:pt x="18479" y="16310"/>
                  </a:cubicBezTo>
                  <a:cubicBezTo>
                    <a:pt x="18619" y="16379"/>
                    <a:pt x="18759" y="16449"/>
                    <a:pt x="18898" y="16519"/>
                  </a:cubicBezTo>
                  <a:cubicBezTo>
                    <a:pt x="19213" y="16694"/>
                    <a:pt x="19562" y="16903"/>
                    <a:pt x="19946" y="17148"/>
                  </a:cubicBezTo>
                  <a:lnTo>
                    <a:pt x="20086" y="17218"/>
                  </a:lnTo>
                  <a:lnTo>
                    <a:pt x="20121" y="17253"/>
                  </a:lnTo>
                  <a:lnTo>
                    <a:pt x="20400" y="17427"/>
                  </a:lnTo>
                  <a:cubicBezTo>
                    <a:pt x="20610" y="17567"/>
                    <a:pt x="20819" y="17707"/>
                    <a:pt x="20994" y="17847"/>
                  </a:cubicBezTo>
                  <a:cubicBezTo>
                    <a:pt x="21204" y="17986"/>
                    <a:pt x="21378" y="18126"/>
                    <a:pt x="21588" y="18266"/>
                  </a:cubicBezTo>
                  <a:cubicBezTo>
                    <a:pt x="21798" y="18440"/>
                    <a:pt x="22007" y="18580"/>
                    <a:pt x="22252" y="18755"/>
                  </a:cubicBezTo>
                  <a:cubicBezTo>
                    <a:pt x="22461" y="18929"/>
                    <a:pt x="22706" y="19139"/>
                    <a:pt x="22950" y="19314"/>
                  </a:cubicBezTo>
                  <a:cubicBezTo>
                    <a:pt x="23090" y="19418"/>
                    <a:pt x="23369" y="19663"/>
                    <a:pt x="23579" y="19873"/>
                  </a:cubicBezTo>
                  <a:cubicBezTo>
                    <a:pt x="25395" y="21409"/>
                    <a:pt x="27352" y="23470"/>
                    <a:pt x="29063" y="25950"/>
                  </a:cubicBezTo>
                  <a:cubicBezTo>
                    <a:pt x="29936" y="27208"/>
                    <a:pt x="30740" y="28570"/>
                    <a:pt x="31438" y="30002"/>
                  </a:cubicBezTo>
                  <a:cubicBezTo>
                    <a:pt x="31753" y="30631"/>
                    <a:pt x="32102" y="31470"/>
                    <a:pt x="32451" y="32203"/>
                  </a:cubicBezTo>
                  <a:cubicBezTo>
                    <a:pt x="32696" y="32972"/>
                    <a:pt x="33010" y="33705"/>
                    <a:pt x="33255" y="34474"/>
                  </a:cubicBezTo>
                  <a:cubicBezTo>
                    <a:pt x="33779" y="36011"/>
                    <a:pt x="34128" y="37617"/>
                    <a:pt x="34408" y="39189"/>
                  </a:cubicBezTo>
                  <a:cubicBezTo>
                    <a:pt x="34652" y="40796"/>
                    <a:pt x="34792" y="42368"/>
                    <a:pt x="34827" y="43905"/>
                  </a:cubicBezTo>
                  <a:cubicBezTo>
                    <a:pt x="34862" y="44673"/>
                    <a:pt x="34827" y="45442"/>
                    <a:pt x="34792" y="46175"/>
                  </a:cubicBezTo>
                  <a:cubicBezTo>
                    <a:pt x="34792" y="46944"/>
                    <a:pt x="34687" y="47643"/>
                    <a:pt x="34617" y="48341"/>
                  </a:cubicBezTo>
                  <a:cubicBezTo>
                    <a:pt x="34477" y="49773"/>
                    <a:pt x="34233" y="51101"/>
                    <a:pt x="33953" y="52288"/>
                  </a:cubicBezTo>
                  <a:cubicBezTo>
                    <a:pt x="33639" y="53511"/>
                    <a:pt x="33325" y="54594"/>
                    <a:pt x="32975" y="55537"/>
                  </a:cubicBezTo>
                  <a:cubicBezTo>
                    <a:pt x="32696" y="56515"/>
                    <a:pt x="32312" y="57318"/>
                    <a:pt x="32032" y="57982"/>
                  </a:cubicBezTo>
                  <a:cubicBezTo>
                    <a:pt x="31753" y="58646"/>
                    <a:pt x="31473" y="59170"/>
                    <a:pt x="31299" y="59519"/>
                  </a:cubicBezTo>
                  <a:cubicBezTo>
                    <a:pt x="31159" y="59868"/>
                    <a:pt x="31054" y="60043"/>
                    <a:pt x="31054" y="60043"/>
                  </a:cubicBezTo>
                  <a:cubicBezTo>
                    <a:pt x="31054" y="60043"/>
                    <a:pt x="31159" y="59868"/>
                    <a:pt x="31334" y="59554"/>
                  </a:cubicBezTo>
                  <a:cubicBezTo>
                    <a:pt x="31543" y="59205"/>
                    <a:pt x="31823" y="58716"/>
                    <a:pt x="32172" y="58052"/>
                  </a:cubicBezTo>
                  <a:cubicBezTo>
                    <a:pt x="32486" y="57388"/>
                    <a:pt x="32906" y="56620"/>
                    <a:pt x="33255" y="55642"/>
                  </a:cubicBezTo>
                  <a:cubicBezTo>
                    <a:pt x="33674" y="54733"/>
                    <a:pt x="34058" y="53616"/>
                    <a:pt x="34442" y="52428"/>
                  </a:cubicBezTo>
                  <a:cubicBezTo>
                    <a:pt x="34792" y="51205"/>
                    <a:pt x="35141" y="49878"/>
                    <a:pt x="35386" y="48446"/>
                  </a:cubicBezTo>
                  <a:cubicBezTo>
                    <a:pt x="35490" y="47747"/>
                    <a:pt x="35630" y="47014"/>
                    <a:pt x="35700" y="46245"/>
                  </a:cubicBezTo>
                  <a:cubicBezTo>
                    <a:pt x="35770" y="45512"/>
                    <a:pt x="35840" y="44708"/>
                    <a:pt x="35875" y="43940"/>
                  </a:cubicBezTo>
                  <a:cubicBezTo>
                    <a:pt x="35945" y="42333"/>
                    <a:pt x="35875" y="40691"/>
                    <a:pt x="35700" y="39015"/>
                  </a:cubicBezTo>
                  <a:cubicBezTo>
                    <a:pt x="35525" y="37373"/>
                    <a:pt x="35246" y="35661"/>
                    <a:pt x="34827" y="34019"/>
                  </a:cubicBezTo>
                  <a:cubicBezTo>
                    <a:pt x="34617" y="33181"/>
                    <a:pt x="34338" y="32378"/>
                    <a:pt x="34093" y="31539"/>
                  </a:cubicBezTo>
                  <a:cubicBezTo>
                    <a:pt x="33779" y="30736"/>
                    <a:pt x="33569" y="30002"/>
                    <a:pt x="33185" y="29199"/>
                  </a:cubicBezTo>
                  <a:cubicBezTo>
                    <a:pt x="32556" y="27627"/>
                    <a:pt x="31788" y="26160"/>
                    <a:pt x="30949" y="24763"/>
                  </a:cubicBezTo>
                  <a:cubicBezTo>
                    <a:pt x="29273" y="21968"/>
                    <a:pt x="27317" y="19663"/>
                    <a:pt x="25430" y="17812"/>
                  </a:cubicBezTo>
                  <a:cubicBezTo>
                    <a:pt x="25186" y="17602"/>
                    <a:pt x="25046" y="17427"/>
                    <a:pt x="24732" y="17148"/>
                  </a:cubicBezTo>
                  <a:cubicBezTo>
                    <a:pt x="24522" y="16938"/>
                    <a:pt x="24278" y="16764"/>
                    <a:pt x="24068" y="16554"/>
                  </a:cubicBezTo>
                  <a:cubicBezTo>
                    <a:pt x="23858" y="16379"/>
                    <a:pt x="23649" y="16205"/>
                    <a:pt x="23439" y="16030"/>
                  </a:cubicBezTo>
                  <a:cubicBezTo>
                    <a:pt x="23230" y="15821"/>
                    <a:pt x="22985" y="15646"/>
                    <a:pt x="22776" y="15471"/>
                  </a:cubicBezTo>
                  <a:cubicBezTo>
                    <a:pt x="22566" y="15331"/>
                    <a:pt x="22391" y="15157"/>
                    <a:pt x="22182" y="15017"/>
                  </a:cubicBezTo>
                  <a:lnTo>
                    <a:pt x="21937" y="14808"/>
                  </a:lnTo>
                  <a:lnTo>
                    <a:pt x="21867" y="14738"/>
                  </a:lnTo>
                  <a:lnTo>
                    <a:pt x="21693" y="14633"/>
                  </a:lnTo>
                  <a:lnTo>
                    <a:pt x="21553" y="14528"/>
                  </a:lnTo>
                  <a:cubicBezTo>
                    <a:pt x="21169" y="14284"/>
                    <a:pt x="20854" y="14074"/>
                    <a:pt x="20540" y="13864"/>
                  </a:cubicBezTo>
                  <a:cubicBezTo>
                    <a:pt x="20086" y="13585"/>
                    <a:pt x="19737" y="13340"/>
                    <a:pt x="19457" y="13166"/>
                  </a:cubicBezTo>
                  <a:cubicBezTo>
                    <a:pt x="19911" y="11419"/>
                    <a:pt x="20330" y="9673"/>
                    <a:pt x="20610" y="7891"/>
                  </a:cubicBezTo>
                  <a:cubicBezTo>
                    <a:pt x="20610" y="7891"/>
                    <a:pt x="22461" y="1394"/>
                    <a:pt x="19422" y="172"/>
                  </a:cubicBezTo>
                  <a:cubicBezTo>
                    <a:pt x="19141" y="53"/>
                    <a:pt x="18851" y="0"/>
                    <a:pt x="18558"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sp>
        <p:nvSpPr>
          <p:cNvPr id="357" name="Google Shape;357;p21"/>
          <p:cNvSpPr txBox="1"/>
          <p:nvPr/>
        </p:nvSpPr>
        <p:spPr>
          <a:xfrm>
            <a:off x="1555528" y="3492869"/>
            <a:ext cx="904500" cy="3093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rPr>
              <a:t>Concourse</a:t>
            </a:r>
            <a:endParaRPr sz="1000"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8" name="Google Shape;358;p21"/>
          <p:cNvSpPr txBox="1"/>
          <p:nvPr/>
        </p:nvSpPr>
        <p:spPr>
          <a:xfrm>
            <a:off x="920064" y="1931004"/>
            <a:ext cx="1506900" cy="2802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rPr>
              <a:t>Continuous</a:t>
            </a:r>
            <a:endParaRPr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ctr" rtl="0">
              <a:lnSpc>
                <a:spcPct val="115000"/>
              </a:lnSpc>
              <a:spcBef>
                <a:spcPts val="0"/>
              </a:spcBef>
              <a:spcAft>
                <a:spcPts val="0"/>
              </a:spcAft>
              <a:buClr>
                <a:srgbClr val="000000"/>
              </a:buClr>
              <a:buSzPts val="1000"/>
              <a:buFont typeface="Arial"/>
              <a:buNone/>
            </a:pPr>
            <a:r>
              <a:rPr lang="en-US"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rPr>
              <a:t>delivery</a:t>
            </a:r>
            <a:endParaRPr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59" name="Google Shape;359;p21"/>
          <p:cNvSpPr/>
          <p:nvPr/>
        </p:nvSpPr>
        <p:spPr>
          <a:xfrm>
            <a:off x="9820862" y="2894320"/>
            <a:ext cx="363900" cy="188700"/>
          </a:xfrm>
          <a:prstGeom prst="rightArrow">
            <a:avLst>
              <a:gd name="adj1" fmla="val 36040"/>
              <a:gd name="adj2" fmla="val 54513"/>
            </a:avLst>
          </a:prstGeom>
          <a:solidFill>
            <a:schemeClr val="accent3"/>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0" name="Google Shape;360;p21"/>
          <p:cNvSpPr/>
          <p:nvPr/>
        </p:nvSpPr>
        <p:spPr>
          <a:xfrm rot="-5399495">
            <a:off x="8644217" y="2869742"/>
            <a:ext cx="2043600" cy="309300"/>
          </a:xfrm>
          <a:prstGeom prst="roundRect">
            <a:avLst>
              <a:gd name="adj" fmla="val 50000"/>
            </a:avLst>
          </a:prstGeom>
          <a:noFill/>
          <a:ln w="12700" cap="rnd" cmpd="sng">
            <a:solidFill>
              <a:schemeClr val="accent4"/>
            </a:solidFill>
            <a:prstDash val="dot"/>
            <a:round/>
            <a:headEnd type="none" w="sm" len="sm"/>
            <a:tailEnd type="none" w="sm" len="sm"/>
          </a:ln>
        </p:spPr>
        <p:txBody>
          <a:bodyPr spcFirstLastPara="1" wrap="square" lIns="124325" tIns="62125" rIns="124325" bIns="621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Open Service Broker API</a:t>
            </a:r>
            <a:endParaRPr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1" name="Google Shape;361;p21"/>
          <p:cNvSpPr txBox="1"/>
          <p:nvPr/>
        </p:nvSpPr>
        <p:spPr>
          <a:xfrm>
            <a:off x="7578282" y="4597292"/>
            <a:ext cx="797700" cy="512400"/>
          </a:xfrm>
          <a:prstGeom prst="rect">
            <a:avLst/>
          </a:prstGeom>
          <a:noFill/>
          <a:ln>
            <a:noFill/>
          </a:ln>
        </p:spPr>
        <p:txBody>
          <a:bodyPr spcFirstLastPara="1" wrap="square" lIns="124325" tIns="124325" rIns="124325" bIns="1243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Repair </a:t>
            </a:r>
            <a:endParaRPr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l" rtl="0">
              <a:lnSpc>
                <a:spcPct val="100000"/>
              </a:lnSpc>
              <a:spcBef>
                <a:spcPts val="0"/>
              </a:spcBef>
              <a:spcAft>
                <a:spcPts val="0"/>
              </a:spcAft>
              <a:buClr>
                <a:srgbClr val="000000"/>
              </a:buClr>
              <a:buSzPts val="1000"/>
              <a:buFont typeface="Arial"/>
              <a:buNone/>
            </a:pPr>
            <a:r>
              <a:rPr lang="en-US"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 CVEs</a:t>
            </a:r>
            <a:endParaRPr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2" name="Google Shape;362;p21"/>
          <p:cNvSpPr txBox="1"/>
          <p:nvPr/>
        </p:nvSpPr>
        <p:spPr>
          <a:xfrm>
            <a:off x="8284059" y="4597292"/>
            <a:ext cx="705900" cy="512400"/>
          </a:xfrm>
          <a:prstGeom prst="rect">
            <a:avLst/>
          </a:prstGeom>
          <a:noFill/>
          <a:ln>
            <a:noFill/>
          </a:ln>
        </p:spPr>
        <p:txBody>
          <a:bodyPr spcFirstLastPara="1" wrap="square" lIns="124325" tIns="124325" rIns="124325" bIns="1243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Repave</a:t>
            </a:r>
            <a:r>
              <a:rPr lang="en-US" sz="816"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endParaRPr sz="816"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3" name="Google Shape;363;p21"/>
          <p:cNvSpPr txBox="1"/>
          <p:nvPr/>
        </p:nvSpPr>
        <p:spPr>
          <a:xfrm>
            <a:off x="8978331" y="4597292"/>
            <a:ext cx="993300" cy="512400"/>
          </a:xfrm>
          <a:prstGeom prst="rect">
            <a:avLst/>
          </a:prstGeom>
          <a:noFill/>
          <a:ln>
            <a:noFill/>
          </a:ln>
        </p:spPr>
        <p:txBody>
          <a:bodyPr spcFirstLastPara="1" wrap="square" lIns="124325" tIns="124325" rIns="124325" bIns="1243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Rotate </a:t>
            </a:r>
            <a:endParaRPr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l" rtl="0">
              <a:lnSpc>
                <a:spcPct val="100000"/>
              </a:lnSpc>
              <a:spcBef>
                <a:spcPts val="0"/>
              </a:spcBef>
              <a:spcAft>
                <a:spcPts val="0"/>
              </a:spcAft>
              <a:buClr>
                <a:srgbClr val="000000"/>
              </a:buClr>
              <a:buSzPts val="1000"/>
              <a:buFont typeface="Arial"/>
              <a:buNone/>
            </a:pPr>
            <a:r>
              <a:rPr lang="en-US"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r>
              <a:rPr lang="en-US" sz="1000" i="0" u="none" strike="noStrike" cap="none" dirty="0" err="1">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Credhub</a:t>
            </a:r>
            <a:endParaRPr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4" name="Google Shape;364;p21"/>
          <p:cNvSpPr txBox="1"/>
          <p:nvPr/>
        </p:nvSpPr>
        <p:spPr>
          <a:xfrm>
            <a:off x="4979082" y="5325462"/>
            <a:ext cx="3396900" cy="275100"/>
          </a:xfrm>
          <a:prstGeom prst="rect">
            <a:avLst/>
          </a:prstGeom>
          <a:noFill/>
          <a:ln>
            <a:noFill/>
          </a:ln>
        </p:spPr>
        <p:txBody>
          <a:bodyPr spcFirstLastPara="1" wrap="square" lIns="93225" tIns="46600" rIns="93225" bIns="466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rPr>
              <a:t>Amazon Web Services</a:t>
            </a: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rPr>
              <a:t> Infrastructure Services</a:t>
            </a:r>
            <a:endParaRPr sz="1000" b="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cxnSp>
        <p:nvCxnSpPr>
          <p:cNvPr id="365" name="Google Shape;365;p21"/>
          <p:cNvCxnSpPr/>
          <p:nvPr/>
        </p:nvCxnSpPr>
        <p:spPr>
          <a:xfrm>
            <a:off x="7440378" y="4419484"/>
            <a:ext cx="0" cy="642600"/>
          </a:xfrm>
          <a:prstGeom prst="straightConnector1">
            <a:avLst/>
          </a:prstGeom>
          <a:noFill/>
          <a:ln w="12700" cap="flat" cmpd="sng">
            <a:solidFill>
              <a:schemeClr val="accent2"/>
            </a:solidFill>
            <a:prstDash val="solid"/>
            <a:round/>
            <a:headEnd type="none" w="sm" len="sm"/>
            <a:tailEnd type="none" w="sm" len="sm"/>
          </a:ln>
        </p:spPr>
      </p:cxnSp>
      <p:sp>
        <p:nvSpPr>
          <p:cNvPr id="370" name="Google Shape;370;p21"/>
          <p:cNvSpPr txBox="1">
            <a:spLocks noGrp="1"/>
          </p:cNvSpPr>
          <p:nvPr>
            <p:ph type="title"/>
          </p:nvPr>
        </p:nvSpPr>
        <p:spPr>
          <a:xfrm>
            <a:off x="2460028" y="147188"/>
            <a:ext cx="11563200" cy="773100"/>
          </a:xfrm>
          <a:prstGeom prst="rect">
            <a:avLst/>
          </a:prstGeom>
          <a:noFill/>
          <a:ln>
            <a:noFill/>
          </a:ln>
        </p:spPr>
        <p:txBody>
          <a:bodyPr spcFirstLastPara="1" wrap="square" lIns="0" tIns="164575" rIns="0" bIns="0" anchor="t" anchorCtr="0">
            <a:noAutofit/>
          </a:bodyPr>
          <a:lstStyle/>
          <a:p>
            <a:pPr marL="0" marR="0" lvl="0" indent="0" algn="l" rtl="0">
              <a:lnSpc>
                <a:spcPct val="90000"/>
              </a:lnSpc>
              <a:spcBef>
                <a:spcPts val="0"/>
              </a:spcBef>
              <a:spcAft>
                <a:spcPts val="0"/>
              </a:spcAft>
              <a:buClr>
                <a:schemeClr val="dk2"/>
              </a:buClr>
              <a:buSzPts val="3599"/>
              <a:buFont typeface="Quattrocento Sans"/>
              <a:buNone/>
            </a:pPr>
            <a:r>
              <a:rPr lang="en-US" sz="3600" i="0" u="none" strike="noStrike" cap="none"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rPr>
              <a:t>How PAS and A</a:t>
            </a:r>
            <a:r>
              <a:rPr lang="en-US" sz="36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rPr>
              <a:t>WS</a:t>
            </a:r>
            <a:r>
              <a:rPr lang="en-US" sz="3600" i="0" u="none" strike="noStrike" cap="none"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rPr>
              <a:t> work together</a:t>
            </a:r>
            <a:endParaRPr sz="3600" i="0" u="none" strike="noStrike" cap="none"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pic>
        <p:nvPicPr>
          <p:cNvPr id="371" name="Google Shape;371;p21"/>
          <p:cNvPicPr preferRelativeResize="0"/>
          <p:nvPr/>
        </p:nvPicPr>
        <p:blipFill rotWithShape="1">
          <a:blip r:embed="rId4">
            <a:alphaModFix/>
          </a:blip>
          <a:srcRect/>
          <a:stretch/>
        </p:blipFill>
        <p:spPr>
          <a:xfrm>
            <a:off x="1762400" y="2688502"/>
            <a:ext cx="508917" cy="508917"/>
          </a:xfrm>
          <a:prstGeom prst="rect">
            <a:avLst/>
          </a:prstGeom>
          <a:noFill/>
          <a:ln>
            <a:noFill/>
          </a:ln>
        </p:spPr>
      </p:pic>
      <p:sp>
        <p:nvSpPr>
          <p:cNvPr id="372" name="Google Shape;372;p21"/>
          <p:cNvSpPr txBox="1"/>
          <p:nvPr/>
        </p:nvSpPr>
        <p:spPr>
          <a:xfrm>
            <a:off x="8255736" y="3147270"/>
            <a:ext cx="1155600" cy="272100"/>
          </a:xfrm>
          <a:prstGeom prst="rect">
            <a:avLst/>
          </a:prstGeom>
          <a:noFill/>
          <a:ln>
            <a:noFill/>
          </a:ln>
        </p:spPr>
        <p:txBody>
          <a:bodyPr spcFirstLastPara="1" wrap="square" lIns="93225" tIns="93225" rIns="93225" bIns="932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IAM</a:t>
            </a:r>
            <a:endParaRPr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pic>
        <p:nvPicPr>
          <p:cNvPr id="373" name="Google Shape;373;p21"/>
          <p:cNvPicPr preferRelativeResize="0"/>
          <p:nvPr/>
        </p:nvPicPr>
        <p:blipFill rotWithShape="1">
          <a:blip r:embed="rId5">
            <a:alphaModFix/>
          </a:blip>
          <a:srcRect l="20339" t="24573" r="17098"/>
          <a:stretch/>
        </p:blipFill>
        <p:spPr>
          <a:xfrm>
            <a:off x="978341" y="5677817"/>
            <a:ext cx="1155675" cy="716501"/>
          </a:xfrm>
          <a:prstGeom prst="rect">
            <a:avLst/>
          </a:prstGeom>
          <a:noFill/>
          <a:ln>
            <a:noFill/>
          </a:ln>
        </p:spPr>
      </p:pic>
      <p:sp>
        <p:nvSpPr>
          <p:cNvPr id="132" name="Rectangle 15">
            <a:extLst>
              <a:ext uri="{FF2B5EF4-FFF2-40B4-BE49-F238E27FC236}">
                <a16:creationId xmlns:a16="http://schemas.microsoft.com/office/drawing/2014/main" id="{E639B42D-93AD-F248-BD3D-EBBDD50760B7}"/>
              </a:ext>
            </a:extLst>
          </p:cNvPr>
          <p:cNvSpPr>
            <a:spLocks noChangeArrowheads="1"/>
          </p:cNvSpPr>
          <p:nvPr/>
        </p:nvSpPr>
        <p:spPr bwMode="auto">
          <a:xfrm>
            <a:off x="3814333" y="5427261"/>
            <a:ext cx="1279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3" name="Rectangle 23">
            <a:extLst>
              <a:ext uri="{FF2B5EF4-FFF2-40B4-BE49-F238E27FC236}">
                <a16:creationId xmlns:a16="http://schemas.microsoft.com/office/drawing/2014/main" id="{2E351240-B257-CC42-87E8-97877980AF4A}"/>
              </a:ext>
            </a:extLst>
          </p:cNvPr>
          <p:cNvSpPr>
            <a:spLocks noChangeArrowheads="1"/>
          </p:cNvSpPr>
          <p:nvPr/>
        </p:nvSpPr>
        <p:spPr bwMode="auto">
          <a:xfrm>
            <a:off x="3814333" y="5655861"/>
            <a:ext cx="1279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34" name="Graphic 133">
            <a:extLst>
              <a:ext uri="{FF2B5EF4-FFF2-40B4-BE49-F238E27FC236}">
                <a16:creationId xmlns:a16="http://schemas.microsoft.com/office/drawing/2014/main" id="{99EA9420-A9F0-DC48-AB6A-009258D120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705812" y="4927113"/>
            <a:ext cx="555944" cy="694930"/>
          </a:xfrm>
          <a:prstGeom prst="rect">
            <a:avLst/>
          </a:prstGeom>
        </p:spPr>
      </p:pic>
      <p:pic>
        <p:nvPicPr>
          <p:cNvPr id="135" name="Graphic 134">
            <a:extLst>
              <a:ext uri="{FF2B5EF4-FFF2-40B4-BE49-F238E27FC236}">
                <a16:creationId xmlns:a16="http://schemas.microsoft.com/office/drawing/2014/main" id="{93938217-F664-EC4A-8E2C-3714047C2E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724209" y="3351285"/>
            <a:ext cx="555944" cy="694930"/>
          </a:xfrm>
          <a:prstGeom prst="rect">
            <a:avLst/>
          </a:prstGeom>
        </p:spPr>
      </p:pic>
      <p:pic>
        <p:nvPicPr>
          <p:cNvPr id="136" name="Graphic 135">
            <a:extLst>
              <a:ext uri="{FF2B5EF4-FFF2-40B4-BE49-F238E27FC236}">
                <a16:creationId xmlns:a16="http://schemas.microsoft.com/office/drawing/2014/main" id="{3F9460D1-4874-7F4C-81DD-8CA3662619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10258" y="2476582"/>
            <a:ext cx="555944" cy="796853"/>
          </a:xfrm>
          <a:prstGeom prst="rect">
            <a:avLst/>
          </a:prstGeom>
        </p:spPr>
      </p:pic>
      <p:pic>
        <p:nvPicPr>
          <p:cNvPr id="137" name="Graphic 136">
            <a:extLst>
              <a:ext uri="{FF2B5EF4-FFF2-40B4-BE49-F238E27FC236}">
                <a16:creationId xmlns:a16="http://schemas.microsoft.com/office/drawing/2014/main" id="{0862B426-4C7F-E743-86C2-061EB14E089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10107" y="3331246"/>
            <a:ext cx="555944" cy="796853"/>
          </a:xfrm>
          <a:prstGeom prst="rect">
            <a:avLst/>
          </a:prstGeom>
        </p:spPr>
      </p:pic>
      <p:pic>
        <p:nvPicPr>
          <p:cNvPr id="138" name="Graphic 137">
            <a:extLst>
              <a:ext uri="{FF2B5EF4-FFF2-40B4-BE49-F238E27FC236}">
                <a16:creationId xmlns:a16="http://schemas.microsoft.com/office/drawing/2014/main" id="{E84240C4-808D-D645-9CD0-E1DD7872894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736514" y="2486466"/>
            <a:ext cx="555944" cy="796853"/>
          </a:xfrm>
          <a:prstGeom prst="rect">
            <a:avLst/>
          </a:prstGeom>
        </p:spPr>
      </p:pic>
      <p:pic>
        <p:nvPicPr>
          <p:cNvPr id="139" name="Graphic 138">
            <a:extLst>
              <a:ext uri="{FF2B5EF4-FFF2-40B4-BE49-F238E27FC236}">
                <a16:creationId xmlns:a16="http://schemas.microsoft.com/office/drawing/2014/main" id="{F617C028-A214-B644-9ADB-EA9DD80BD26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718024" y="4176907"/>
            <a:ext cx="555944" cy="694930"/>
          </a:xfrm>
          <a:prstGeom prst="rect">
            <a:avLst/>
          </a:prstGeom>
        </p:spPr>
      </p:pic>
      <p:pic>
        <p:nvPicPr>
          <p:cNvPr id="140" name="Graphic 139">
            <a:extLst>
              <a:ext uri="{FF2B5EF4-FFF2-40B4-BE49-F238E27FC236}">
                <a16:creationId xmlns:a16="http://schemas.microsoft.com/office/drawing/2014/main" id="{0F8CEF20-C459-B945-837D-FB815B2EDAE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05111" y="4927113"/>
            <a:ext cx="555944" cy="694930"/>
          </a:xfrm>
          <a:prstGeom prst="rect">
            <a:avLst/>
          </a:prstGeom>
        </p:spPr>
      </p:pic>
      <p:pic>
        <p:nvPicPr>
          <p:cNvPr id="141" name="Graphic 140">
            <a:extLst>
              <a:ext uri="{FF2B5EF4-FFF2-40B4-BE49-F238E27FC236}">
                <a16:creationId xmlns:a16="http://schemas.microsoft.com/office/drawing/2014/main" id="{9632CCE4-029A-DC44-9396-B9C97DCC56D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122359" y="1486972"/>
            <a:ext cx="555944" cy="796853"/>
          </a:xfrm>
          <a:prstGeom prst="rect">
            <a:avLst/>
          </a:prstGeom>
        </p:spPr>
      </p:pic>
      <p:pic>
        <p:nvPicPr>
          <p:cNvPr id="142" name="Graphic 141">
            <a:extLst>
              <a:ext uri="{FF2B5EF4-FFF2-40B4-BE49-F238E27FC236}">
                <a16:creationId xmlns:a16="http://schemas.microsoft.com/office/drawing/2014/main" id="{0E7BB374-8BCD-874A-BDD5-9DA934FFA49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35205" y="3345822"/>
            <a:ext cx="555944" cy="796853"/>
          </a:xfrm>
          <a:prstGeom prst="rect">
            <a:avLst/>
          </a:prstGeom>
        </p:spPr>
      </p:pic>
      <p:pic>
        <p:nvPicPr>
          <p:cNvPr id="143" name="Graphic 142">
            <a:extLst>
              <a:ext uri="{FF2B5EF4-FFF2-40B4-BE49-F238E27FC236}">
                <a16:creationId xmlns:a16="http://schemas.microsoft.com/office/drawing/2014/main" id="{AC937BF2-D225-104D-B90E-33BE8B66F3C4}"/>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533002" y="1459658"/>
            <a:ext cx="555944" cy="898776"/>
          </a:xfrm>
          <a:prstGeom prst="rect">
            <a:avLst/>
          </a:prstGeom>
        </p:spPr>
      </p:pic>
      <p:pic>
        <p:nvPicPr>
          <p:cNvPr id="144" name="Graphic 143">
            <a:extLst>
              <a:ext uri="{FF2B5EF4-FFF2-40B4-BE49-F238E27FC236}">
                <a16:creationId xmlns:a16="http://schemas.microsoft.com/office/drawing/2014/main" id="{5A00C6E1-E76D-D140-8A2F-6998182B6B2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489583" y="4164813"/>
            <a:ext cx="555944" cy="694930"/>
          </a:xfrm>
          <a:prstGeom prst="rect">
            <a:avLst/>
          </a:prstGeom>
        </p:spPr>
      </p:pic>
      <p:pic>
        <p:nvPicPr>
          <p:cNvPr id="145" name="Graphic 144">
            <a:extLst>
              <a:ext uri="{FF2B5EF4-FFF2-40B4-BE49-F238E27FC236}">
                <a16:creationId xmlns:a16="http://schemas.microsoft.com/office/drawing/2014/main" id="{E70396DA-0C7F-E64B-BFF8-F05A4D5CE83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095016" y="4164813"/>
            <a:ext cx="555944" cy="694930"/>
          </a:xfrm>
          <a:prstGeom prst="rect">
            <a:avLst/>
          </a:prstGeom>
        </p:spPr>
      </p:pic>
      <p:pic>
        <p:nvPicPr>
          <p:cNvPr id="146" name="Graphic 145">
            <a:extLst>
              <a:ext uri="{FF2B5EF4-FFF2-40B4-BE49-F238E27FC236}">
                <a16:creationId xmlns:a16="http://schemas.microsoft.com/office/drawing/2014/main" id="{A6C84B9E-583F-1A40-AC30-AF1D59827B6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1729606" y="1486971"/>
            <a:ext cx="555944" cy="796853"/>
          </a:xfrm>
          <a:prstGeom prst="rect">
            <a:avLst/>
          </a:prstGeom>
        </p:spPr>
      </p:pic>
      <p:pic>
        <p:nvPicPr>
          <p:cNvPr id="147" name="Graphic 146">
            <a:extLst>
              <a:ext uri="{FF2B5EF4-FFF2-40B4-BE49-F238E27FC236}">
                <a16:creationId xmlns:a16="http://schemas.microsoft.com/office/drawing/2014/main" id="{283D201B-5924-9945-B24B-8C4067D1278F}"/>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099401" y="4927113"/>
            <a:ext cx="555944" cy="694930"/>
          </a:xfrm>
          <a:prstGeom prst="rect">
            <a:avLst/>
          </a:prstGeom>
        </p:spPr>
      </p:pic>
      <p:pic>
        <p:nvPicPr>
          <p:cNvPr id="148" name="Graphic 147">
            <a:extLst>
              <a:ext uri="{FF2B5EF4-FFF2-40B4-BE49-F238E27FC236}">
                <a16:creationId xmlns:a16="http://schemas.microsoft.com/office/drawing/2014/main" id="{5613FC90-F135-A44A-B34A-9DF070D84F67}"/>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1123482" y="2486467"/>
            <a:ext cx="555944" cy="796853"/>
          </a:xfrm>
          <a:prstGeom prst="rect">
            <a:avLst/>
          </a:prstGeom>
        </p:spPr>
      </p:pic>
      <p:pic>
        <p:nvPicPr>
          <p:cNvPr id="149" name="Graphic 148">
            <a:extLst>
              <a:ext uri="{FF2B5EF4-FFF2-40B4-BE49-F238E27FC236}">
                <a16:creationId xmlns:a16="http://schemas.microsoft.com/office/drawing/2014/main" id="{4395E62E-A537-5A46-9EC1-9C584A12D847}"/>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043517" y="5702573"/>
            <a:ext cx="675514" cy="844392"/>
          </a:xfrm>
          <a:prstGeom prst="rect">
            <a:avLst/>
          </a:prstGeom>
        </p:spPr>
      </p:pic>
      <p:pic>
        <p:nvPicPr>
          <p:cNvPr id="150" name="Graphic 149">
            <a:extLst>
              <a:ext uri="{FF2B5EF4-FFF2-40B4-BE49-F238E27FC236}">
                <a16:creationId xmlns:a16="http://schemas.microsoft.com/office/drawing/2014/main" id="{32522FA1-A0F7-724E-A117-65127D8F716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727733" y="5769056"/>
            <a:ext cx="643933" cy="804917"/>
          </a:xfrm>
          <a:prstGeom prst="rect">
            <a:avLst/>
          </a:prstGeom>
        </p:spPr>
      </p:pic>
      <p:pic>
        <p:nvPicPr>
          <p:cNvPr id="151" name="Graphic 150">
            <a:extLst>
              <a:ext uri="{FF2B5EF4-FFF2-40B4-BE49-F238E27FC236}">
                <a16:creationId xmlns:a16="http://schemas.microsoft.com/office/drawing/2014/main" id="{3E14F5EE-FE19-7649-88BC-D6ECE5E2D958}"/>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8637009" y="5664462"/>
            <a:ext cx="603844" cy="976214"/>
          </a:xfrm>
          <a:prstGeom prst="rect">
            <a:avLst/>
          </a:prstGeom>
        </p:spPr>
      </p:pic>
    </p:spTree>
  </p:cSld>
  <p:clrMapOvr>
    <a:masterClrMapping/>
  </p:clrMapOvr>
  <p:transition>
    <p:fade/>
  </p:transition>
</p:sld>
</file>

<file path=ppt/theme/theme1.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TotalTime>
  <Words>1221</Words>
  <Application>Microsoft Macintosh PowerPoint</Application>
  <PresentationFormat>Custom</PresentationFormat>
  <Paragraphs>151</Paragraphs>
  <Slides>12</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Verdana</vt:lpstr>
      <vt:lpstr>Proxima Nova</vt:lpstr>
      <vt:lpstr>Noto Sans Symbols</vt:lpstr>
      <vt:lpstr>Amazon Ember</vt:lpstr>
      <vt:lpstr>Quattrocento Sans</vt:lpstr>
      <vt:lpstr>Helvetica Neue</vt:lpstr>
      <vt:lpstr>Calibri</vt:lpstr>
      <vt:lpstr>Amazon Ember Regular</vt:lpstr>
      <vt:lpstr>Arial</vt:lpstr>
      <vt:lpstr>Azure PPT Template - 2018</vt:lpstr>
      <vt:lpstr>Azure PPT Template - 2018</vt:lpstr>
      <vt:lpstr>Pivotal Cloud Foundry on Amazon Web Services</vt:lpstr>
      <vt:lpstr>The goals of modernizing development practices</vt:lpstr>
      <vt:lpstr>To maintain competitive advantage, digital businesses must innovate as rapidly as possible</vt:lpstr>
      <vt:lpstr>Drivers for modernizing in the cloud</vt:lpstr>
      <vt:lpstr>PowerPoint Presentation</vt:lpstr>
      <vt:lpstr>Getting PAS up and running with ease</vt:lpstr>
      <vt:lpstr>PowerPoint Presentation</vt:lpstr>
      <vt:lpstr>PowerPoint Presentation</vt:lpstr>
      <vt:lpstr>How PAS and AWS work together</vt:lpstr>
      <vt:lpstr>LAB CONTENT OVERVIEW</vt:lpstr>
      <vt:lpstr>PowerPoint Presentation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Pivotal Cloud Foundry on Amazon Web Services</dc:title>
  <cp:lastModifiedBy>Microsoft Office User</cp:lastModifiedBy>
  <cp:revision>21</cp:revision>
  <dcterms:modified xsi:type="dcterms:W3CDTF">2019-09-19T21:42:01Z</dcterms:modified>
</cp:coreProperties>
</file>