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57" autoAdjust="0"/>
    <p:restoredTop sz="94660"/>
  </p:normalViewPr>
  <p:slideViewPr>
    <p:cSldViewPr snapToGrid="0">
      <p:cViewPr varScale="1">
        <p:scale>
          <a:sx n="68" d="100"/>
          <a:sy n="68" d="100"/>
        </p:scale>
        <p:origin x="66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F67F604-D146-4C80-84AF-5505FD19EF98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5D7A5678-619C-4DCA-B4D0-30BC1C8A244E}">
      <dgm:prSet/>
      <dgm:spPr/>
      <dgm:t>
        <a:bodyPr/>
        <a:lstStyle/>
        <a:p>
          <a:r>
            <a:rPr lang="en-US"/>
            <a:t>1.</a:t>
          </a:r>
          <a:r>
            <a:rPr lang="ko-KR"/>
            <a:t>게임 컨셉</a:t>
          </a:r>
          <a:endParaRPr lang="en-US"/>
        </a:p>
      </dgm:t>
    </dgm:pt>
    <dgm:pt modelId="{29989B84-8971-4FBB-B926-B6AE646E1E26}" type="parTrans" cxnId="{0C783F94-4DA7-46A3-A583-F766C23584D0}">
      <dgm:prSet/>
      <dgm:spPr/>
      <dgm:t>
        <a:bodyPr/>
        <a:lstStyle/>
        <a:p>
          <a:endParaRPr lang="en-US"/>
        </a:p>
      </dgm:t>
    </dgm:pt>
    <dgm:pt modelId="{0D841124-7DA4-49F4-9429-1EE90765BC95}" type="sibTrans" cxnId="{0C783F94-4DA7-46A3-A583-F766C23584D0}">
      <dgm:prSet/>
      <dgm:spPr/>
      <dgm:t>
        <a:bodyPr/>
        <a:lstStyle/>
        <a:p>
          <a:endParaRPr lang="en-US"/>
        </a:p>
      </dgm:t>
    </dgm:pt>
    <dgm:pt modelId="{984B3857-4C4B-4251-AEC2-C2B2CE43ECE2}">
      <dgm:prSet/>
      <dgm:spPr/>
      <dgm:t>
        <a:bodyPr/>
        <a:lstStyle/>
        <a:p>
          <a:r>
            <a:rPr lang="en-US"/>
            <a:t>2.</a:t>
          </a:r>
          <a:r>
            <a:rPr lang="ko-KR"/>
            <a:t>개발 범위</a:t>
          </a:r>
          <a:endParaRPr lang="en-US"/>
        </a:p>
      </dgm:t>
    </dgm:pt>
    <dgm:pt modelId="{6703A3BB-0FBE-41DD-84AF-C7A48D743C7D}" type="parTrans" cxnId="{42ADAD51-3992-4C60-9762-CFCD68AED5C4}">
      <dgm:prSet/>
      <dgm:spPr/>
      <dgm:t>
        <a:bodyPr/>
        <a:lstStyle/>
        <a:p>
          <a:endParaRPr lang="en-US"/>
        </a:p>
      </dgm:t>
    </dgm:pt>
    <dgm:pt modelId="{FE3863F1-2D8D-4D61-9933-621C92C815D1}" type="sibTrans" cxnId="{42ADAD51-3992-4C60-9762-CFCD68AED5C4}">
      <dgm:prSet/>
      <dgm:spPr/>
      <dgm:t>
        <a:bodyPr/>
        <a:lstStyle/>
        <a:p>
          <a:endParaRPr lang="en-US"/>
        </a:p>
      </dgm:t>
    </dgm:pt>
    <dgm:pt modelId="{FF9E3061-E96F-49A7-8415-B3F1F26CEFAA}">
      <dgm:prSet/>
      <dgm:spPr/>
      <dgm:t>
        <a:bodyPr/>
        <a:lstStyle/>
        <a:p>
          <a:r>
            <a:rPr lang="en-US"/>
            <a:t>3.</a:t>
          </a:r>
          <a:r>
            <a:rPr lang="ko-KR"/>
            <a:t>예상 게임 실행 흐름</a:t>
          </a:r>
          <a:endParaRPr lang="en-US"/>
        </a:p>
      </dgm:t>
    </dgm:pt>
    <dgm:pt modelId="{0328F420-8D1C-46E5-A60B-014EE7FDF7BA}" type="parTrans" cxnId="{0602F12B-1E89-413F-A285-CB8BB74F8586}">
      <dgm:prSet/>
      <dgm:spPr/>
      <dgm:t>
        <a:bodyPr/>
        <a:lstStyle/>
        <a:p>
          <a:endParaRPr lang="en-US"/>
        </a:p>
      </dgm:t>
    </dgm:pt>
    <dgm:pt modelId="{EEA76785-1760-4351-B6D6-C924D5FE2A65}" type="sibTrans" cxnId="{0602F12B-1E89-413F-A285-CB8BB74F8586}">
      <dgm:prSet/>
      <dgm:spPr/>
      <dgm:t>
        <a:bodyPr/>
        <a:lstStyle/>
        <a:p>
          <a:endParaRPr lang="en-US"/>
        </a:p>
      </dgm:t>
    </dgm:pt>
    <dgm:pt modelId="{A091BBF9-4CCE-4866-ABCC-50F969DF13F0}">
      <dgm:prSet/>
      <dgm:spPr/>
      <dgm:t>
        <a:bodyPr/>
        <a:lstStyle/>
        <a:p>
          <a:r>
            <a:rPr lang="en-US"/>
            <a:t>4.</a:t>
          </a:r>
          <a:r>
            <a:rPr lang="ko-KR"/>
            <a:t>개발 일정</a:t>
          </a:r>
          <a:endParaRPr lang="en-US"/>
        </a:p>
      </dgm:t>
    </dgm:pt>
    <dgm:pt modelId="{735A2202-C3F6-4B11-A67F-C0749D13194D}" type="parTrans" cxnId="{9FA6E353-570D-4028-BE33-4CD9005DE372}">
      <dgm:prSet/>
      <dgm:spPr/>
      <dgm:t>
        <a:bodyPr/>
        <a:lstStyle/>
        <a:p>
          <a:endParaRPr lang="en-US"/>
        </a:p>
      </dgm:t>
    </dgm:pt>
    <dgm:pt modelId="{0888F253-40C8-40E7-8DAD-9AADA6FF06BD}" type="sibTrans" cxnId="{9FA6E353-570D-4028-BE33-4CD9005DE372}">
      <dgm:prSet/>
      <dgm:spPr/>
      <dgm:t>
        <a:bodyPr/>
        <a:lstStyle/>
        <a:p>
          <a:endParaRPr lang="en-US"/>
        </a:p>
      </dgm:t>
    </dgm:pt>
    <dgm:pt modelId="{D486D308-7D67-4BED-AECF-BCB91576ECA7}" type="pres">
      <dgm:prSet presAssocID="{6F67F604-D146-4C80-84AF-5505FD19EF98}" presName="linear" presStyleCnt="0">
        <dgm:presLayoutVars>
          <dgm:dir/>
          <dgm:animLvl val="lvl"/>
          <dgm:resizeHandles val="exact"/>
        </dgm:presLayoutVars>
      </dgm:prSet>
      <dgm:spPr/>
    </dgm:pt>
    <dgm:pt modelId="{B7172E59-E03A-4BCA-8FAC-9E0F7C31C98D}" type="pres">
      <dgm:prSet presAssocID="{5D7A5678-619C-4DCA-B4D0-30BC1C8A244E}" presName="parentLin" presStyleCnt="0"/>
      <dgm:spPr/>
    </dgm:pt>
    <dgm:pt modelId="{07123A73-E69F-4F60-B2BB-67357B201654}" type="pres">
      <dgm:prSet presAssocID="{5D7A5678-619C-4DCA-B4D0-30BC1C8A244E}" presName="parentLeftMargin" presStyleLbl="node1" presStyleIdx="0" presStyleCnt="4"/>
      <dgm:spPr/>
    </dgm:pt>
    <dgm:pt modelId="{023D007E-A25F-4240-8AA6-B5C555BB5924}" type="pres">
      <dgm:prSet presAssocID="{5D7A5678-619C-4DCA-B4D0-30BC1C8A244E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92C2427F-3FF9-4FB9-B5CB-A79304BA9C96}" type="pres">
      <dgm:prSet presAssocID="{5D7A5678-619C-4DCA-B4D0-30BC1C8A244E}" presName="negativeSpace" presStyleCnt="0"/>
      <dgm:spPr/>
    </dgm:pt>
    <dgm:pt modelId="{7BF0933B-B656-49A1-B8AF-7883D3132526}" type="pres">
      <dgm:prSet presAssocID="{5D7A5678-619C-4DCA-B4D0-30BC1C8A244E}" presName="childText" presStyleLbl="conFgAcc1" presStyleIdx="0" presStyleCnt="4">
        <dgm:presLayoutVars>
          <dgm:bulletEnabled val="1"/>
        </dgm:presLayoutVars>
      </dgm:prSet>
      <dgm:spPr/>
    </dgm:pt>
    <dgm:pt modelId="{92B24B8F-1A6A-4EF1-AAA9-F306C80A7FDF}" type="pres">
      <dgm:prSet presAssocID="{0D841124-7DA4-49F4-9429-1EE90765BC95}" presName="spaceBetweenRectangles" presStyleCnt="0"/>
      <dgm:spPr/>
    </dgm:pt>
    <dgm:pt modelId="{96D78945-877A-424A-A326-2595B2FB391E}" type="pres">
      <dgm:prSet presAssocID="{984B3857-4C4B-4251-AEC2-C2B2CE43ECE2}" presName="parentLin" presStyleCnt="0"/>
      <dgm:spPr/>
    </dgm:pt>
    <dgm:pt modelId="{15765F03-B39A-4809-89C6-0E5A3F4B4FB5}" type="pres">
      <dgm:prSet presAssocID="{984B3857-4C4B-4251-AEC2-C2B2CE43ECE2}" presName="parentLeftMargin" presStyleLbl="node1" presStyleIdx="0" presStyleCnt="4"/>
      <dgm:spPr/>
    </dgm:pt>
    <dgm:pt modelId="{70338094-92CE-4761-A6D2-04A5DB9D1428}" type="pres">
      <dgm:prSet presAssocID="{984B3857-4C4B-4251-AEC2-C2B2CE43ECE2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B0C03D69-1321-469A-87E2-20B066A30800}" type="pres">
      <dgm:prSet presAssocID="{984B3857-4C4B-4251-AEC2-C2B2CE43ECE2}" presName="negativeSpace" presStyleCnt="0"/>
      <dgm:spPr/>
    </dgm:pt>
    <dgm:pt modelId="{2A9A7276-73B3-4206-8300-91E5D85DEEC2}" type="pres">
      <dgm:prSet presAssocID="{984B3857-4C4B-4251-AEC2-C2B2CE43ECE2}" presName="childText" presStyleLbl="conFgAcc1" presStyleIdx="1" presStyleCnt="4">
        <dgm:presLayoutVars>
          <dgm:bulletEnabled val="1"/>
        </dgm:presLayoutVars>
      </dgm:prSet>
      <dgm:spPr/>
    </dgm:pt>
    <dgm:pt modelId="{0CA472A8-0B41-4C2F-92D8-F1F682855D10}" type="pres">
      <dgm:prSet presAssocID="{FE3863F1-2D8D-4D61-9933-621C92C815D1}" presName="spaceBetweenRectangles" presStyleCnt="0"/>
      <dgm:spPr/>
    </dgm:pt>
    <dgm:pt modelId="{6E07E2E8-2164-4C21-81AD-C095E5FA1B2D}" type="pres">
      <dgm:prSet presAssocID="{FF9E3061-E96F-49A7-8415-B3F1F26CEFAA}" presName="parentLin" presStyleCnt="0"/>
      <dgm:spPr/>
    </dgm:pt>
    <dgm:pt modelId="{F05DAF17-F7DB-416C-AB16-1B595B417CB3}" type="pres">
      <dgm:prSet presAssocID="{FF9E3061-E96F-49A7-8415-B3F1F26CEFAA}" presName="parentLeftMargin" presStyleLbl="node1" presStyleIdx="1" presStyleCnt="4"/>
      <dgm:spPr/>
    </dgm:pt>
    <dgm:pt modelId="{BFCF30D1-4103-4F12-82B0-13F6204AA7BC}" type="pres">
      <dgm:prSet presAssocID="{FF9E3061-E96F-49A7-8415-B3F1F26CEFAA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026662E7-D37B-4994-B4BB-829846CC5A8C}" type="pres">
      <dgm:prSet presAssocID="{FF9E3061-E96F-49A7-8415-B3F1F26CEFAA}" presName="negativeSpace" presStyleCnt="0"/>
      <dgm:spPr/>
    </dgm:pt>
    <dgm:pt modelId="{63846E31-D555-415B-B0EF-7C20287B0D6D}" type="pres">
      <dgm:prSet presAssocID="{FF9E3061-E96F-49A7-8415-B3F1F26CEFAA}" presName="childText" presStyleLbl="conFgAcc1" presStyleIdx="2" presStyleCnt="4">
        <dgm:presLayoutVars>
          <dgm:bulletEnabled val="1"/>
        </dgm:presLayoutVars>
      </dgm:prSet>
      <dgm:spPr/>
    </dgm:pt>
    <dgm:pt modelId="{EBFA7C9A-C97F-43ED-B02C-253AAC1DF4BA}" type="pres">
      <dgm:prSet presAssocID="{EEA76785-1760-4351-B6D6-C924D5FE2A65}" presName="spaceBetweenRectangles" presStyleCnt="0"/>
      <dgm:spPr/>
    </dgm:pt>
    <dgm:pt modelId="{369534F7-1949-4449-99EC-88B110A82E60}" type="pres">
      <dgm:prSet presAssocID="{A091BBF9-4CCE-4866-ABCC-50F969DF13F0}" presName="parentLin" presStyleCnt="0"/>
      <dgm:spPr/>
    </dgm:pt>
    <dgm:pt modelId="{B8D9E5CB-A8AC-45C9-9322-58794F368D2D}" type="pres">
      <dgm:prSet presAssocID="{A091BBF9-4CCE-4866-ABCC-50F969DF13F0}" presName="parentLeftMargin" presStyleLbl="node1" presStyleIdx="2" presStyleCnt="4"/>
      <dgm:spPr/>
    </dgm:pt>
    <dgm:pt modelId="{E92F2FB8-672D-4FAF-8525-B8C879E36700}" type="pres">
      <dgm:prSet presAssocID="{A091BBF9-4CCE-4866-ABCC-50F969DF13F0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3E807A8B-B061-4C23-B757-EF388A756ACF}" type="pres">
      <dgm:prSet presAssocID="{A091BBF9-4CCE-4866-ABCC-50F969DF13F0}" presName="negativeSpace" presStyleCnt="0"/>
      <dgm:spPr/>
    </dgm:pt>
    <dgm:pt modelId="{9BA7E415-AF0B-4665-8319-38745CD7DE18}" type="pres">
      <dgm:prSet presAssocID="{A091BBF9-4CCE-4866-ABCC-50F969DF13F0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306D3504-032B-4C3D-A67E-EFCC08C35750}" type="presOf" srcId="{984B3857-4C4B-4251-AEC2-C2B2CE43ECE2}" destId="{15765F03-B39A-4809-89C6-0E5A3F4B4FB5}" srcOrd="0" destOrd="0" presId="urn:microsoft.com/office/officeart/2005/8/layout/list1"/>
    <dgm:cxn modelId="{CA8E201E-53C2-44E5-9D60-863D3458C3C3}" type="presOf" srcId="{984B3857-4C4B-4251-AEC2-C2B2CE43ECE2}" destId="{70338094-92CE-4761-A6D2-04A5DB9D1428}" srcOrd="1" destOrd="0" presId="urn:microsoft.com/office/officeart/2005/8/layout/list1"/>
    <dgm:cxn modelId="{0602F12B-1E89-413F-A285-CB8BB74F8586}" srcId="{6F67F604-D146-4C80-84AF-5505FD19EF98}" destId="{FF9E3061-E96F-49A7-8415-B3F1F26CEFAA}" srcOrd="2" destOrd="0" parTransId="{0328F420-8D1C-46E5-A60B-014EE7FDF7BA}" sibTransId="{EEA76785-1760-4351-B6D6-C924D5FE2A65}"/>
    <dgm:cxn modelId="{89F6F733-4FF2-4F0D-BA64-38652F1D94AE}" type="presOf" srcId="{FF9E3061-E96F-49A7-8415-B3F1F26CEFAA}" destId="{F05DAF17-F7DB-416C-AB16-1B595B417CB3}" srcOrd="0" destOrd="0" presId="urn:microsoft.com/office/officeart/2005/8/layout/list1"/>
    <dgm:cxn modelId="{42ADAD51-3992-4C60-9762-CFCD68AED5C4}" srcId="{6F67F604-D146-4C80-84AF-5505FD19EF98}" destId="{984B3857-4C4B-4251-AEC2-C2B2CE43ECE2}" srcOrd="1" destOrd="0" parTransId="{6703A3BB-0FBE-41DD-84AF-C7A48D743C7D}" sibTransId="{FE3863F1-2D8D-4D61-9933-621C92C815D1}"/>
    <dgm:cxn modelId="{9FA6E353-570D-4028-BE33-4CD9005DE372}" srcId="{6F67F604-D146-4C80-84AF-5505FD19EF98}" destId="{A091BBF9-4CCE-4866-ABCC-50F969DF13F0}" srcOrd="3" destOrd="0" parTransId="{735A2202-C3F6-4B11-A67F-C0749D13194D}" sibTransId="{0888F253-40C8-40E7-8DAD-9AADA6FF06BD}"/>
    <dgm:cxn modelId="{3E43477F-33D7-4337-B23D-F1572DE494E7}" type="presOf" srcId="{FF9E3061-E96F-49A7-8415-B3F1F26CEFAA}" destId="{BFCF30D1-4103-4F12-82B0-13F6204AA7BC}" srcOrd="1" destOrd="0" presId="urn:microsoft.com/office/officeart/2005/8/layout/list1"/>
    <dgm:cxn modelId="{0C783F94-4DA7-46A3-A583-F766C23584D0}" srcId="{6F67F604-D146-4C80-84AF-5505FD19EF98}" destId="{5D7A5678-619C-4DCA-B4D0-30BC1C8A244E}" srcOrd="0" destOrd="0" parTransId="{29989B84-8971-4FBB-B926-B6AE646E1E26}" sibTransId="{0D841124-7DA4-49F4-9429-1EE90765BC95}"/>
    <dgm:cxn modelId="{641C1697-429D-429B-8E1D-3E09B34A8A2A}" type="presOf" srcId="{5D7A5678-619C-4DCA-B4D0-30BC1C8A244E}" destId="{023D007E-A25F-4240-8AA6-B5C555BB5924}" srcOrd="1" destOrd="0" presId="urn:microsoft.com/office/officeart/2005/8/layout/list1"/>
    <dgm:cxn modelId="{00B19E9E-E028-471D-84B4-D4F22AC4848D}" type="presOf" srcId="{A091BBF9-4CCE-4866-ABCC-50F969DF13F0}" destId="{E92F2FB8-672D-4FAF-8525-B8C879E36700}" srcOrd="1" destOrd="0" presId="urn:microsoft.com/office/officeart/2005/8/layout/list1"/>
    <dgm:cxn modelId="{F10316CE-3799-46F6-BD62-51BD322A1164}" type="presOf" srcId="{5D7A5678-619C-4DCA-B4D0-30BC1C8A244E}" destId="{07123A73-E69F-4F60-B2BB-67357B201654}" srcOrd="0" destOrd="0" presId="urn:microsoft.com/office/officeart/2005/8/layout/list1"/>
    <dgm:cxn modelId="{24EFC8E7-FBEF-44C8-9250-ED4F56EE4DDE}" type="presOf" srcId="{A091BBF9-4CCE-4866-ABCC-50F969DF13F0}" destId="{B8D9E5CB-A8AC-45C9-9322-58794F368D2D}" srcOrd="0" destOrd="0" presId="urn:microsoft.com/office/officeart/2005/8/layout/list1"/>
    <dgm:cxn modelId="{500AE5FF-1830-443D-B943-45C3DDA92038}" type="presOf" srcId="{6F67F604-D146-4C80-84AF-5505FD19EF98}" destId="{D486D308-7D67-4BED-AECF-BCB91576ECA7}" srcOrd="0" destOrd="0" presId="urn:microsoft.com/office/officeart/2005/8/layout/list1"/>
    <dgm:cxn modelId="{AE2C171F-9D1B-435E-815E-60AA6BBB7634}" type="presParOf" srcId="{D486D308-7D67-4BED-AECF-BCB91576ECA7}" destId="{B7172E59-E03A-4BCA-8FAC-9E0F7C31C98D}" srcOrd="0" destOrd="0" presId="urn:microsoft.com/office/officeart/2005/8/layout/list1"/>
    <dgm:cxn modelId="{B6E5BECE-0BFA-4AC6-B732-45A6531DE248}" type="presParOf" srcId="{B7172E59-E03A-4BCA-8FAC-9E0F7C31C98D}" destId="{07123A73-E69F-4F60-B2BB-67357B201654}" srcOrd="0" destOrd="0" presId="urn:microsoft.com/office/officeart/2005/8/layout/list1"/>
    <dgm:cxn modelId="{61A628C0-110C-416E-BA34-8D121BE99041}" type="presParOf" srcId="{B7172E59-E03A-4BCA-8FAC-9E0F7C31C98D}" destId="{023D007E-A25F-4240-8AA6-B5C555BB5924}" srcOrd="1" destOrd="0" presId="urn:microsoft.com/office/officeart/2005/8/layout/list1"/>
    <dgm:cxn modelId="{53D61C41-0255-45B8-9178-AEC5E618C70D}" type="presParOf" srcId="{D486D308-7D67-4BED-AECF-BCB91576ECA7}" destId="{92C2427F-3FF9-4FB9-B5CB-A79304BA9C96}" srcOrd="1" destOrd="0" presId="urn:microsoft.com/office/officeart/2005/8/layout/list1"/>
    <dgm:cxn modelId="{926CC6E2-2AEF-4495-B3E0-0D6FA56A5DBD}" type="presParOf" srcId="{D486D308-7D67-4BED-AECF-BCB91576ECA7}" destId="{7BF0933B-B656-49A1-B8AF-7883D3132526}" srcOrd="2" destOrd="0" presId="urn:microsoft.com/office/officeart/2005/8/layout/list1"/>
    <dgm:cxn modelId="{E7C842AA-1FD4-4BF3-A2F8-341F0763F580}" type="presParOf" srcId="{D486D308-7D67-4BED-AECF-BCB91576ECA7}" destId="{92B24B8F-1A6A-4EF1-AAA9-F306C80A7FDF}" srcOrd="3" destOrd="0" presId="urn:microsoft.com/office/officeart/2005/8/layout/list1"/>
    <dgm:cxn modelId="{4FEE53AA-B8FD-437B-9418-0B93D9416749}" type="presParOf" srcId="{D486D308-7D67-4BED-AECF-BCB91576ECA7}" destId="{96D78945-877A-424A-A326-2595B2FB391E}" srcOrd="4" destOrd="0" presId="urn:microsoft.com/office/officeart/2005/8/layout/list1"/>
    <dgm:cxn modelId="{959D8031-5C9F-47C9-B7FF-8E35144917EA}" type="presParOf" srcId="{96D78945-877A-424A-A326-2595B2FB391E}" destId="{15765F03-B39A-4809-89C6-0E5A3F4B4FB5}" srcOrd="0" destOrd="0" presId="urn:microsoft.com/office/officeart/2005/8/layout/list1"/>
    <dgm:cxn modelId="{C7B549BF-792F-4ABF-B943-D3749E913AEB}" type="presParOf" srcId="{96D78945-877A-424A-A326-2595B2FB391E}" destId="{70338094-92CE-4761-A6D2-04A5DB9D1428}" srcOrd="1" destOrd="0" presId="urn:microsoft.com/office/officeart/2005/8/layout/list1"/>
    <dgm:cxn modelId="{B68DC13E-C699-4203-A380-C7D0BDF32842}" type="presParOf" srcId="{D486D308-7D67-4BED-AECF-BCB91576ECA7}" destId="{B0C03D69-1321-469A-87E2-20B066A30800}" srcOrd="5" destOrd="0" presId="urn:microsoft.com/office/officeart/2005/8/layout/list1"/>
    <dgm:cxn modelId="{7BB2C6FC-61F8-46D5-AF74-C8DCE3FDE6C8}" type="presParOf" srcId="{D486D308-7D67-4BED-AECF-BCB91576ECA7}" destId="{2A9A7276-73B3-4206-8300-91E5D85DEEC2}" srcOrd="6" destOrd="0" presId="urn:microsoft.com/office/officeart/2005/8/layout/list1"/>
    <dgm:cxn modelId="{99D052B5-A8D8-45F7-A21B-5D7328C31BAF}" type="presParOf" srcId="{D486D308-7D67-4BED-AECF-BCB91576ECA7}" destId="{0CA472A8-0B41-4C2F-92D8-F1F682855D10}" srcOrd="7" destOrd="0" presId="urn:microsoft.com/office/officeart/2005/8/layout/list1"/>
    <dgm:cxn modelId="{5D181014-2607-4D81-9EA9-F6B9DEE904E8}" type="presParOf" srcId="{D486D308-7D67-4BED-AECF-BCB91576ECA7}" destId="{6E07E2E8-2164-4C21-81AD-C095E5FA1B2D}" srcOrd="8" destOrd="0" presId="urn:microsoft.com/office/officeart/2005/8/layout/list1"/>
    <dgm:cxn modelId="{077DE7F5-FB86-4D96-8E68-1DC37C62CAFE}" type="presParOf" srcId="{6E07E2E8-2164-4C21-81AD-C095E5FA1B2D}" destId="{F05DAF17-F7DB-416C-AB16-1B595B417CB3}" srcOrd="0" destOrd="0" presId="urn:microsoft.com/office/officeart/2005/8/layout/list1"/>
    <dgm:cxn modelId="{B40081DE-62FF-4F64-BB4B-CBE72F93B8D6}" type="presParOf" srcId="{6E07E2E8-2164-4C21-81AD-C095E5FA1B2D}" destId="{BFCF30D1-4103-4F12-82B0-13F6204AA7BC}" srcOrd="1" destOrd="0" presId="urn:microsoft.com/office/officeart/2005/8/layout/list1"/>
    <dgm:cxn modelId="{66743D1B-D7B9-4041-8C04-EF1F9F05A8BC}" type="presParOf" srcId="{D486D308-7D67-4BED-AECF-BCB91576ECA7}" destId="{026662E7-D37B-4994-B4BB-829846CC5A8C}" srcOrd="9" destOrd="0" presId="urn:microsoft.com/office/officeart/2005/8/layout/list1"/>
    <dgm:cxn modelId="{DA9176DB-EB01-4436-AB9A-8C485AB5F6CD}" type="presParOf" srcId="{D486D308-7D67-4BED-AECF-BCB91576ECA7}" destId="{63846E31-D555-415B-B0EF-7C20287B0D6D}" srcOrd="10" destOrd="0" presId="urn:microsoft.com/office/officeart/2005/8/layout/list1"/>
    <dgm:cxn modelId="{3E1117FC-9099-4457-9DCA-CACCFC51680A}" type="presParOf" srcId="{D486D308-7D67-4BED-AECF-BCB91576ECA7}" destId="{EBFA7C9A-C97F-43ED-B02C-253AAC1DF4BA}" srcOrd="11" destOrd="0" presId="urn:microsoft.com/office/officeart/2005/8/layout/list1"/>
    <dgm:cxn modelId="{AC6A3175-3C64-4DE3-9AA6-1CC539F310FF}" type="presParOf" srcId="{D486D308-7D67-4BED-AECF-BCB91576ECA7}" destId="{369534F7-1949-4449-99EC-88B110A82E60}" srcOrd="12" destOrd="0" presId="urn:microsoft.com/office/officeart/2005/8/layout/list1"/>
    <dgm:cxn modelId="{A8CE1243-D7A2-484C-A483-8AD99C3609FC}" type="presParOf" srcId="{369534F7-1949-4449-99EC-88B110A82E60}" destId="{B8D9E5CB-A8AC-45C9-9322-58794F368D2D}" srcOrd="0" destOrd="0" presId="urn:microsoft.com/office/officeart/2005/8/layout/list1"/>
    <dgm:cxn modelId="{4F8A6E93-93B9-406C-9BA7-F9D0D1927B2C}" type="presParOf" srcId="{369534F7-1949-4449-99EC-88B110A82E60}" destId="{E92F2FB8-672D-4FAF-8525-B8C879E36700}" srcOrd="1" destOrd="0" presId="urn:microsoft.com/office/officeart/2005/8/layout/list1"/>
    <dgm:cxn modelId="{A5350797-2086-4E73-BF6D-C852856BC0A8}" type="presParOf" srcId="{D486D308-7D67-4BED-AECF-BCB91576ECA7}" destId="{3E807A8B-B061-4C23-B757-EF388A756ACF}" srcOrd="13" destOrd="0" presId="urn:microsoft.com/office/officeart/2005/8/layout/list1"/>
    <dgm:cxn modelId="{987DF5BE-EA97-4FEA-8BC1-0915D049F7FD}" type="presParOf" srcId="{D486D308-7D67-4BED-AECF-BCB91576ECA7}" destId="{9BA7E415-AF0B-4665-8319-38745CD7DE18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F0933B-B656-49A1-B8AF-7883D3132526}">
      <dsp:nvSpPr>
        <dsp:cNvPr id="0" name=""/>
        <dsp:cNvSpPr/>
      </dsp:nvSpPr>
      <dsp:spPr>
        <a:xfrm>
          <a:off x="0" y="497010"/>
          <a:ext cx="6900512" cy="781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3D007E-A25F-4240-8AA6-B5C555BB5924}">
      <dsp:nvSpPr>
        <dsp:cNvPr id="0" name=""/>
        <dsp:cNvSpPr/>
      </dsp:nvSpPr>
      <dsp:spPr>
        <a:xfrm>
          <a:off x="345025" y="39450"/>
          <a:ext cx="4830358" cy="9151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576" tIns="0" rIns="182576" bIns="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1.</a:t>
          </a:r>
          <a:r>
            <a:rPr lang="ko-KR" sz="3100" kern="1200"/>
            <a:t>게임 컨셉</a:t>
          </a:r>
          <a:endParaRPr lang="en-US" sz="3100" kern="1200"/>
        </a:p>
      </dsp:txBody>
      <dsp:txXfrm>
        <a:off x="389697" y="84122"/>
        <a:ext cx="4741014" cy="825776"/>
      </dsp:txXfrm>
    </dsp:sp>
    <dsp:sp modelId="{2A9A7276-73B3-4206-8300-91E5D85DEEC2}">
      <dsp:nvSpPr>
        <dsp:cNvPr id="0" name=""/>
        <dsp:cNvSpPr/>
      </dsp:nvSpPr>
      <dsp:spPr>
        <a:xfrm>
          <a:off x="0" y="1903170"/>
          <a:ext cx="6900512" cy="781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338094-92CE-4761-A6D2-04A5DB9D1428}">
      <dsp:nvSpPr>
        <dsp:cNvPr id="0" name=""/>
        <dsp:cNvSpPr/>
      </dsp:nvSpPr>
      <dsp:spPr>
        <a:xfrm>
          <a:off x="345025" y="1445610"/>
          <a:ext cx="4830358" cy="9151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576" tIns="0" rIns="182576" bIns="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2.</a:t>
          </a:r>
          <a:r>
            <a:rPr lang="ko-KR" sz="3100" kern="1200"/>
            <a:t>개발 범위</a:t>
          </a:r>
          <a:endParaRPr lang="en-US" sz="3100" kern="1200"/>
        </a:p>
      </dsp:txBody>
      <dsp:txXfrm>
        <a:off x="389697" y="1490282"/>
        <a:ext cx="4741014" cy="825776"/>
      </dsp:txXfrm>
    </dsp:sp>
    <dsp:sp modelId="{63846E31-D555-415B-B0EF-7C20287B0D6D}">
      <dsp:nvSpPr>
        <dsp:cNvPr id="0" name=""/>
        <dsp:cNvSpPr/>
      </dsp:nvSpPr>
      <dsp:spPr>
        <a:xfrm>
          <a:off x="0" y="3309330"/>
          <a:ext cx="6900512" cy="781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CF30D1-4103-4F12-82B0-13F6204AA7BC}">
      <dsp:nvSpPr>
        <dsp:cNvPr id="0" name=""/>
        <dsp:cNvSpPr/>
      </dsp:nvSpPr>
      <dsp:spPr>
        <a:xfrm>
          <a:off x="345025" y="2851770"/>
          <a:ext cx="4830358" cy="9151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576" tIns="0" rIns="182576" bIns="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3.</a:t>
          </a:r>
          <a:r>
            <a:rPr lang="ko-KR" sz="3100" kern="1200"/>
            <a:t>예상 게임 실행 흐름</a:t>
          </a:r>
          <a:endParaRPr lang="en-US" sz="3100" kern="1200"/>
        </a:p>
      </dsp:txBody>
      <dsp:txXfrm>
        <a:off x="389697" y="2896442"/>
        <a:ext cx="4741014" cy="825776"/>
      </dsp:txXfrm>
    </dsp:sp>
    <dsp:sp modelId="{9BA7E415-AF0B-4665-8319-38745CD7DE18}">
      <dsp:nvSpPr>
        <dsp:cNvPr id="0" name=""/>
        <dsp:cNvSpPr/>
      </dsp:nvSpPr>
      <dsp:spPr>
        <a:xfrm>
          <a:off x="0" y="4715490"/>
          <a:ext cx="6900512" cy="781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2F2FB8-672D-4FAF-8525-B8C879E36700}">
      <dsp:nvSpPr>
        <dsp:cNvPr id="0" name=""/>
        <dsp:cNvSpPr/>
      </dsp:nvSpPr>
      <dsp:spPr>
        <a:xfrm>
          <a:off x="345025" y="4257930"/>
          <a:ext cx="4830358" cy="9151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576" tIns="0" rIns="182576" bIns="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4.</a:t>
          </a:r>
          <a:r>
            <a:rPr lang="ko-KR" sz="3100" kern="1200"/>
            <a:t>개발 일정</a:t>
          </a:r>
          <a:endParaRPr lang="en-US" sz="3100" kern="1200"/>
        </a:p>
      </dsp:txBody>
      <dsp:txXfrm>
        <a:off x="389697" y="4302602"/>
        <a:ext cx="4741014" cy="8257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E59122-24EB-ED95-8C98-B7DDE2C5AF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2CA4F85-488D-3BF4-88D0-42C0096BFA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242C88-AFB8-A912-7FED-9FEABE357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33629-A8E1-4116-BC0E-40A8FEBD8F48}" type="datetimeFigureOut">
              <a:rPr lang="ko-KR" altLang="en-US" smtClean="0"/>
              <a:t>2022-09-24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7BD846-39ED-622B-DB3D-5D11F7D46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CA807-1656-940A-40A6-A71A5AB89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E1D9F-8D4F-4506-9585-7E69EFF2FD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8471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7584F2-387A-86E0-9085-D78C3C2B4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531BCEA-C357-D300-2639-F023A63713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35F726-4FFF-225F-7108-96CA20E58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33629-A8E1-4116-BC0E-40A8FEBD8F48}" type="datetimeFigureOut">
              <a:rPr lang="ko-KR" altLang="en-US" smtClean="0"/>
              <a:t>2022-09-24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D4991D-4217-5AA7-4282-0A7CD2300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EBCC71-5E7F-FA1A-C12A-D789FA4B7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E1D9F-8D4F-4506-9585-7E69EFF2FD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7410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DE69C8B-141E-A3E5-CC7A-B4A72D5967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586E3D8-E66D-3284-D2A0-4C7A50477C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414A95-05DD-EF97-5C67-F07160015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33629-A8E1-4116-BC0E-40A8FEBD8F48}" type="datetimeFigureOut">
              <a:rPr lang="ko-KR" altLang="en-US" smtClean="0"/>
              <a:t>2022-09-24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B148A2-D504-D1C2-EF09-752ED512A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7AD35D-54FA-A1AF-A0F6-3EB9E25AB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E1D9F-8D4F-4506-9585-7E69EFF2FD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2621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FE8172-139E-B434-63CF-54C2BB697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662E34-ED48-9147-EEAD-1D6A0D8C3C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27326F-0967-F874-5C48-136E3F8DC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33629-A8E1-4116-BC0E-40A8FEBD8F48}" type="datetimeFigureOut">
              <a:rPr lang="ko-KR" altLang="en-US" smtClean="0"/>
              <a:t>2022-09-24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8DFBC8-D188-4FC2-C426-156ABAB0F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BDCEE9-A125-2AFE-D042-B569B1374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E1D9F-8D4F-4506-9585-7E69EFF2FD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4537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B2961C-D49F-BF3E-59CB-67802C235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4D7695F-9CAD-586B-53C2-D98C5D2219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95B7C6-7A68-F024-6465-5225D06AA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33629-A8E1-4116-BC0E-40A8FEBD8F48}" type="datetimeFigureOut">
              <a:rPr lang="ko-KR" altLang="en-US" smtClean="0"/>
              <a:t>2022-09-24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A32321-AA67-A778-A8D8-10D62E7E7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6475BD-EB8A-BA51-77E9-B90948B17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E1D9F-8D4F-4506-9585-7E69EFF2FD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5433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3F71C2-D706-7A64-842B-FD57F885D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7EE5F7-CB41-17C7-F161-32FDDCA492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EBCC6A7-145C-A1DD-A730-74175D06F9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8CA33F2-DD91-9C3C-13D3-56E4BFFFC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33629-A8E1-4116-BC0E-40A8FEBD8F48}" type="datetimeFigureOut">
              <a:rPr lang="ko-KR" altLang="en-US" smtClean="0"/>
              <a:t>2022-09-24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D654621-BD53-D4F2-B9BE-1447832D5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0190DAC-4533-BB8C-2411-AA9829D53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E1D9F-8D4F-4506-9585-7E69EFF2FD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4947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5C7665-B7AD-45A0-D4BB-14533BFB1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62A7902-78FF-B392-DBA1-9390E02970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F2D110B-7D62-4471-9BB1-2DEB3FACC0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588CE85-26C3-0F8A-3D52-7866753967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B7BF938-9657-EAFB-3CA9-A7E56073DE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27BAC16-8167-D89B-9050-E62270521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33629-A8E1-4116-BC0E-40A8FEBD8F48}" type="datetimeFigureOut">
              <a:rPr lang="ko-KR" altLang="en-US" smtClean="0"/>
              <a:t>2022-09-24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139DB59-9EF9-43B5-7A54-2966EEFCA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86B9010-A829-C48D-1FE7-7D32AF317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E1D9F-8D4F-4506-9585-7E69EFF2FD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2015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CE8ECD-02BC-79F3-1D37-3037A9370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496360D-16F0-640F-A607-1B33E946F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33629-A8E1-4116-BC0E-40A8FEBD8F48}" type="datetimeFigureOut">
              <a:rPr lang="ko-KR" altLang="en-US" smtClean="0"/>
              <a:t>2022-09-24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37DF54D-B5EC-BD62-B1FF-D2AAC7281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80BA250-9DC8-71A3-24F7-06A80DC75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E1D9F-8D4F-4506-9585-7E69EFF2FD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7926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FAB98FA-8496-DE9A-1249-45788A62F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33629-A8E1-4116-BC0E-40A8FEBD8F48}" type="datetimeFigureOut">
              <a:rPr lang="ko-KR" altLang="en-US" smtClean="0"/>
              <a:t>2022-09-24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9D80AE3-A9FD-F74F-D9D1-A1230696A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4C59478-A99E-AC9D-72A4-A7A7AD100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E1D9F-8D4F-4506-9585-7E69EFF2FD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4317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B449A9-D69C-F359-11DF-3EA4F5B31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E44AD4-6630-1D5B-8105-A5506CD315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A678C19-9207-AD0A-F1A2-624676A914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625F0C6-0134-F173-D176-8E2BBAB3C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33629-A8E1-4116-BC0E-40A8FEBD8F48}" type="datetimeFigureOut">
              <a:rPr lang="ko-KR" altLang="en-US" smtClean="0"/>
              <a:t>2022-09-24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1D1F68B-6B23-9818-A703-40F8B9A61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A810315-0308-93C3-8E3E-9BAAC03AA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E1D9F-8D4F-4506-9585-7E69EFF2FD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7197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FA7453-6C85-FE5C-2EC0-0C45B0F66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3134504-DF8D-7EFE-15BE-34B06F5283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8975FDC-188F-4468-DF2A-5F896EFC6E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0DC636E-0CD4-45C3-E259-33F730BC4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33629-A8E1-4116-BC0E-40A8FEBD8F48}" type="datetimeFigureOut">
              <a:rPr lang="ko-KR" altLang="en-US" smtClean="0"/>
              <a:t>2022-09-24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E9579EB-B38B-B168-8683-20152E4BE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76E6B41-6161-245F-7783-01E7AD46B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E1D9F-8D4F-4506-9585-7E69EFF2FD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7696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751EDF9-5FF0-E8A8-7C95-1B0A5C3C2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EC86915-6FF1-C92A-1F3A-F12F36616B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4D4964-D853-BB10-C784-D9C9B3A112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333629-A8E1-4116-BC0E-40A8FEBD8F48}" type="datetimeFigureOut">
              <a:rPr lang="ko-KR" altLang="en-US" smtClean="0"/>
              <a:t>2022-09-24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CB661F-25E2-E085-D010-C3B57A0C56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91994E-740A-E5FA-F66D-9D7A2DD7FA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3E1D9F-8D4F-4506-9585-7E69EFF2FD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5711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1ACA2EA0-FFD3-42EC-9406-B595015ED9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D5288BCE-665C-472A-8C43-664BCFA31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8762" y="1247775"/>
            <a:ext cx="9144000" cy="3007447"/>
          </a:xfrm>
          <a:prstGeom prst="rect">
            <a:avLst/>
          </a:prstGeom>
          <a:solidFill>
            <a:schemeClr val="bg1"/>
          </a:solidFill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CE973BE-035F-AB50-B969-CE2C15B073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4988" y="1442172"/>
            <a:ext cx="8582025" cy="2177328"/>
          </a:xfrm>
        </p:spPr>
        <p:txBody>
          <a:bodyPr anchor="ctr">
            <a:normAutofit/>
          </a:bodyPr>
          <a:lstStyle/>
          <a:p>
            <a:r>
              <a:rPr lang="en-US" altLang="ko-KR" sz="6600" dirty="0"/>
              <a:t>2D</a:t>
            </a:r>
            <a:r>
              <a:rPr lang="ko-KR" altLang="en-US" sz="6600" dirty="0"/>
              <a:t>게임 프로그래밍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46C57131-53A7-4C1A-BEA8-25F06A06AD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7872" y="3912322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F801EF3-AF4F-666B-6C16-A39F427951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6988" y="3962400"/>
            <a:ext cx="7058025" cy="581025"/>
          </a:xfrm>
        </p:spPr>
        <p:txBody>
          <a:bodyPr anchor="ctr">
            <a:normAutofit/>
          </a:bodyPr>
          <a:lstStyle/>
          <a:p>
            <a:r>
              <a:rPr lang="ko-KR" altLang="en-US" sz="1300" dirty="0">
                <a:solidFill>
                  <a:srgbClr val="FFFFFF"/>
                </a:solidFill>
              </a:rPr>
              <a:t>게임 공학과 </a:t>
            </a:r>
            <a:r>
              <a:rPr lang="en-US" altLang="ko-KR" sz="1300" dirty="0">
                <a:solidFill>
                  <a:srgbClr val="FFFFFF"/>
                </a:solidFill>
              </a:rPr>
              <a:t>2019182021 </a:t>
            </a:r>
            <a:r>
              <a:rPr lang="ko-KR" altLang="en-US" sz="1300" dirty="0">
                <a:solidFill>
                  <a:srgbClr val="FFFFFF"/>
                </a:solidFill>
              </a:rPr>
              <a:t>신민근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E4B223-DF12-CC79-202C-5164741E466C}"/>
              </a:ext>
            </a:extLst>
          </p:cNvPr>
          <p:cNvSpPr txBox="1"/>
          <p:nvPr/>
        </p:nvSpPr>
        <p:spPr>
          <a:xfrm>
            <a:off x="4517571" y="2993303"/>
            <a:ext cx="3156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1</a:t>
            </a:r>
            <a:r>
              <a:rPr lang="ko-KR" altLang="en-US" dirty="0"/>
              <a:t>차 프로젝트 발표</a:t>
            </a:r>
          </a:p>
        </p:txBody>
      </p:sp>
    </p:spTree>
    <p:extLst>
      <p:ext uri="{BB962C8B-B14F-4D97-AF65-F5344CB8AC3E}">
        <p14:creationId xmlns:p14="http://schemas.microsoft.com/office/powerpoint/2010/main" val="2005135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A41C691-C583-F325-C481-A11B37FA2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ko-KR" altLang="en-US" sz="5400"/>
              <a:t>목차</a:t>
            </a:r>
          </a:p>
        </p:txBody>
      </p:sp>
      <p:sp>
        <p:nvSpPr>
          <p:cNvPr id="36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6" name="내용 개체 틀 2">
            <a:extLst>
              <a:ext uri="{FF2B5EF4-FFF2-40B4-BE49-F238E27FC236}">
                <a16:creationId xmlns:a16="http://schemas.microsoft.com/office/drawing/2014/main" id="{B2663D74-B21D-4148-3D71-FAEE8989725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8768782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36089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2029D5AD-8348-4446-B191-6A9B6FE03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4" name="Freeform: Shape 43">
            <a:extLst>
              <a:ext uri="{FF2B5EF4-FFF2-40B4-BE49-F238E27FC236}">
                <a16:creationId xmlns:a16="http://schemas.microsoft.com/office/drawing/2014/main" id="{A3F395A2-2B64-4749-BD93-2F159C7E1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6" name="Freeform: Shape 45">
            <a:extLst>
              <a:ext uri="{FF2B5EF4-FFF2-40B4-BE49-F238E27FC236}">
                <a16:creationId xmlns:a16="http://schemas.microsoft.com/office/drawing/2014/main" id="{5CF0135B-EAB8-4CA0-896C-2D897ECD2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6850871-8780-270F-E8E1-CD74E459A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3397"/>
            <a:ext cx="10515600" cy="1273233"/>
          </a:xfrm>
        </p:spPr>
        <p:txBody>
          <a:bodyPr>
            <a:normAutofit/>
          </a:bodyPr>
          <a:lstStyle/>
          <a:p>
            <a:r>
              <a:rPr lang="ko-KR" altLang="en-US" sz="4000"/>
              <a:t>게임컨셉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2C3387C-D24F-4737-8A37-1DC5CFF09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452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FC1B2B-FB35-118D-4B96-CF039B512F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78024"/>
            <a:ext cx="10515600" cy="3694176"/>
          </a:xfrm>
        </p:spPr>
        <p:txBody>
          <a:bodyPr>
            <a:normAutofit/>
          </a:bodyPr>
          <a:lstStyle/>
          <a:p>
            <a:r>
              <a:rPr lang="ko-KR" altLang="en-US" sz="2200" dirty="0"/>
              <a:t>게임의 장르</a:t>
            </a:r>
            <a:r>
              <a:rPr lang="en-US" altLang="ko-KR" sz="2200" dirty="0"/>
              <a:t>: </a:t>
            </a:r>
            <a:r>
              <a:rPr lang="ko-KR" altLang="en-US" sz="2200" dirty="0" err="1"/>
              <a:t>횡스크롤</a:t>
            </a:r>
            <a:r>
              <a:rPr lang="ko-KR" altLang="en-US" sz="2200" dirty="0"/>
              <a:t> 디펜스</a:t>
            </a:r>
          </a:p>
          <a:p>
            <a:r>
              <a:rPr lang="ko-KR" altLang="en-US" sz="2200" dirty="0"/>
              <a:t>영감 받을 게임</a:t>
            </a:r>
            <a:r>
              <a:rPr lang="en-US" altLang="ko-KR" sz="2200" dirty="0"/>
              <a:t>: </a:t>
            </a:r>
            <a:r>
              <a:rPr lang="ko-KR" altLang="en-US" sz="2200" dirty="0" err="1"/>
              <a:t>팔라독</a:t>
            </a:r>
            <a:endParaRPr lang="en-US" altLang="ko-KR" sz="2200" dirty="0"/>
          </a:p>
          <a:p>
            <a:pPr marL="0" indent="0">
              <a:buNone/>
            </a:pPr>
            <a:r>
              <a:rPr lang="ko-KR" altLang="en-US" sz="2200" dirty="0"/>
              <a:t>  </a:t>
            </a:r>
            <a:r>
              <a:rPr lang="en-US" altLang="ko-KR" sz="2200" dirty="0"/>
              <a:t>-</a:t>
            </a:r>
            <a:r>
              <a:rPr lang="ko-KR" altLang="en-US" sz="2200" dirty="0"/>
              <a:t> </a:t>
            </a:r>
            <a:r>
              <a:rPr lang="ko-KR" altLang="en-US" sz="2200" dirty="0" err="1"/>
              <a:t>팔라독처럼</a:t>
            </a:r>
            <a:r>
              <a:rPr lang="ko-KR" altLang="en-US" sz="2200" dirty="0"/>
              <a:t> </a:t>
            </a:r>
            <a:r>
              <a:rPr lang="ko-KR" altLang="en-US" sz="2200" dirty="0" err="1"/>
              <a:t>플레이어블</a:t>
            </a:r>
            <a:r>
              <a:rPr lang="ko-KR" altLang="en-US" sz="2200" dirty="0"/>
              <a:t> 캐릭터를 움직이며 다가오는 적에게 공격을 하며 </a:t>
            </a:r>
            <a:endParaRPr lang="en-US" altLang="ko-KR" sz="2200" dirty="0"/>
          </a:p>
          <a:p>
            <a:pPr marL="0" indent="0">
              <a:buNone/>
            </a:pPr>
            <a:r>
              <a:rPr lang="ko-KR" altLang="en-US" sz="2200" dirty="0"/>
              <a:t>    타워를 지킨다</a:t>
            </a:r>
            <a:r>
              <a:rPr lang="en-US" altLang="ko-KR" sz="2200" dirty="0"/>
              <a:t>.</a:t>
            </a:r>
          </a:p>
          <a:p>
            <a:pPr marL="0" indent="0">
              <a:buNone/>
            </a:pPr>
            <a:r>
              <a:rPr lang="en-US" altLang="ko-KR" sz="2200" dirty="0"/>
              <a:t>  - </a:t>
            </a:r>
            <a:r>
              <a:rPr lang="ko-KR" altLang="en-US" sz="2200" dirty="0"/>
              <a:t>자원을 소모하여 아군을 소환시키며 적을 막는다</a:t>
            </a:r>
            <a:r>
              <a:rPr lang="en-US" altLang="ko-KR" sz="2200" dirty="0"/>
              <a:t>.</a:t>
            </a:r>
          </a:p>
          <a:p>
            <a:r>
              <a:rPr lang="ko-KR" altLang="en-US" sz="2200" dirty="0"/>
              <a:t>추가하여 만들 점</a:t>
            </a:r>
            <a:r>
              <a:rPr lang="en-US" altLang="ko-KR" sz="2200" dirty="0"/>
              <a:t>: </a:t>
            </a:r>
            <a:r>
              <a:rPr lang="ko-KR" altLang="en-US" sz="2200" dirty="0"/>
              <a:t>필드를 한층이 아닌 이층으로 구성한다</a:t>
            </a:r>
            <a:r>
              <a:rPr lang="en-US" altLang="ko-KR" sz="2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73031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029D5AD-8348-4446-B191-6A9B6FE03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Freeform: Shape 20">
            <a:extLst>
              <a:ext uri="{FF2B5EF4-FFF2-40B4-BE49-F238E27FC236}">
                <a16:creationId xmlns:a16="http://schemas.microsoft.com/office/drawing/2014/main" id="{A3F395A2-2B64-4749-BD93-2F159C7E1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3" name="Freeform: Shape 22">
            <a:extLst>
              <a:ext uri="{FF2B5EF4-FFF2-40B4-BE49-F238E27FC236}">
                <a16:creationId xmlns:a16="http://schemas.microsoft.com/office/drawing/2014/main" id="{5CF0135B-EAB8-4CA0-896C-2D897ECD2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B8BD5D7-5E17-DC06-5A9F-B6E7384AB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3397"/>
            <a:ext cx="10515600" cy="1273233"/>
          </a:xfrm>
        </p:spPr>
        <p:txBody>
          <a:bodyPr>
            <a:normAutofit/>
          </a:bodyPr>
          <a:lstStyle/>
          <a:p>
            <a:r>
              <a:rPr lang="ko-KR" altLang="en-US" sz="4000"/>
              <a:t>개발 범위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2C3387C-D24F-4737-8A37-1DC5CFF09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452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962B61AB-FBD1-B5C3-8656-4501BC8121C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6903221"/>
              </p:ext>
            </p:extLst>
          </p:nvPr>
        </p:nvGraphicFramePr>
        <p:xfrm>
          <a:off x="838203" y="1228610"/>
          <a:ext cx="10515597" cy="554677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373774">
                  <a:extLst>
                    <a:ext uri="{9D8B030D-6E8A-4147-A177-3AD203B41FA5}">
                      <a16:colId xmlns:a16="http://schemas.microsoft.com/office/drawing/2014/main" val="3721285664"/>
                    </a:ext>
                  </a:extLst>
                </a:gridCol>
                <a:gridCol w="4598126">
                  <a:extLst>
                    <a:ext uri="{9D8B030D-6E8A-4147-A177-3AD203B41FA5}">
                      <a16:colId xmlns:a16="http://schemas.microsoft.com/office/drawing/2014/main" val="44472526"/>
                    </a:ext>
                  </a:extLst>
                </a:gridCol>
                <a:gridCol w="4543697">
                  <a:extLst>
                    <a:ext uri="{9D8B030D-6E8A-4147-A177-3AD203B41FA5}">
                      <a16:colId xmlns:a16="http://schemas.microsoft.com/office/drawing/2014/main" val="831366907"/>
                    </a:ext>
                  </a:extLst>
                </a:gridCol>
              </a:tblGrid>
              <a:tr h="33893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800" b="1" kern="1200" dirty="0">
                          <a:solidFill>
                            <a:schemeClr val="tx1"/>
                          </a:solidFill>
                        </a:rPr>
                        <a:t>내용</a:t>
                      </a:r>
                      <a:endParaRPr lang="ko-KR" alt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kern="1200" dirty="0">
                          <a:solidFill>
                            <a:schemeClr val="tx1"/>
                          </a:solidFill>
                        </a:rPr>
                        <a:t>최소 구현</a:t>
                      </a:r>
                      <a:endParaRPr lang="ko-KR" alt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kern="1200" dirty="0">
                          <a:solidFill>
                            <a:schemeClr val="tx1"/>
                          </a:solidFill>
                        </a:rPr>
                        <a:t>추가 구현</a:t>
                      </a:r>
                      <a:endParaRPr lang="ko-KR" alt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4298169"/>
                  </a:ext>
                </a:extLst>
              </a:tr>
              <a:tr h="421542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</a:rPr>
                        <a:t>메인 캐릭터 이동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</a:rPr>
                        <a:t>‘A’, ‘D’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</a:rPr>
                        <a:t>키를 이용한 좌우 기본 이동을 하고 사다리를 이용해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</a:rPr>
                        <a:t>‘W’, ‘S’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</a:rPr>
                        <a:t>키를 이용해 상하로 이동한다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</a:rPr>
                        <a:t>. 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2055438"/>
                  </a:ext>
                </a:extLst>
              </a:tr>
              <a:tr h="421542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</a:rPr>
                        <a:t>메인 캐릭터 공격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</a:rPr>
                        <a:t>‘SPACE’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</a:rPr>
                        <a:t>키를 이용해 근접기본공격을 한다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</a:rPr>
                        <a:t>기본공격 종류를 원거리와 근거리 두종류로 만든다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</a:rPr>
                        <a:t>원거리는 데미지가 약하지만 공격속도가 빠르고 근거리 공격은 데미지가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</a:rPr>
                        <a:t>쎄고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</a:rPr>
                        <a:t> 공격속도가 느리다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15650865"/>
                  </a:ext>
                </a:extLst>
              </a:tr>
              <a:tr h="421542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</a:rPr>
                        <a:t>아군 오브젝트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</a:rPr>
                        <a:t>매초 생성되는 자원을 소모하여 아군 캐릭터를 생성한다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0" algn="l" defTabSz="914400" rtl="0" eaLnBrk="1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</a:rPr>
                        <a:t>아군 캐릭터는 적을 공격하며 적의 이동을 방해한다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0" algn="l" defTabSz="914400" rtl="0" eaLnBrk="1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</a:rPr>
                        <a:t>숫자키를 이용해 소환할 수 있으며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</a:rPr>
                        <a:t>쿨타임이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</a:rPr>
                        <a:t> 있다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원거리 공격을 하는 캐릭터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스킬 공격을 하는 캐릭터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버프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디버프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스킬을 사용하는 캐릭터를 추가한다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6311022"/>
                  </a:ext>
                </a:extLst>
              </a:tr>
              <a:tr h="421542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</a:rPr>
                        <a:t>적군 오브젝트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</a:rPr>
                        <a:t>매초 생성되어 아군진영으로 공격해온다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</a:rPr>
                        <a:t>아군 캐릭터를 만나면 근접 공격을 한다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원거리 공격을 하는 캐릭터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스킬 공격을 하는 캐릭터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버프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디버프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스킬을 사용하는 캐릭터를 추가하고 보스 몬스터를 만든다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1409862"/>
                  </a:ext>
                </a:extLst>
              </a:tr>
              <a:tr h="421542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</a:rPr>
                        <a:t>맵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</a:rPr>
                        <a:t>맵은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</a:rPr>
                        <a:t> 기본적으로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</a:rPr>
                        <a:t>개이며 두개의 층으로 이루어져 있으며 중간 중간에 사다리가 놓여있다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</a:rPr>
                        <a:t>그리고 왼쪽에는 아군의 성이 있다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3221208"/>
                  </a:ext>
                </a:extLst>
              </a:tr>
              <a:tr h="421542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</a:rPr>
                        <a:t>난이도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</a:rPr>
                        <a:t>난이도는 쉬움 어려움이 있으며 난이도가 올라가면 적 캐릭터의 생성수와 체력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</a:rPr>
                        <a:t>공격력 등이 올라간다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677874"/>
                  </a:ext>
                </a:extLst>
              </a:tr>
              <a:tr h="421542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</a:rPr>
                        <a:t>사운드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</a:rPr>
                        <a:t>배경음악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</a:rPr>
                        <a:t>공격소리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</a:rPr>
                        <a:t>피격소리 구현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</a:rPr>
                        <a:t>아군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</a:rPr>
                        <a:t>적군 캐릭터의 공격 피격소리를 따로 구현한다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</a:rPr>
                        <a:t>그리고 원거리 근거리 공격이 구현되면 그에 따른 사운드를 구현한다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8452636"/>
                  </a:ext>
                </a:extLst>
              </a:tr>
              <a:tr h="421542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</a:rPr>
                        <a:t>애니메이션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</a:rPr>
                        <a:t>메인 캐릭터 이동 및 공격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</a:rPr>
                        <a:t>아군캐릭터 이동 및 공격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</a:rPr>
                        <a:t>적 캐릭터 이동 및 공격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캐릭터들의 피격 애니메이션을 구현한다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47586902"/>
                  </a:ext>
                </a:extLst>
              </a:tr>
              <a:tr h="421542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자원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최대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자원량은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100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이며 매초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의 자원이 들어온다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적 캐릭터를 죽일 시 추가 자원을 획득한다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36155579"/>
                  </a:ext>
                </a:extLst>
              </a:tr>
              <a:tr h="421542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인터페이스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첫 화면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난이도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게임 시작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조작법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게임종료 버튼이 있다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게임화면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–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일시정지 버튼이 있다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1324709"/>
                  </a:ext>
                </a:extLst>
              </a:tr>
              <a:tr h="421542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게임 종료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아군의 성이 무너지거나 모든 적캐릭터들을 막아내면 게임이 종료 된다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234620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8810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029D5AD-8348-4446-B191-6A9B6FE03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Freeform: Shape 20">
            <a:extLst>
              <a:ext uri="{FF2B5EF4-FFF2-40B4-BE49-F238E27FC236}">
                <a16:creationId xmlns:a16="http://schemas.microsoft.com/office/drawing/2014/main" id="{A3F395A2-2B64-4749-BD93-2F159C7E1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3" name="Freeform: Shape 22">
            <a:extLst>
              <a:ext uri="{FF2B5EF4-FFF2-40B4-BE49-F238E27FC236}">
                <a16:creationId xmlns:a16="http://schemas.microsoft.com/office/drawing/2014/main" id="{5CF0135B-EAB8-4CA0-896C-2D897ECD2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480A8EB-B2F9-24E5-9BAC-F741D2026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3397"/>
            <a:ext cx="10515600" cy="1273233"/>
          </a:xfrm>
        </p:spPr>
        <p:txBody>
          <a:bodyPr>
            <a:normAutofit/>
          </a:bodyPr>
          <a:lstStyle/>
          <a:p>
            <a:r>
              <a:rPr lang="ko-KR" altLang="en-US" sz="4000" dirty="0"/>
              <a:t>예상 게임 실행 모습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2C3387C-D24F-4737-8A37-1DC5CFF09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452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17" name="내용 개체 틀 16">
            <a:extLst>
              <a:ext uri="{FF2B5EF4-FFF2-40B4-BE49-F238E27FC236}">
                <a16:creationId xmlns:a16="http://schemas.microsoft.com/office/drawing/2014/main" id="{96F944BD-C843-481D-1173-CC8F107797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151" y="1872159"/>
            <a:ext cx="9659698" cy="4258269"/>
          </a:xfr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6FF4CC98-D353-4745-391F-01D489E69D5F}"/>
              </a:ext>
            </a:extLst>
          </p:cNvPr>
          <p:cNvSpPr/>
          <p:nvPr/>
        </p:nvSpPr>
        <p:spPr>
          <a:xfrm>
            <a:off x="1263103" y="2473234"/>
            <a:ext cx="981891" cy="2151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9B4CA84-C3D7-E941-87F6-A667AA38813B}"/>
              </a:ext>
            </a:extLst>
          </p:cNvPr>
          <p:cNvSpPr txBox="1"/>
          <p:nvPr/>
        </p:nvSpPr>
        <p:spPr>
          <a:xfrm>
            <a:off x="1260055" y="3071689"/>
            <a:ext cx="98189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왼쪽 끝에</a:t>
            </a:r>
            <a:endParaRPr lang="en-US" altLang="ko-KR" sz="1400" dirty="0"/>
          </a:p>
          <a:p>
            <a:r>
              <a:rPr lang="ko-KR" altLang="en-US" sz="1400" dirty="0"/>
              <a:t>성이 있어 무너지면</a:t>
            </a:r>
            <a:endParaRPr lang="en-US" altLang="ko-KR" sz="1400" dirty="0"/>
          </a:p>
          <a:p>
            <a:r>
              <a:rPr lang="ko-KR" altLang="en-US" sz="1400" dirty="0"/>
              <a:t>게임 오버</a:t>
            </a:r>
          </a:p>
        </p:txBody>
      </p:sp>
    </p:spTree>
    <p:extLst>
      <p:ext uri="{BB962C8B-B14F-4D97-AF65-F5344CB8AC3E}">
        <p14:creationId xmlns:p14="http://schemas.microsoft.com/office/powerpoint/2010/main" val="3246469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029D5AD-8348-4446-B191-6A9B6FE03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Freeform: Shape 20">
            <a:extLst>
              <a:ext uri="{FF2B5EF4-FFF2-40B4-BE49-F238E27FC236}">
                <a16:creationId xmlns:a16="http://schemas.microsoft.com/office/drawing/2014/main" id="{A3F395A2-2B64-4749-BD93-2F159C7E1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3" name="Freeform: Shape 22">
            <a:extLst>
              <a:ext uri="{FF2B5EF4-FFF2-40B4-BE49-F238E27FC236}">
                <a16:creationId xmlns:a16="http://schemas.microsoft.com/office/drawing/2014/main" id="{5CF0135B-EAB8-4CA0-896C-2D897ECD2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CDBD11A-BD45-F98F-0CE4-7AB2908B3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3397"/>
            <a:ext cx="10515600" cy="1273233"/>
          </a:xfrm>
        </p:spPr>
        <p:txBody>
          <a:bodyPr>
            <a:normAutofit/>
          </a:bodyPr>
          <a:lstStyle/>
          <a:p>
            <a:r>
              <a:rPr lang="ko-KR" altLang="en-US" sz="4000" dirty="0"/>
              <a:t>예상 게임 실행 모습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2C3387C-D24F-4737-8A37-1DC5CFF09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452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F871CED4-3112-B332-AB7A-1C9D032D65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483" y="1890721"/>
            <a:ext cx="9591034" cy="4387361"/>
          </a:xfrm>
        </p:spPr>
      </p:pic>
    </p:spTree>
    <p:extLst>
      <p:ext uri="{BB962C8B-B14F-4D97-AF65-F5344CB8AC3E}">
        <p14:creationId xmlns:p14="http://schemas.microsoft.com/office/powerpoint/2010/main" val="12396346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029D5AD-8348-4446-B191-6A9B6FE03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A3F395A2-2B64-4749-BD93-2F159C7E1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5CF0135B-EAB8-4CA0-896C-2D897ECD2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BE8EED7-F41C-5684-5DF5-C00560803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3397"/>
            <a:ext cx="10515600" cy="1273233"/>
          </a:xfrm>
        </p:spPr>
        <p:txBody>
          <a:bodyPr>
            <a:normAutofit/>
          </a:bodyPr>
          <a:lstStyle/>
          <a:p>
            <a:r>
              <a:rPr lang="ko-KR" altLang="en-US" sz="4000" dirty="0"/>
              <a:t>개발 일정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2C3387C-D24F-4737-8A37-1DC5CFF09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452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B141F637-A0D2-6BFC-5DC7-7D78CA09133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7396983"/>
              </p:ext>
            </p:extLst>
          </p:nvPr>
        </p:nvGraphicFramePr>
        <p:xfrm>
          <a:off x="381654" y="1574800"/>
          <a:ext cx="11425644" cy="51257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896543">
                  <a:extLst>
                    <a:ext uri="{9D8B030D-6E8A-4147-A177-3AD203B41FA5}">
                      <a16:colId xmlns:a16="http://schemas.microsoft.com/office/drawing/2014/main" val="2011818451"/>
                    </a:ext>
                  </a:extLst>
                </a:gridCol>
                <a:gridCol w="3180592">
                  <a:extLst>
                    <a:ext uri="{9D8B030D-6E8A-4147-A177-3AD203B41FA5}">
                      <a16:colId xmlns:a16="http://schemas.microsoft.com/office/drawing/2014/main" val="1597513944"/>
                    </a:ext>
                  </a:extLst>
                </a:gridCol>
                <a:gridCol w="7348509">
                  <a:extLst>
                    <a:ext uri="{9D8B030D-6E8A-4147-A177-3AD203B41FA5}">
                      <a16:colId xmlns:a16="http://schemas.microsoft.com/office/drawing/2014/main" val="1107755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b="0" dirty="0"/>
                        <a:t>1</a:t>
                      </a:r>
                      <a:r>
                        <a:rPr lang="ko-KR" altLang="en-US" b="0" dirty="0"/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/>
                        <a:t>맵 구현 및 메인 캐릭터 구현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/>
                        <a:t>1.</a:t>
                      </a:r>
                      <a:r>
                        <a:rPr lang="ko-KR" altLang="en-US" sz="1200" b="0" dirty="0"/>
                        <a:t>배경과 발판</a:t>
                      </a:r>
                      <a:r>
                        <a:rPr lang="en-US" altLang="ko-KR" sz="1200" b="0" dirty="0"/>
                        <a:t>, </a:t>
                      </a:r>
                      <a:r>
                        <a:rPr lang="ko-KR" altLang="en-US" sz="1200" b="0" dirty="0"/>
                        <a:t>사다리를 구현하고 가장 왼쪽에는 성을 구현한다</a:t>
                      </a:r>
                      <a:r>
                        <a:rPr lang="en-US" altLang="ko-KR" sz="1200" b="0" dirty="0"/>
                        <a:t>. </a:t>
                      </a:r>
                    </a:p>
                    <a:p>
                      <a:pPr latinLnBrk="1"/>
                      <a:r>
                        <a:rPr lang="en-US" altLang="ko-KR" sz="1200" b="0" dirty="0"/>
                        <a:t>2.</a:t>
                      </a:r>
                      <a:r>
                        <a:rPr lang="ko-KR" altLang="en-US" sz="1200" b="0" dirty="0"/>
                        <a:t>메인 캐릭터의 이동을 구현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7918391"/>
                  </a:ext>
                </a:extLst>
              </a:tr>
              <a:tr h="48477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b="0" dirty="0"/>
                        <a:t>2</a:t>
                      </a:r>
                      <a:r>
                        <a:rPr lang="ko-KR" altLang="en-US" b="0" dirty="0"/>
                        <a:t>주차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아군 오브젝트 구현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1.</a:t>
                      </a:r>
                      <a:r>
                        <a:rPr lang="ko-KR" altLang="en-US" sz="1200" dirty="0"/>
                        <a:t>메인 캐릭터</a:t>
                      </a:r>
                      <a:r>
                        <a:rPr lang="en-US" altLang="ko-KR" sz="1200" dirty="0"/>
                        <a:t> </a:t>
                      </a:r>
                      <a:r>
                        <a:rPr lang="ko-KR" altLang="en-US" sz="1200" dirty="0"/>
                        <a:t>공격력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공격속도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상태 구현 및 공격 동작 구현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en-US" altLang="ko-KR" sz="1200" dirty="0"/>
                        <a:t>2.</a:t>
                      </a:r>
                      <a:r>
                        <a:rPr lang="ko-KR" altLang="en-US" sz="1200" dirty="0"/>
                        <a:t>자원 생성 구현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en-US" altLang="ko-KR" sz="1200" dirty="0"/>
                        <a:t>3.</a:t>
                      </a:r>
                      <a:r>
                        <a:rPr lang="ko-KR" altLang="en-US" sz="1200" dirty="0"/>
                        <a:t>자원 소모 시 아군 캐릭터가 성에서 생성되며 오른쪽으로 이동한다</a:t>
                      </a:r>
                      <a:r>
                        <a:rPr lang="en-US" altLang="ko-KR" sz="1200" dirty="0"/>
                        <a:t>. </a:t>
                      </a:r>
                    </a:p>
                    <a:p>
                      <a:pPr latinLnBrk="1"/>
                      <a:r>
                        <a:rPr lang="en-US" altLang="ko-KR" sz="1200" dirty="0"/>
                        <a:t>4.</a:t>
                      </a:r>
                      <a:r>
                        <a:rPr lang="ko-KR" altLang="en-US" sz="1200" dirty="0"/>
                        <a:t>생성되는 층을 고를 수 있다</a:t>
                      </a:r>
                      <a:r>
                        <a:rPr lang="en-US" altLang="ko-KR" sz="1200" dirty="0"/>
                        <a:t>.</a:t>
                      </a:r>
                    </a:p>
                    <a:p>
                      <a:pPr latinLnBrk="1"/>
                      <a:r>
                        <a:rPr lang="en-US" altLang="ko-KR" sz="1200" dirty="0"/>
                        <a:t>5.</a:t>
                      </a:r>
                      <a:r>
                        <a:rPr lang="ko-KR" altLang="en-US" sz="1200" dirty="0"/>
                        <a:t>공격동작을 구현한다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65284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b="0" dirty="0"/>
                        <a:t>3</a:t>
                      </a:r>
                      <a:r>
                        <a:rPr lang="ko-KR" altLang="en-US" b="0" dirty="0"/>
                        <a:t>주차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4450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b="0" dirty="0"/>
                        <a:t>4</a:t>
                      </a:r>
                      <a:r>
                        <a:rPr lang="ko-KR" altLang="en-US" b="0" dirty="0"/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적군 오브젝트 구현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1.</a:t>
                      </a:r>
                      <a:r>
                        <a:rPr lang="ko-KR" altLang="en-US" sz="1200" dirty="0"/>
                        <a:t>적 캐릭터는 각층의 오른쪽에서 생성되어 왼쪽으로 이동한다</a:t>
                      </a:r>
                      <a:r>
                        <a:rPr lang="en-US" altLang="ko-KR" sz="1200" dirty="0"/>
                        <a:t>.</a:t>
                      </a:r>
                    </a:p>
                    <a:p>
                      <a:pPr latinLnBrk="1"/>
                      <a:r>
                        <a:rPr lang="en-US" altLang="ko-KR" sz="1200" dirty="0"/>
                        <a:t>2.</a:t>
                      </a:r>
                      <a:r>
                        <a:rPr lang="ko-KR" altLang="en-US" sz="1200" dirty="0"/>
                        <a:t>적군이 일정 시간 마다 생성된다</a:t>
                      </a:r>
                      <a:r>
                        <a:rPr lang="en-US" altLang="ko-KR" sz="1200" dirty="0"/>
                        <a:t>.</a:t>
                      </a:r>
                    </a:p>
                    <a:p>
                      <a:pPr latinLnBrk="1"/>
                      <a:r>
                        <a:rPr lang="en-US" altLang="ko-KR" sz="1200" dirty="0"/>
                        <a:t>3.</a:t>
                      </a:r>
                      <a:r>
                        <a:rPr lang="ko-KR" altLang="en-US" sz="1200" dirty="0"/>
                        <a:t>공격동작을 구현한다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2372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b="0" dirty="0"/>
                        <a:t>5</a:t>
                      </a:r>
                      <a:r>
                        <a:rPr lang="ko-KR" altLang="en-US" b="0" dirty="0"/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중간 점검 및 버그 수정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1.</a:t>
                      </a:r>
                      <a:r>
                        <a:rPr lang="ko-KR" altLang="en-US" sz="1200" dirty="0"/>
                        <a:t>각 오브젝트들이 생성되어 이동함에 있어 버그가 있는지 점검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en-US" altLang="ko-KR" sz="1200" dirty="0"/>
                        <a:t>2.</a:t>
                      </a:r>
                      <a:r>
                        <a:rPr lang="ko-KR" altLang="en-US" sz="1200" dirty="0"/>
                        <a:t>부족한 부분 보완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en-US" altLang="ko-KR" sz="1200" dirty="0"/>
                        <a:t>3.</a:t>
                      </a:r>
                      <a:r>
                        <a:rPr lang="ko-KR" altLang="en-US" sz="1200" dirty="0"/>
                        <a:t>적 오브젝트는 성을 공격하도록 구현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2002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b="0" dirty="0"/>
                        <a:t>6</a:t>
                      </a:r>
                      <a:r>
                        <a:rPr lang="ko-KR" altLang="en-US" b="0" dirty="0"/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오브젝트 간의 상호작용 구현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1.</a:t>
                      </a:r>
                      <a:r>
                        <a:rPr lang="ko-KR" altLang="en-US" sz="1200" dirty="0"/>
                        <a:t>메인 캐릭터가 적을 공격 했을 때 적의 피격 판정을 구현하다</a:t>
                      </a:r>
                      <a:r>
                        <a:rPr lang="en-US" altLang="ko-KR" sz="1200" dirty="0"/>
                        <a:t>.</a:t>
                      </a:r>
                    </a:p>
                    <a:p>
                      <a:pPr latinLnBrk="1"/>
                      <a:r>
                        <a:rPr lang="en-US" altLang="ko-KR" sz="1200" dirty="0"/>
                        <a:t>2.</a:t>
                      </a:r>
                      <a:r>
                        <a:rPr lang="ko-KR" altLang="en-US" sz="1200" dirty="0"/>
                        <a:t>적군 캐릭터와 아군 캐릭터가 서로 서로를 공격 하였을 때 피격 판정을 구현한다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03668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b="0" dirty="0"/>
                        <a:t>7</a:t>
                      </a:r>
                      <a:r>
                        <a:rPr lang="ko-KR" altLang="en-US" b="0" dirty="0"/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오브젝트 최종 구현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1.</a:t>
                      </a:r>
                      <a:r>
                        <a:rPr lang="ko-KR" altLang="en-US" sz="1200" dirty="0"/>
                        <a:t>각 오브젝트들의 사망 구현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en-US" altLang="ko-KR" sz="1200" dirty="0"/>
                        <a:t>2.</a:t>
                      </a:r>
                      <a:r>
                        <a:rPr lang="ko-KR" altLang="en-US" sz="1200" dirty="0"/>
                        <a:t>상호작용 간의 점검 및 부족한 부분 보완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8138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b="0" dirty="0"/>
                        <a:t>8</a:t>
                      </a:r>
                      <a:r>
                        <a:rPr lang="ko-KR" altLang="en-US" b="0" dirty="0"/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사운드 및 난이도 구현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1.</a:t>
                      </a:r>
                      <a:r>
                        <a:rPr lang="ko-KR" altLang="en-US" sz="1200" dirty="0"/>
                        <a:t>사운드 효과를 넣고 점검한다</a:t>
                      </a:r>
                      <a:r>
                        <a:rPr lang="en-US" altLang="ko-KR" sz="1200" dirty="0"/>
                        <a:t>.</a:t>
                      </a:r>
                    </a:p>
                    <a:p>
                      <a:pPr latinLnBrk="1"/>
                      <a:r>
                        <a:rPr lang="en-US" altLang="ko-KR" sz="1200" dirty="0"/>
                        <a:t>2.</a:t>
                      </a:r>
                      <a:r>
                        <a:rPr lang="ko-KR" altLang="en-US" sz="1200" dirty="0"/>
                        <a:t>난이도를 쉬움과 어려움 두가지로 나누어 구현한다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0702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b="0" dirty="0"/>
                        <a:t>9</a:t>
                      </a:r>
                      <a:r>
                        <a:rPr lang="ko-KR" altLang="en-US" b="0" dirty="0"/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게임 시작 및 게임 종료 구현</a:t>
                      </a:r>
                      <a:endParaRPr lang="en-US" altLang="ko-KR" dirty="0"/>
                    </a:p>
                    <a:p>
                      <a:pPr algn="l" latinLnBrk="1"/>
                      <a:r>
                        <a:rPr lang="ko-KR" altLang="en-US" dirty="0"/>
                        <a:t>및 밸런스 조정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en-US" altLang="ko-KR" sz="1200" dirty="0"/>
                        <a:t>1.</a:t>
                      </a:r>
                      <a:r>
                        <a:rPr lang="ko-KR" altLang="en-US" sz="1200" dirty="0"/>
                        <a:t>실행 시 첫 화면 인터페이스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난이도</a:t>
                      </a:r>
                      <a:r>
                        <a:rPr lang="en-US" altLang="ko-KR" sz="1200" dirty="0"/>
                        <a:t>,</a:t>
                      </a:r>
                      <a:r>
                        <a:rPr lang="ko-KR" altLang="en-US" sz="1200" dirty="0"/>
                        <a:t>시작</a:t>
                      </a:r>
                      <a:r>
                        <a:rPr lang="en-US" altLang="ko-KR" sz="1200" dirty="0"/>
                        <a:t>,</a:t>
                      </a:r>
                      <a:r>
                        <a:rPr lang="ko-KR" altLang="en-US" sz="1200" dirty="0"/>
                        <a:t>조작법</a:t>
                      </a:r>
                      <a:r>
                        <a:rPr lang="en-US" altLang="ko-KR" sz="1200" dirty="0"/>
                        <a:t>,</a:t>
                      </a:r>
                      <a:r>
                        <a:rPr lang="ko-KR" altLang="en-US" sz="1200" dirty="0"/>
                        <a:t>종료</a:t>
                      </a:r>
                      <a:r>
                        <a:rPr lang="en-US" altLang="ko-KR" sz="1200" dirty="0"/>
                        <a:t>)</a:t>
                      </a:r>
                      <a:r>
                        <a:rPr lang="ko-KR" altLang="en-US" sz="1200" dirty="0"/>
                        <a:t>를 구현한다</a:t>
                      </a:r>
                      <a:r>
                        <a:rPr lang="en-US" altLang="ko-KR" sz="1200" dirty="0"/>
                        <a:t>.</a:t>
                      </a: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200" dirty="0"/>
                        <a:t>2.</a:t>
                      </a:r>
                      <a:r>
                        <a:rPr lang="ko-KR" altLang="en-US" sz="1200" dirty="0"/>
                        <a:t>성이 무너지거나 적 오브젝트를 모두 막아 냈을 때 게임이 끝나고 시작 화면으로 돌아간다</a:t>
                      </a:r>
                      <a:r>
                        <a:rPr lang="en-US" altLang="ko-KR" sz="1200" dirty="0"/>
                        <a:t>.</a:t>
                      </a: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200" dirty="0"/>
                        <a:t>3.</a:t>
                      </a:r>
                      <a:r>
                        <a:rPr lang="ko-KR" altLang="en-US" sz="1200" dirty="0"/>
                        <a:t>게임 밸런스를 조정한다</a:t>
                      </a:r>
                      <a:r>
                        <a:rPr lang="en-US" altLang="ko-KR" sz="12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6249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b="0" dirty="0"/>
                        <a:t>10</a:t>
                      </a:r>
                      <a:r>
                        <a:rPr lang="ko-KR" altLang="en-US" b="0" dirty="0"/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마무리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최종 점검 및 릴리즈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691274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90970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18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9789322-9224-6ADB-8E63-AA5276B9D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381"/>
            <a:ext cx="10512552" cy="40665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ko-KR" alt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감사합니다</a:t>
            </a:r>
          </a:p>
        </p:txBody>
      </p:sp>
      <p:sp>
        <p:nvSpPr>
          <p:cNvPr id="28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3672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460</TotalTime>
  <Words>639</Words>
  <Application>Microsoft Office PowerPoint</Application>
  <PresentationFormat>와이드스크린</PresentationFormat>
  <Paragraphs>99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맑은 고딕</vt:lpstr>
      <vt:lpstr>Arial</vt:lpstr>
      <vt:lpstr>Calibri</vt:lpstr>
      <vt:lpstr>Office 테마</vt:lpstr>
      <vt:lpstr>2D게임 프로그래밍</vt:lpstr>
      <vt:lpstr>목차</vt:lpstr>
      <vt:lpstr>게임컨셉</vt:lpstr>
      <vt:lpstr>개발 범위</vt:lpstr>
      <vt:lpstr>예상 게임 실행 모습</vt:lpstr>
      <vt:lpstr>예상 게임 실행 모습</vt:lpstr>
      <vt:lpstr>개발 일정</vt:lpstr>
      <vt:lpstr>감사합니다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2D게임 프로그래밍</dc:title>
  <dc:creator>신민근(2019182021)</dc:creator>
  <cp:lastModifiedBy>신민근(2019182021)</cp:lastModifiedBy>
  <cp:revision>7</cp:revision>
  <dcterms:created xsi:type="dcterms:W3CDTF">2022-09-22T15:27:11Z</dcterms:created>
  <dcterms:modified xsi:type="dcterms:W3CDTF">2022-09-24T08:40:19Z</dcterms:modified>
</cp:coreProperties>
</file>