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8172-139E-B434-63CF-54C2BB69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62E34-ED48-9147-EEAD-1D6A0D8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7326F-0967-F874-5C48-136E3F8D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DFBC8-D188-4FC2-C426-156ABAB0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DCEE9-A125-2AFE-D042-B569B137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9122-24EB-ED95-8C98-B7DDE2C5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4F85-488D-3BF4-88D0-42C0096BF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2C88-AFB8-A912-7FED-9FEABE3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D846-39ED-622B-DB3D-5D11F7D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A807-1656-940A-40A6-A71A5AB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1EDF9-5FF0-E8A8-7C95-1B0A5C3C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86915-6FF1-C92A-1F3A-F12F3661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4964-D853-BB10-C784-D9C9B3A11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3629-A8E1-4116-BC0E-40A8FEBD8F4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661F-25E2-E085-D010-C3B57A0C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1994E-740A-E5FA-F66D-9D7A2DD7F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E973BE-035F-AB50-B969-CE2C15B0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altLang="ko-KR" sz="6600" dirty="0"/>
              <a:t>2D</a:t>
            </a:r>
            <a:r>
              <a:rPr lang="ko-KR" altLang="en-US" sz="6600" dirty="0"/>
              <a:t>게임 프로그래밍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01EF3-AF4F-666B-6C16-A39F4279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ko-KR" altLang="en-US" sz="1300" dirty="0">
                <a:solidFill>
                  <a:srgbClr val="FFFFFF"/>
                </a:solidFill>
              </a:rPr>
              <a:t>게임 공학과 </a:t>
            </a:r>
            <a:r>
              <a:rPr lang="en-US" altLang="ko-KR" sz="1300" dirty="0">
                <a:solidFill>
                  <a:srgbClr val="FFFFFF"/>
                </a:solidFill>
              </a:rPr>
              <a:t>2019182021 </a:t>
            </a:r>
            <a:r>
              <a:rPr lang="ko-KR" altLang="en-US" sz="1300" dirty="0">
                <a:solidFill>
                  <a:srgbClr val="FFFFFF"/>
                </a:solidFill>
              </a:rPr>
              <a:t>신민근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4B223-DF12-CC79-202C-5164741E466C}"/>
              </a:ext>
            </a:extLst>
          </p:cNvPr>
          <p:cNvSpPr txBox="1"/>
          <p:nvPr/>
        </p:nvSpPr>
        <p:spPr>
          <a:xfrm>
            <a:off x="4517571" y="299330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94625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850871-8780-270F-E8E1-CD74E45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4" y="308744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</a:t>
            </a:r>
            <a:r>
              <a:rPr lang="ko-KR" altLang="en-US" sz="4000" dirty="0"/>
              <a:t>주차 프로젝트 진행상황</a:t>
            </a:r>
            <a:r>
              <a:rPr lang="en-US" altLang="ko-KR" sz="4000" dirty="0"/>
              <a:t>( </a:t>
            </a:r>
            <a:r>
              <a:rPr lang="ko-KR" altLang="en-US" sz="4000" dirty="0"/>
              <a:t>평균</a:t>
            </a:r>
            <a:r>
              <a:rPr lang="en-US" altLang="ko-KR" sz="4000" dirty="0"/>
              <a:t>: 95% ) </a:t>
            </a:r>
            <a:endParaRPr lang="ko-KR" altLang="en-US" sz="4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C1B2B-FB35-118D-4B96-CF039B5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endParaRPr lang="en-US" altLang="ko-KR" sz="2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27C46EA-22C6-1668-4CDC-024895BD8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34589"/>
              </p:ext>
            </p:extLst>
          </p:nvPr>
        </p:nvGraphicFramePr>
        <p:xfrm>
          <a:off x="128016" y="1351218"/>
          <a:ext cx="11837560" cy="54846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05712">
                  <a:extLst>
                    <a:ext uri="{9D8B030D-6E8A-4147-A177-3AD203B41FA5}">
                      <a16:colId xmlns:a16="http://schemas.microsoft.com/office/drawing/2014/main" val="2011818451"/>
                    </a:ext>
                  </a:extLst>
                </a:gridCol>
                <a:gridCol w="1524808">
                  <a:extLst>
                    <a:ext uri="{9D8B030D-6E8A-4147-A177-3AD203B41FA5}">
                      <a16:colId xmlns:a16="http://schemas.microsoft.com/office/drawing/2014/main" val="1597513944"/>
                    </a:ext>
                  </a:extLst>
                </a:gridCol>
                <a:gridCol w="532330">
                  <a:extLst>
                    <a:ext uri="{9D8B030D-6E8A-4147-A177-3AD203B41FA5}">
                      <a16:colId xmlns:a16="http://schemas.microsoft.com/office/drawing/2014/main" val="167975843"/>
                    </a:ext>
                  </a:extLst>
                </a:gridCol>
                <a:gridCol w="7750354">
                  <a:extLst>
                    <a:ext uri="{9D8B030D-6E8A-4147-A177-3AD203B41FA5}">
                      <a16:colId xmlns:a16="http://schemas.microsoft.com/office/drawing/2014/main" val="110775581"/>
                    </a:ext>
                  </a:extLst>
                </a:gridCol>
                <a:gridCol w="1224356">
                  <a:extLst>
                    <a:ext uri="{9D8B030D-6E8A-4147-A177-3AD203B41FA5}">
                      <a16:colId xmlns:a16="http://schemas.microsoft.com/office/drawing/2014/main" val="3762662938"/>
                    </a:ext>
                  </a:extLst>
                </a:gridCol>
              </a:tblGrid>
              <a:tr h="451137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/>
                        <a:t>맵 구현 및 메인 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1.</a:t>
                      </a:r>
                      <a:r>
                        <a:rPr lang="ko-KR" altLang="en-US" sz="1200" b="0" dirty="0"/>
                        <a:t>배경과 발판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사다리를 구현하고 가장 왼쪽에는 성을 구현한다</a:t>
                      </a:r>
                      <a:r>
                        <a:rPr lang="en-US" altLang="ko-KR" sz="12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2.</a:t>
                      </a:r>
                      <a:r>
                        <a:rPr lang="ko-KR" altLang="en-US" sz="1200" b="0" dirty="0"/>
                        <a:t>메인 캐릭터의 이동을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918391"/>
                  </a:ext>
                </a:extLst>
              </a:tr>
              <a:tr h="4511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게임스테이지의 배경과 </a:t>
                      </a:r>
                      <a:r>
                        <a:rPr lang="en-US" altLang="ko-KR" sz="1200" b="0" dirty="0"/>
                        <a:t>2</a:t>
                      </a:r>
                      <a:r>
                        <a:rPr lang="ko-KR" altLang="en-US" sz="1200" b="0" dirty="0"/>
                        <a:t>층 발판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사다리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성 및 체력을 구현 하였으며 메인 캐릭터를 방향키를 통해서 기본적인 이동과 사다리 타는 애니메이션을 포함하여 구현하였다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100%</a:t>
                      </a:r>
                      <a:endParaRPr lang="ko-KR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334577"/>
                  </a:ext>
                </a:extLst>
              </a:tr>
              <a:tr h="9925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아군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메인 캐릭터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상태 구현 및 공격 동작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자원 생성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자원 소모 시 아군 캐릭터가 성에서 생성되며 오른쪽으로 이동한다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생성되는 층을 고를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공격동작을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28419"/>
                  </a:ext>
                </a:extLst>
              </a:tr>
              <a:tr h="135341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메인 캐릭터의 공격동작을 구현하였으며 메인 캐릭터의 속성을 만들어 두었다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시간이 지남에 따라 자원이 생성되도록 구현하였다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3, 4. </a:t>
                      </a:r>
                      <a:r>
                        <a:rPr lang="ko-KR" altLang="en-US" sz="1200" dirty="0"/>
                        <a:t>일정 자원 량을 획득하면 소모하여 아군을 생성하도록 구현 하였으며 키에 따라 소환 층이 바뀌며 오른쪽으로 이동을 시작한다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5. </a:t>
                      </a:r>
                      <a:r>
                        <a:rPr lang="ko-KR" altLang="en-US" sz="1200" dirty="0"/>
                        <a:t>공격 시 이동을 멈추어 공격을 시작하며 </a:t>
                      </a:r>
                      <a:r>
                        <a:rPr lang="ko-KR" altLang="en-US" sz="1200" dirty="0" err="1"/>
                        <a:t>쿨타임동안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idle</a:t>
                      </a:r>
                      <a:r>
                        <a:rPr lang="ko-KR" altLang="en-US" sz="1200" dirty="0"/>
                        <a:t>상태가 되며 </a:t>
                      </a:r>
                      <a:r>
                        <a:rPr lang="ko-KR" altLang="en-US" sz="1200" dirty="0" err="1"/>
                        <a:t>쿨타임이</a:t>
                      </a:r>
                      <a:r>
                        <a:rPr lang="ko-KR" altLang="en-US" sz="1200" dirty="0"/>
                        <a:t> 끝나면 다시 공격하도록 구현하였다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아군 생성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추가해야한다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90%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450960"/>
                  </a:ext>
                </a:extLst>
              </a:tr>
              <a:tr h="6315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적군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적 캐릭터는 각층의 오른쪽에서 생성되어 왼쪽으로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적군이 일정 시간 마다 생성된다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공격동작을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372695"/>
                  </a:ext>
                </a:extLst>
              </a:tr>
              <a:tr h="456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 캐릭터의 </a:t>
                      </a:r>
                      <a:r>
                        <a:rPr lang="ko-KR" altLang="en-US" sz="1200" dirty="0" err="1"/>
                        <a:t>스프라이트를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구해놓은</a:t>
                      </a:r>
                      <a:r>
                        <a:rPr lang="ko-KR" altLang="en-US" sz="1200" dirty="0"/>
                        <a:t> 상태이며 </a:t>
                      </a:r>
                      <a:r>
                        <a:rPr lang="en-US" altLang="ko-KR" sz="1200" dirty="0"/>
                        <a:t>10/18</a:t>
                      </a:r>
                      <a:r>
                        <a:rPr lang="ko-KR" altLang="en-US" sz="1200" dirty="0"/>
                        <a:t>일 부터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주차를 실시할 예정이다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857296"/>
                  </a:ext>
                </a:extLst>
              </a:tr>
              <a:tr h="63159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중간 점검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각 오브젝트들이 생성되어 이동함에 있어 버그가 있는지 점검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부족한 부분 보완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적 오브젝트는 성을 공격하도록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042759"/>
                  </a:ext>
                </a:extLst>
              </a:tr>
              <a:tr h="4563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99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AA56E-B5D7-644F-A789-A3F78FD7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3600"/>
              <a:t>Github </a:t>
            </a:r>
            <a:r>
              <a:rPr lang="ko-KR" altLang="en-US" sz="3600"/>
              <a:t>커밋 통계</a:t>
            </a:r>
          </a:p>
        </p:txBody>
      </p:sp>
      <p:pic>
        <p:nvPicPr>
          <p:cNvPr id="5" name="그림 4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58CED112-8239-A534-4A73-C36D0ED3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55" y="1336980"/>
            <a:ext cx="8941890" cy="5231006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4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280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2D게임 프로그래밍</vt:lpstr>
      <vt:lpstr>3주차 프로젝트 진행상황( 평균: 95% ) </vt:lpstr>
      <vt:lpstr>Github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신민근(2019182021)</dc:creator>
  <cp:lastModifiedBy>신민근(2019182021)</cp:lastModifiedBy>
  <cp:revision>3</cp:revision>
  <dcterms:created xsi:type="dcterms:W3CDTF">2022-10-17T07:11:46Z</dcterms:created>
  <dcterms:modified xsi:type="dcterms:W3CDTF">2022-10-17T07:46:31Z</dcterms:modified>
</cp:coreProperties>
</file>