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6880-2C86-43D6-BCAD-EC5AFB895A3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608B-2E2F-416D-9BF9-831C2781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6880-2C86-43D6-BCAD-EC5AFB895A3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608B-2E2F-416D-9BF9-831C2781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4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6880-2C86-43D6-BCAD-EC5AFB895A3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608B-2E2F-416D-9BF9-831C2781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1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6880-2C86-43D6-BCAD-EC5AFB895A3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608B-2E2F-416D-9BF9-831C2781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6880-2C86-43D6-BCAD-EC5AFB895A3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608B-2E2F-416D-9BF9-831C2781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8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6880-2C86-43D6-BCAD-EC5AFB895A3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608B-2E2F-416D-9BF9-831C2781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6880-2C86-43D6-BCAD-EC5AFB895A3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608B-2E2F-416D-9BF9-831C2781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1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6880-2C86-43D6-BCAD-EC5AFB895A3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608B-2E2F-416D-9BF9-831C2781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6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6880-2C86-43D6-BCAD-EC5AFB895A3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608B-2E2F-416D-9BF9-831C2781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9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6880-2C86-43D6-BCAD-EC5AFB895A3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608B-2E2F-416D-9BF9-831C2781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3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6880-2C86-43D6-BCAD-EC5AFB895A3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608B-2E2F-416D-9BF9-831C2781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26880-2C86-43D6-BCAD-EC5AFB895A31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608B-2E2F-416D-9BF9-831C2781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2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9427" y="2799761"/>
            <a:ext cx="5759777" cy="3101418"/>
          </a:xfrm>
          <a:custGeom>
            <a:avLst/>
            <a:gdLst>
              <a:gd name="connsiteX0" fmla="*/ 103695 w 5759777"/>
              <a:gd name="connsiteY0" fmla="*/ 292231 h 3101418"/>
              <a:gd name="connsiteX1" fmla="*/ 735291 w 5759777"/>
              <a:gd name="connsiteY1" fmla="*/ 1800519 h 3101418"/>
              <a:gd name="connsiteX2" fmla="*/ 2102177 w 5759777"/>
              <a:gd name="connsiteY2" fmla="*/ 3101418 h 3101418"/>
              <a:gd name="connsiteX3" fmla="*/ 4034672 w 5759777"/>
              <a:gd name="connsiteY3" fmla="*/ 3073138 h 3101418"/>
              <a:gd name="connsiteX4" fmla="*/ 5071620 w 5759777"/>
              <a:gd name="connsiteY4" fmla="*/ 1743959 h 3101418"/>
              <a:gd name="connsiteX5" fmla="*/ 5759777 w 5759777"/>
              <a:gd name="connsiteY5" fmla="*/ 37707 h 3101418"/>
              <a:gd name="connsiteX6" fmla="*/ 0 w 5759777"/>
              <a:gd name="connsiteY6" fmla="*/ 0 h 3101418"/>
              <a:gd name="connsiteX7" fmla="*/ 103695 w 5759777"/>
              <a:gd name="connsiteY7" fmla="*/ 292231 h 310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9777" h="3101418">
                <a:moveTo>
                  <a:pt x="103695" y="292231"/>
                </a:moveTo>
                <a:lnTo>
                  <a:pt x="735291" y="1800519"/>
                </a:lnTo>
                <a:lnTo>
                  <a:pt x="2102177" y="3101418"/>
                </a:lnTo>
                <a:lnTo>
                  <a:pt x="4034672" y="3073138"/>
                </a:lnTo>
                <a:lnTo>
                  <a:pt x="5071620" y="1743959"/>
                </a:lnTo>
                <a:lnTo>
                  <a:pt x="5759777" y="37707"/>
                </a:lnTo>
                <a:lnTo>
                  <a:pt x="0" y="0"/>
                </a:lnTo>
                <a:lnTo>
                  <a:pt x="103695" y="29223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96352" y="4553417"/>
            <a:ext cx="1868784" cy="110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 Fluxes</a:t>
            </a:r>
          </a:p>
          <a:p>
            <a:pPr algn="ctr"/>
            <a:r>
              <a:rPr lang="en-US" dirty="0" smtClean="0"/>
              <a:t>(Variable but specified)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7396" y="3215999"/>
            <a:ext cx="1857740" cy="664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ASR &lt;= 29AF (computed)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6352" y="3889184"/>
            <a:ext cx="1868784" cy="664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 Am &lt;= 3.25AF </a:t>
            </a:r>
            <a:r>
              <a:rPr lang="en-US" dirty="0" smtClean="0"/>
              <a:t>(computed)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5136" y="4572802"/>
            <a:ext cx="2882420" cy="1092607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Specified fluxes </a:t>
            </a:r>
            <a:r>
              <a:rPr lang="en-US" dirty="0" smtClean="0"/>
              <a:t>pumped from wells (</a:t>
            </a:r>
            <a:r>
              <a:rPr lang="en-US" dirty="0" smtClean="0"/>
              <a:t>Cal-AM Right, riparian Users, private wells)</a:t>
            </a:r>
          </a:p>
          <a:p>
            <a:r>
              <a:rPr lang="en-US" sz="1100" dirty="0" smtClean="0"/>
              <a:t> </a:t>
            </a:r>
            <a:endParaRPr lang="en-US" sz="1100" dirty="0"/>
          </a:p>
        </p:txBody>
      </p:sp>
      <p:cxnSp>
        <p:nvCxnSpPr>
          <p:cNvPr id="9" name="Straight Connector 8"/>
          <p:cNvCxnSpPr>
            <a:stCxn id="34" idx="4"/>
          </p:cNvCxnSpPr>
          <p:nvPr/>
        </p:nvCxnSpPr>
        <p:spPr>
          <a:xfrm flipH="1" flipV="1">
            <a:off x="9427" y="4531567"/>
            <a:ext cx="5071620" cy="1215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9077" y="3898133"/>
            <a:ext cx="129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Operational Threshold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626190"/>
            <a:ext cx="2175882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120 CFS: 12/1 </a:t>
            </a:r>
            <a:r>
              <a:rPr lang="en-US" smtClean="0"/>
              <a:t>- 4/14</a:t>
            </a:r>
          </a:p>
          <a:p>
            <a:endParaRPr lang="en-US" dirty="0" smtClean="0"/>
          </a:p>
          <a:p>
            <a:r>
              <a:rPr lang="en-US" dirty="0" smtClean="0"/>
              <a:t>80 CFS: 4/15 - 5/31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30283" y="2025538"/>
            <a:ext cx="1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Carmel River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5780248" y="2904735"/>
            <a:ext cx="1078302" cy="163898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ASR</a:t>
            </a:r>
            <a:endParaRPr lang="en-US" dirty="0"/>
          </a:p>
        </p:txBody>
      </p:sp>
      <p:sp>
        <p:nvSpPr>
          <p:cNvPr id="16" name="Curved Down Arrow 15"/>
          <p:cNvSpPr/>
          <p:nvPr/>
        </p:nvSpPr>
        <p:spPr>
          <a:xfrm>
            <a:off x="3563807" y="2180211"/>
            <a:ext cx="2817847" cy="1035788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96352" y="3216001"/>
            <a:ext cx="1868784" cy="1328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97402" y="2499305"/>
            <a:ext cx="98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</a:t>
            </a:r>
          </a:p>
          <a:p>
            <a:r>
              <a:rPr lang="en-US" dirty="0" smtClean="0"/>
              <a:t>Fraction</a:t>
            </a:r>
            <a:endParaRPr lang="en-US" dirty="0"/>
          </a:p>
        </p:txBody>
      </p:sp>
      <p:sp>
        <p:nvSpPr>
          <p:cNvPr id="21" name="Regular Pentagon 20"/>
          <p:cNvSpPr/>
          <p:nvPr/>
        </p:nvSpPr>
        <p:spPr>
          <a:xfrm>
            <a:off x="8414178" y="3053041"/>
            <a:ext cx="3122762" cy="2708694"/>
          </a:xfrm>
          <a:prstGeom prst="pentag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Seaside</a:t>
            </a:r>
          </a:p>
          <a:p>
            <a:pPr algn="ctr"/>
            <a:r>
              <a:rPr lang="en-US" dirty="0" smtClean="0"/>
              <a:t>Basin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00954" y="1533806"/>
            <a:ext cx="205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Estimated as Surface Diversion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816446" y="1390912"/>
            <a:ext cx="2375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Specified ASR/Monterey Pure Water Injection Time Series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98270" y="5967145"/>
            <a:ext cx="237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Specified CRB Demand Time Series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990819" y="979552"/>
            <a:ext cx="0" cy="587844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3540" y="928566"/>
            <a:ext cx="176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CRB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331029" y="970685"/>
            <a:ext cx="1762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SVIHM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867040" y="212751"/>
            <a:ext cx="11349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SCRBS CRB/ASR Seaside Operations Conceptual Framework</a:t>
            </a:r>
            <a:endParaRPr lang="en-US" sz="2800" dirty="0"/>
          </a:p>
        </p:txBody>
      </p:sp>
      <p:sp>
        <p:nvSpPr>
          <p:cNvPr id="18" name="Multiply 17"/>
          <p:cNvSpPr/>
          <p:nvPr/>
        </p:nvSpPr>
        <p:spPr>
          <a:xfrm>
            <a:off x="4218867" y="2650438"/>
            <a:ext cx="414071" cy="396815"/>
          </a:xfrm>
          <a:prstGeom prst="mathMultiply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Merge 36"/>
          <p:cNvSpPr/>
          <p:nvPr/>
        </p:nvSpPr>
        <p:spPr>
          <a:xfrm>
            <a:off x="902390" y="2499305"/>
            <a:ext cx="275961" cy="300456"/>
          </a:xfrm>
          <a:prstGeom prst="flowChartMerg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5912517" y="5761735"/>
            <a:ext cx="3785754" cy="10086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Down Arrow 21"/>
          <p:cNvSpPr/>
          <p:nvPr/>
        </p:nvSpPr>
        <p:spPr>
          <a:xfrm>
            <a:off x="6328273" y="1428933"/>
            <a:ext cx="3647286" cy="1885237"/>
          </a:xfrm>
          <a:prstGeom prst="curved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4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Henson, Wesley</dc:creator>
  <cp:lastModifiedBy>Henson, Wesley</cp:lastModifiedBy>
  <cp:revision>9</cp:revision>
  <dcterms:created xsi:type="dcterms:W3CDTF">2018-02-15T00:05:57Z</dcterms:created>
  <dcterms:modified xsi:type="dcterms:W3CDTF">2018-02-15T02:21:03Z</dcterms:modified>
</cp:coreProperties>
</file>