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E483-A2C4-4F2E-B380-92AD5B98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C65AE-DFA9-4216-A5FB-FB722A7C3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7620-0737-4B64-BB86-2BC960C6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8096-9073-471C-BAE3-6C3231A4A2C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D5AC3-B047-41E5-8D61-E6D08B12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F558-F07E-4139-9E36-0B5E3D63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524B-7AEC-4B88-B553-FA7EF28DF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49A4-96A2-472A-ABCE-B4379596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AF57B-E256-4995-8880-BA13BA8EF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2391-546D-48BC-80C0-B7BCBEE0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8096-9073-471C-BAE3-6C3231A4A2C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AA1F2-D4D8-4DEF-B127-2D843F5C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9081D-7BAC-4206-8CDE-B54FC980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524B-7AEC-4B88-B553-FA7EF28DF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BDCA0-E378-4401-9E53-ECA693FDE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72A5-78C8-41EC-AA18-BFC3780FB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2E542-551D-4F91-9317-21EC5CB7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8096-9073-471C-BAE3-6C3231A4A2C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4BB5-56FA-4167-BFD6-01EAAE71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9DFA6-E51D-4FAA-91B5-814FBF8B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524B-7AEC-4B88-B553-FA7EF28DF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9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EA84-7252-47C2-8178-5C7924D2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B372-C475-4868-B68C-8383400C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F86F9-F955-4F5A-B5A3-4232AD28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8096-9073-471C-BAE3-6C3231A4A2C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BAAA-EB09-4765-93D4-E018B53A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731B-6C9E-4DDB-8931-F45A71C4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524B-7AEC-4B88-B553-FA7EF28DF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3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56A6-013A-4F5C-90D5-7E1CDF03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A6253-42C8-49D6-8194-DF1F5FD5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938D-8DB5-44C0-BCA6-7151F83E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8096-9073-471C-BAE3-6C3231A4A2C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76A9-0973-498C-B288-A18A53E7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4AD0D-20A0-496E-A8D4-3832CEDB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524B-7AEC-4B88-B553-FA7EF28DF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FC63-11BA-4711-BCC2-77BBD07D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57FF-CE1E-44DF-9160-B6C273E3E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09904-A2C8-41BD-A971-CD8C88077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FC157-D626-46C0-9944-7E50FBF3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8096-9073-471C-BAE3-6C3231A4A2C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17306-7851-48BD-8B51-2FFD9025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028FA-62F2-4623-84C3-06E3A05D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524B-7AEC-4B88-B553-FA7EF28DF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9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91A5-E4D1-4EBA-8DC1-6320F94F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40B7-7F7F-4CF3-BA65-C7B3F112C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D33FF-7669-4EE6-BB6F-053E8AE97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B56D9-B045-4E49-980E-8C0E42E52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81343-EF6A-4C45-B2E1-83703E54E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A4C44-BCB2-4A27-9F28-52889D89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8096-9073-471C-BAE3-6C3231A4A2C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313E9-FD1D-4ADB-B659-8C83AC41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DFA0B-A5A1-4AA3-812B-25C17F58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524B-7AEC-4B88-B553-FA7EF28DF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4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2288-0F77-47D5-B90C-6CECFC34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50230-4CB4-48DA-80F9-1149F30C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8096-9073-471C-BAE3-6C3231A4A2C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003F0-F64A-4DEE-B813-512BF48E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D44-9993-4C3A-A769-357B0EE6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524B-7AEC-4B88-B553-FA7EF28DF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1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98E95-3387-43BF-B5C9-5C36760A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8096-9073-471C-BAE3-6C3231A4A2C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C7540-62B4-4129-9AE8-83F0E434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B7916-D7A1-4BB3-A02F-482EC1C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524B-7AEC-4B88-B553-FA7EF28DF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5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8500-A022-4499-A79B-1B8B292A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F2A0-6B18-45EB-A8D4-C56FB595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D7D78-BF62-481E-8231-8D0E856FA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F8005-2807-493C-AFE3-65ABBFDF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8096-9073-471C-BAE3-6C3231A4A2C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EBF4E-8FEB-4DFB-AFF5-D1C95D17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58F0B-054E-44EE-94A4-0F081BD7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524B-7AEC-4B88-B553-FA7EF28DF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76D9-FFEF-414B-B100-101A0616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57563-5F24-4B92-89AF-EEC175D71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C2E20-8A33-42BF-A7D5-055CC6209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3D8B-19ED-44B2-AD3D-D5865E25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8096-9073-471C-BAE3-6C3231A4A2C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8D302-77C3-4BED-8C26-4A91C872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4B9E-4C28-434C-8206-88214442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F524B-7AEC-4B88-B553-FA7EF28DF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8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7ACB1-E045-4DD0-AF29-26F616DA7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6B17F-58B1-4E0C-9C64-FF5212B2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281F9-F94C-462F-9D52-724F76036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8096-9073-471C-BAE3-6C3231A4A2C6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5E8F-6F5C-4C28-8C3A-E65E127AF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FD30-0BCB-41F9-8797-D645E3C14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F524B-7AEC-4B88-B553-FA7EF28DF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1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70C25-AFB6-485E-9C37-1A9E5A2E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24" y="0"/>
            <a:ext cx="6636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6BD92-4D92-428D-A7DD-A03B5BFEC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85" y="0"/>
            <a:ext cx="6295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5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8CE00-DDEC-40CD-80B8-FE71F0A9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073" y="0"/>
            <a:ext cx="5965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44CFA-2CCF-494D-91E5-B441C7CA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84" y="0"/>
            <a:ext cx="6253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2F5D6-8402-4A17-9571-C385D78A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44" y="0"/>
            <a:ext cx="6531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5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EA8FC-10CB-469F-AE2A-36FF94E7F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738187"/>
            <a:ext cx="67246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Adera, Saalem T</dc:creator>
  <cp:lastModifiedBy>Adera, Saalem T</cp:lastModifiedBy>
  <cp:revision>5</cp:revision>
  <dcterms:created xsi:type="dcterms:W3CDTF">2021-09-24T16:47:36Z</dcterms:created>
  <dcterms:modified xsi:type="dcterms:W3CDTF">2021-09-24T17:49:25Z</dcterms:modified>
</cp:coreProperties>
</file>