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1062F-5B7F-4228-A40B-A05ADD351B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2285B-CF44-4262-BE1C-D5A7118A45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559F3-85BE-42A4-89BA-5FD427433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C3C66-2162-426B-BC08-95DB4543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82564-E8C8-4A65-B5BF-348990ACC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8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A70D-6E53-42C9-B934-743BAAB2C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7F736A-54DE-424B-82DB-0DA835FA7A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4B92D-C491-418C-B62D-6C6B8D498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56A0-9CD5-4083-96B6-7CE290CDF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0143-90C1-4086-BD79-CF996564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FEF0E3-74C3-4176-8EB5-EA925FD7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C2CE1-AF95-4ABB-AC9A-1662C0155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D4604-F12E-4A3E-B762-477D18171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DFF36-D2D2-49CB-98EF-C8E490AB2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767D-E4A2-46C1-BDC5-4BE28220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0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CD10-F169-4E97-A7B4-8001A82B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1C299-84B6-4411-9BE0-F536B34C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EF2E-F4C3-42B5-9AAA-413A4E47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EB3A6-A1CB-42D5-91BF-4F4B5908E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8E88-049C-4B0A-AA04-5B51141EC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61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9DC69-28A3-46BB-A85A-BAE03B88B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73A3-565A-4F24-B0F8-749397F9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7C3A7-2F8A-4664-BCDC-C824B62D6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6990-2C70-4584-AF8F-4CDE63037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5D6F8-0A31-40C8-AD14-7244FC14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8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A2BC-1784-480F-A411-A778944B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8AD87-448C-46A6-BAF4-6F8EF333D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BCCD2-315C-4107-B994-EE5AAA1E5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355867-D7D1-4D28-A9EB-81063BAAD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DABDA-6161-4BC5-9D9E-1650FD0B1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D4EB4-C012-44C2-8C3E-786A3AE45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54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623E-3768-43EA-B026-DCED0A55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4B0CB-1339-414B-90F7-C2186DA70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A81058-8D58-4504-9827-D71ADEE1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C1EE-BF92-4CD1-9D65-C7DDD15488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55D294-71CE-43D0-8A0A-83D54ADF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79DBA-59F6-4EC0-9835-80E67E85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00468B-8FD8-45F8-A699-0CD752BF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A89051-F7FD-4FAA-A204-8123C0F3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26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4CD13-3104-44F6-A4E7-06218B303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0C2687-3C3E-4779-BADF-6C394B5C8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4DA9DD-AF5D-4AA5-BC7E-5AC72974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98545-8494-4420-9A2D-070376EB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4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4CA817-6323-42CE-98BE-C7E523F5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92AEFA-2CEB-43F1-A68A-5684F065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72450-BB27-4287-9FCC-ECAB3A92F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97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489D-C7DE-4D4C-BF3B-8B3C8899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DDC6-223C-4C9A-8EAF-D27B2769B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A5E34-2A8E-40C4-A878-8BAA23AF1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E343-0728-405F-A642-A0CD0104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65D9B-8E37-4FAD-B308-36812D6CC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988D53-E9F6-45AD-8D7D-A86F0AD4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7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83052-7A40-4C19-B8AC-43F435D04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D08BD4-FCA5-48DC-ADA0-81CFD131C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19285-F6DE-4FFC-A136-DA3D99B00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E14589-AA32-45FC-9109-98DFFA106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F2C09-189A-4AD5-8C38-404DF670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E38CE-A951-4E42-A476-A8F493D14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08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50FC7-396F-4A1E-991D-5975D736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47BC-9858-4ECD-9E1D-64ADAB0AD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7E8B-0DB8-4F38-8B9C-804F45C9F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23EE0-F569-4962-9915-426BDCE3FBA6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72571-26C4-46C9-880C-AB3BCE3BF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964DF-A4B1-4F4D-A992-8D44DED4F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DD40E-3C6F-4083-ABE2-F8D437034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1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172272-903B-4CBB-B16B-EA8B0379A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510" y="0"/>
            <a:ext cx="8024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1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AA2972-CC1A-406B-A93B-F6891F142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505" y="0"/>
            <a:ext cx="8518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261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406CF-0DAE-46CA-97C2-F3F4EA2BC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539" y="0"/>
            <a:ext cx="6524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4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E77548-F358-4045-B3F3-D42C7542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609" y="0"/>
            <a:ext cx="7152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609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5F78D-53FE-4872-AEF9-B03A86E1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025" y="0"/>
            <a:ext cx="6423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4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BD605-3172-4D91-97A0-24DFCE1CD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550" y="1076325"/>
            <a:ext cx="6438900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99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Adera, Saalem T</dc:creator>
  <cp:lastModifiedBy>Adera, Saalem T</cp:lastModifiedBy>
  <cp:revision>9</cp:revision>
  <dcterms:created xsi:type="dcterms:W3CDTF">2021-09-17T18:51:22Z</dcterms:created>
  <dcterms:modified xsi:type="dcterms:W3CDTF">2021-09-17T18:58:27Z</dcterms:modified>
</cp:coreProperties>
</file>