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AC05-2D1C-4903-B806-CFC02BDD4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CCAE0-E1DB-4DD0-A370-511E446D2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7CABA-4C3A-4E94-BFE2-BE9A4E69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9FD3-95BD-401C-BEE6-F0DA7139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CBC3-B889-4C14-B653-EA1AA1E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0680-C3F6-4E7A-8E55-2EF173B5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4CD6-6AA1-4B89-B8E1-145C4BC7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C5A2-B660-4E73-9821-DF8B3A94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693D6-BF9D-46FD-BECB-93106B58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48115-AA74-4906-92AA-544073E5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D1F10-61A6-41EC-BE34-D7106F998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4E337-1B01-42D1-B664-9594437C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3A0A-1FCB-416B-B95B-AC5E775C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DA3C-17C6-4223-BA5A-83A941CC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DDFB-18A4-4B74-B335-400EAC67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7963-F9BF-4C9C-A7D8-B00D450D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5E4A-12A8-4B9D-BE70-3CE3B2AE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BAD3-1CD5-4956-80C8-41303EF1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9F60-0193-4994-874D-B86CC6C0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58F5-2E96-4CC6-B256-1BA124B8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D710-AEE2-438F-A6A9-808D743E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59359-1FBE-4FD9-98DD-1792D4223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804E8-583C-4D51-A1BD-034D2DB2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BA4B-AA51-42A8-8E68-61C0FE38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EAAC-4C3E-4A82-B10A-846C335B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5B63-89A4-49D7-A915-CC95FA1C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0D0B-1671-4E27-A0CB-11974BE51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1317-F330-4F60-8D48-6DC84DFA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4824-4798-462E-9042-2494FD70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A124C-1B87-4D28-A629-4AE22FED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8798-B3F4-4B3B-894A-D6D9E185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A98D-0A33-4FD2-8AF5-AA69A89B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271BF-E352-42A7-965F-8B4E2635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8ABE3-AA28-42F8-A148-F52C0E10F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15940-F91C-48A9-A9CC-4D40FCFA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3C3F6-2443-487E-BDC4-9E577404A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85C5C-C41D-4A66-B586-84BEDA32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B952C-242C-41E7-A9AF-8F5944AC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082F-2A4D-4BAE-9222-B9A6A0BD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D092-78CB-4049-B407-DDDF3A3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F871B-BB7C-463A-AB7B-17EB4353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E7014-60A5-4393-BFE5-C3F98C65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9A62D-4823-4318-BFFF-C02A0F0D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7F9B5-3593-49CD-9B96-D3CB4400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E9D88-C73F-4CF7-86F6-3C105273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FDC8-C93C-4EBB-8F54-E5236AF6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2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1AA-D7C9-48DD-8146-F5A695F6C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F095-968C-4CD0-99B8-CBC085ABF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D6D48-B8FF-45FE-A9A6-A69F77CC1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8248F-FF39-40A5-9E4A-578842C2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23B0C-F27A-40B5-A7A6-005A13B5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04F2C-6096-4C45-9758-BBE978B4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4A66-8512-4BD8-9EF8-116792EE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591CA4-BF25-4748-87A6-49F85935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27F2-E618-4AF4-A398-5D83ABE5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C344-0267-4E75-B581-29ADB268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79A-D863-4264-A635-6AB812AA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FBD05-D7B1-4764-8BE8-CEAE930B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91442-C06A-48A0-826C-35B7448A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7471-91F0-41C2-84CE-8C79AB12E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10C7-72C9-45A5-9F65-2CDD2FF0A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8286-43C3-46B1-9601-00EC30BF2A5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DD4E2-05AB-436C-881B-C7834C1EE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55E3-137D-4B53-BD24-8541F35D7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75D82-A181-40FA-AA56-D8421C6F6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4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A57E3-55C4-48EB-B73F-99A41908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52" y="0"/>
            <a:ext cx="818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7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4B6CC-925A-49E8-A7B0-29E3BCAF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3" y="0"/>
            <a:ext cx="8680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4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1BA64A-AF01-463A-BB90-D53CD728E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58" y="0"/>
            <a:ext cx="8131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0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DF07C-AD0C-4AB3-8298-304E1D06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02" y="0"/>
            <a:ext cx="8871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C215F-ADCE-454B-867F-7B03322A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54" y="0"/>
            <a:ext cx="8325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8ACCD-6B84-4FC9-A1B4-CFC432D2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119187"/>
            <a:ext cx="71342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6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Adera, Saalem T</dc:creator>
  <cp:lastModifiedBy>Adera, Saalem T</cp:lastModifiedBy>
  <cp:revision>2</cp:revision>
  <dcterms:created xsi:type="dcterms:W3CDTF">2021-09-23T21:49:32Z</dcterms:created>
  <dcterms:modified xsi:type="dcterms:W3CDTF">2021-09-23T21:59:05Z</dcterms:modified>
</cp:coreProperties>
</file>