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6" r:id="rId2"/>
    <p:sldId id="477" r:id="rId3"/>
    <p:sldId id="478" r:id="rId4"/>
    <p:sldId id="479" r:id="rId5"/>
    <p:sldId id="480" r:id="rId6"/>
    <p:sldId id="481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759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Flow in Channels (SFR) and Reservoir Storage (LAK)</a:t>
            </a:r>
          </a:p>
        </p:txBody>
      </p:sp>
      <p:pic>
        <p:nvPicPr>
          <p:cNvPr id="6" name="Picture 4" descr="Paradise">
            <a:extLst>
              <a:ext uri="{FF2B5EF4-FFF2-40B4-BE49-F238E27FC236}">
                <a16:creationId xmlns:a16="http://schemas.microsoft.com/office/drawing/2014/main" id="{1537DB72-BE81-453E-8B58-E6BE774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2000" contrast="18000"/>
          </a:blip>
          <a:srcRect/>
          <a:stretch>
            <a:fillRect/>
          </a:stretch>
        </p:blipFill>
        <p:spPr bwMode="auto">
          <a:xfrm>
            <a:off x="580496" y="1972654"/>
            <a:ext cx="7106445" cy="48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24422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540D0-34F8-4C3F-86FC-9F9C42F0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329" y="2133600"/>
            <a:ext cx="8305800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SFR simulates streamflow using continuity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Simulating flow and depth is important for estimating SW-GW interactions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Wetting and drying of channels, impacts of capture by wells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Simulate flows where there are no measurements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Inflows and outflows from reservoirs</a:t>
            </a:r>
          </a:p>
        </p:txBody>
      </p:sp>
    </p:spTree>
    <p:extLst>
      <p:ext uri="{BB962C8B-B14F-4D97-AF65-F5344CB8AC3E}">
        <p14:creationId xmlns:p14="http://schemas.microsoft.com/office/powerpoint/2010/main" val="22776957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2580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977" y="49850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Channels are Represented at Sub-grid Level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682C40-D6A0-4CA8-9245-906489386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12235"/>
            <a:ext cx="7772400" cy="48768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Streams divided into segments and reaches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Reach is a length of stream within one MODFLOW grid cell that has constant streambed properties.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Segments are groups of reaches that have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Uniform overland flow, precipitation, ET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Tributary inflow 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Point inflow or outflow at beginning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Diversions from downstream end</a:t>
            </a:r>
          </a:p>
        </p:txBody>
      </p:sp>
    </p:spTree>
    <p:extLst>
      <p:ext uri="{BB962C8B-B14F-4D97-AF65-F5344CB8AC3E}">
        <p14:creationId xmlns:p14="http://schemas.microsoft.com/office/powerpoint/2010/main" val="12616717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505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Network and Channel Geometry</a:t>
            </a:r>
          </a:p>
        </p:txBody>
      </p:sp>
    </p:spTree>
    <p:extLst>
      <p:ext uri="{BB962C8B-B14F-4D97-AF65-F5344CB8AC3E}">
        <p14:creationId xmlns:p14="http://schemas.microsoft.com/office/powerpoint/2010/main" val="1001100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 and Reservoir Storage (LAK)</a:t>
            </a:r>
          </a:p>
        </p:txBody>
      </p:sp>
    </p:spTree>
    <p:extLst>
      <p:ext uri="{BB962C8B-B14F-4D97-AF65-F5344CB8AC3E}">
        <p14:creationId xmlns:p14="http://schemas.microsoft.com/office/powerpoint/2010/main" val="23636057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</TotalTime>
  <Words>139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Default Design</vt:lpstr>
      <vt:lpstr>Flow in Channels (SFR) and Reservoir Storage (LAK)</vt:lpstr>
      <vt:lpstr>Channel Flow (SFR)</vt:lpstr>
      <vt:lpstr>Channel Flow (SFR)</vt:lpstr>
      <vt:lpstr>Channels are Represented at Sub-grid Level</vt:lpstr>
      <vt:lpstr>Stream Network and Channel Geometry</vt:lpstr>
      <vt:lpstr>Channel Flow (SFR) and Reservoir Storage (LAK)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97</cp:revision>
  <dcterms:created xsi:type="dcterms:W3CDTF">2000-02-28T00:42:46Z</dcterms:created>
  <dcterms:modified xsi:type="dcterms:W3CDTF">2018-11-28T16:44:41Z</dcterms:modified>
</cp:coreProperties>
</file>