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62-1678-4A22-9CD8-3A6BF62FB1E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9441" y="1253723"/>
            <a:ext cx="431449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control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parameter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(print stuff and allocate GSFLOW specific arrays)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PRMS declare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function to read data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PRMS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MODFLOW AR and RP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time loop function (call MODFLOW RP for stress period)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time step loop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gsflow_prms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most PRMS modules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  <a:endParaRPr lang="en-US" sz="1100" dirty="0" smtClean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gsflow_mudflow</a:t>
            </a:r>
            <a:endParaRPr lang="en-US" sz="950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PRMS output (?)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Deallocate MODFLOW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(what is this for PRMS and MMF?)</a:t>
            </a: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876" y="1955290"/>
            <a:ext cx="1111469" cy="282226"/>
            <a:chOff x="4437993" y="2380958"/>
            <a:chExt cx="1111469" cy="282226"/>
          </a:xfrm>
        </p:grpSpPr>
        <p:sp>
          <p:nvSpPr>
            <p:cNvPr id="5" name="Rectangle 4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(read)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65373" y="4077863"/>
            <a:ext cx="1442546" cy="461665"/>
            <a:chOff x="4437993" y="2380958"/>
            <a:chExt cx="1111470" cy="461665"/>
          </a:xfrm>
        </p:grpSpPr>
        <p:sp>
          <p:nvSpPr>
            <p:cNvPr id="10" name="Rectangle 9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37994" y="2380958"/>
              <a:ext cx="111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(time loop)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1235" y="4223114"/>
            <a:ext cx="1844567" cy="282226"/>
            <a:chOff x="4437993" y="2380958"/>
            <a:chExt cx="1111469" cy="282226"/>
          </a:xfrm>
        </p:grpSpPr>
        <p:sp>
          <p:nvSpPr>
            <p:cNvPr id="13" name="Rectangle 12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(iteration loop)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86196" y="4710413"/>
            <a:ext cx="1844567" cy="282226"/>
            <a:chOff x="4437993" y="2380958"/>
            <a:chExt cx="1111469" cy="282226"/>
          </a:xfrm>
        </p:grpSpPr>
        <p:sp>
          <p:nvSpPr>
            <p:cNvPr id="16" name="Rectangle 15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(output?)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71742" y="5664353"/>
            <a:ext cx="1844567" cy="282226"/>
            <a:chOff x="4437993" y="2380958"/>
            <a:chExt cx="1111469" cy="282226"/>
          </a:xfrm>
        </p:grpSpPr>
        <p:sp>
          <p:nvSpPr>
            <p:cNvPr id="19" name="Rectangle 18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(finish)</a:t>
              </a:r>
              <a:endParaRPr lang="en-US" sz="1200" dirty="0"/>
            </a:p>
          </p:txBody>
        </p:sp>
      </p:grpSp>
      <p:sp>
        <p:nvSpPr>
          <p:cNvPr id="21" name="Left Brace 20"/>
          <p:cNvSpPr/>
          <p:nvPr/>
        </p:nvSpPr>
        <p:spPr>
          <a:xfrm>
            <a:off x="5596759" y="1253723"/>
            <a:ext cx="378371" cy="1686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763610" y="4156723"/>
            <a:ext cx="168166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803022" y="4684779"/>
            <a:ext cx="136635" cy="409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771490" y="5446151"/>
            <a:ext cx="145831" cy="73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3365068" y="3121572"/>
            <a:ext cx="378371" cy="2254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4</cp:revision>
  <dcterms:created xsi:type="dcterms:W3CDTF">2017-02-21T22:47:09Z</dcterms:created>
  <dcterms:modified xsi:type="dcterms:W3CDTF">2017-02-21T23:15:06Z</dcterms:modified>
</cp:coreProperties>
</file>