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6BB6-0ACC-4DDA-BF7F-61647D8E8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C0F23-A996-491B-9F47-B238E52A1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687A-1C02-43C7-912B-2DD3A042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0AD5-FB42-40E2-AAAA-F4EC324F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C536-65B0-47A3-9868-314E1FD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0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E2B9-39C5-43E7-8BD8-A81B848C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17414-DFB8-484B-8CA0-2308FFDD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B7FC-CB8F-4719-93C6-B5579E52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6FB5-EC5D-4293-94B8-14DF7C7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894A-1100-4F83-8F00-EC1316A8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70B95-8C70-4017-8C6E-08C27570E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75D0-F151-4713-BF70-1478B4949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314D-3A91-42D7-BB57-BAA55BAF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5CC3-BC26-499D-9DDD-671FD2D4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BB62-D432-492E-A8C6-C09E7D20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5919-2733-4F8C-8CAC-F8281D8E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0CEF-C782-4EB2-8231-6CDB2D7A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09CC-5C73-46AD-B539-095E48EF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B220-CF40-4DF8-8342-C05FDA9C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D4891-AE5E-4236-9040-66350AB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ED98-F893-4FAA-B1E7-F59F5FC0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EB81F-0581-4A4C-808B-D5E3832E8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92F4-2A2E-4BE0-843F-8330DE95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3CCE-338D-45FE-BC72-7BD70E1F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8233-CDDB-4EEB-B032-A9FCF635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5843-4E73-44AF-91D7-BCD85488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F3C2-007F-4314-812C-96CD5DCFE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7B3DE-2D7F-4697-BDFC-941BA492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3AA4-90A7-4B36-BAE9-B010535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E753-55EA-42A8-B010-22C6FE08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8779-9463-4F82-8CEA-83DA7871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98D9-82BA-4AEB-BD9D-239B219F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71A1E-0C95-44C2-9640-F044E565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5B47-20D8-4BC7-9AB3-88E71DCE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58286-F819-457A-822B-B04628DA0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4DC36-A270-4D93-9A5C-8C365CF9C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4BB28-6A38-4129-B450-76EE41AF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ADD2B-C6B0-4D52-9C27-C78C8910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650C9-4278-4F89-A3AF-4F55229E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8390-E02C-4E05-8011-B11B8E7F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85872-8AF3-441E-A8C4-C858FF9D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FA9E9-D8F5-498E-B387-9B1879FE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769CF-C036-4970-8A2E-DFAAF3C6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A827F-ECD6-4FAC-8C5C-FCB3B41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697C3-D178-4F61-A38B-6D13E303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6F7D4-7AEF-4760-87C9-3BE1AFD2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DB-26D9-4737-83BA-7160A547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C974-A89C-4689-BD1C-B2587A84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BC034-94B6-4914-B2F6-9160F767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3DD52-6C17-4EF3-9E68-83AAE0FE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5F23C-91A2-4657-8E4A-1D8BFB76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222D1-5854-4C6B-A0C3-38EDFE8C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E4FA-FC81-44C8-88E5-16006C83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B6F7-353C-4A3B-B920-FFB1304B1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19600-0F2B-4CD2-99BD-1A92147D1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ABB6-82E7-4904-A7C5-02E109D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FB3E6-737D-4FE1-8AEE-5EB3E574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99C4-099B-4531-861C-7C5FB661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4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6108-6030-49EE-A7B4-818D2B80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6CAD-FA98-4AD2-8CA7-64139226D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64B-ACAB-4021-A474-C640F006B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FE6C-F538-4CE2-BA61-E7AA53F482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82C9-2F2A-4064-88FB-584410D7A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09DD-5D67-4740-9066-9AD98DDA6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D531-536D-4328-93B9-9A6DBF7F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ky, map&#10;&#10;Description automatically generated">
            <a:extLst>
              <a:ext uri="{FF2B5EF4-FFF2-40B4-BE49-F238E27FC236}">
                <a16:creationId xmlns:a16="http://schemas.microsoft.com/office/drawing/2014/main" id="{FDA6D7D7-B395-4778-8106-0329EA24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699706"/>
            <a:ext cx="11641175" cy="54585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8EA21B8-5740-4D4A-A490-3CD97D9DE747}"/>
              </a:ext>
            </a:extLst>
          </p:cNvPr>
          <p:cNvSpPr/>
          <p:nvPr/>
        </p:nvSpPr>
        <p:spPr>
          <a:xfrm rot="16200000">
            <a:off x="3185485" y="1303519"/>
            <a:ext cx="1902328" cy="1321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B57444-82A1-4C02-9A03-5E73BE69C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0" y="1004341"/>
            <a:ext cx="3057814" cy="190232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E0A027-81E9-40C9-BD40-ADCB2EC93FD1}"/>
              </a:ext>
            </a:extLst>
          </p:cNvPr>
          <p:cNvCxnSpPr>
            <a:cxnSpLocks/>
          </p:cNvCxnSpPr>
          <p:nvPr/>
        </p:nvCxnSpPr>
        <p:spPr>
          <a:xfrm>
            <a:off x="2875085" y="2567354"/>
            <a:ext cx="1327638" cy="268165"/>
          </a:xfrm>
          <a:prstGeom prst="line">
            <a:avLst/>
          </a:prstGeom>
          <a:ln w="15875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F72A47-C631-4CB5-9D70-CD604320E084}"/>
              </a:ext>
            </a:extLst>
          </p:cNvPr>
          <p:cNvSpPr txBox="1"/>
          <p:nvPr/>
        </p:nvSpPr>
        <p:spPr>
          <a:xfrm>
            <a:off x="4136649" y="515040"/>
            <a:ext cx="262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-500,000ish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05FAC-55F5-402B-9D81-0829D5B59F75}"/>
              </a:ext>
            </a:extLst>
          </p:cNvPr>
          <p:cNvSpPr/>
          <p:nvPr/>
        </p:nvSpPr>
        <p:spPr>
          <a:xfrm>
            <a:off x="4019968" y="146043"/>
            <a:ext cx="233362" cy="2368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5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Morway, Eric</dc:creator>
  <cp:lastModifiedBy>Morway, Eric</cp:lastModifiedBy>
  <cp:revision>1</cp:revision>
  <dcterms:created xsi:type="dcterms:W3CDTF">2021-10-26T14:17:08Z</dcterms:created>
  <dcterms:modified xsi:type="dcterms:W3CDTF">2021-10-26T14:23:59Z</dcterms:modified>
</cp:coreProperties>
</file>