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2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A9ED-4EED-4BCC-A1B9-585B1A50C0A8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1DCE-831D-4B76-A63C-C01657B9F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4338320" y="3637280"/>
            <a:ext cx="802640" cy="264160"/>
          </a:xfrm>
          <a:custGeom>
            <a:avLst/>
            <a:gdLst>
              <a:gd name="connsiteX0" fmla="*/ 0 w 802640"/>
              <a:gd name="connsiteY0" fmla="*/ 20320 h 264160"/>
              <a:gd name="connsiteX1" fmla="*/ 162560 w 802640"/>
              <a:gd name="connsiteY1" fmla="*/ 182880 h 264160"/>
              <a:gd name="connsiteX2" fmla="*/ 254000 w 802640"/>
              <a:gd name="connsiteY2" fmla="*/ 233680 h 264160"/>
              <a:gd name="connsiteX3" fmla="*/ 386080 w 802640"/>
              <a:gd name="connsiteY3" fmla="*/ 264160 h 264160"/>
              <a:gd name="connsiteX4" fmla="*/ 508000 w 802640"/>
              <a:gd name="connsiteY4" fmla="*/ 264160 h 264160"/>
              <a:gd name="connsiteX5" fmla="*/ 650240 w 802640"/>
              <a:gd name="connsiteY5" fmla="*/ 193040 h 264160"/>
              <a:gd name="connsiteX6" fmla="*/ 751840 w 802640"/>
              <a:gd name="connsiteY6" fmla="*/ 50800 h 264160"/>
              <a:gd name="connsiteX7" fmla="*/ 802640 w 802640"/>
              <a:gd name="connsiteY7" fmla="*/ 0 h 264160"/>
              <a:gd name="connsiteX8" fmla="*/ 0 w 802640"/>
              <a:gd name="connsiteY8" fmla="*/ 20320 h 2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2640" h="264160">
                <a:moveTo>
                  <a:pt x="0" y="20320"/>
                </a:moveTo>
                <a:lnTo>
                  <a:pt x="162560" y="182880"/>
                </a:lnTo>
                <a:lnTo>
                  <a:pt x="254000" y="233680"/>
                </a:lnTo>
                <a:lnTo>
                  <a:pt x="386080" y="264160"/>
                </a:lnTo>
                <a:lnTo>
                  <a:pt x="508000" y="264160"/>
                </a:lnTo>
                <a:lnTo>
                  <a:pt x="650240" y="193040"/>
                </a:lnTo>
                <a:lnTo>
                  <a:pt x="751840" y="50800"/>
                </a:lnTo>
                <a:lnTo>
                  <a:pt x="802640" y="0"/>
                </a:lnTo>
                <a:lnTo>
                  <a:pt x="0" y="2032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/>
          <p:cNvSpPr/>
          <p:nvPr/>
        </p:nvSpPr>
        <p:spPr>
          <a:xfrm>
            <a:off x="1016000" y="2143760"/>
            <a:ext cx="7467600" cy="1757680"/>
          </a:xfrm>
          <a:custGeom>
            <a:avLst/>
            <a:gdLst>
              <a:gd name="connsiteX0" fmla="*/ 0 w 7467600"/>
              <a:gd name="connsiteY0" fmla="*/ 375920 h 1757680"/>
              <a:gd name="connsiteX1" fmla="*/ 60960 w 7467600"/>
              <a:gd name="connsiteY1" fmla="*/ 396240 h 1757680"/>
              <a:gd name="connsiteX2" fmla="*/ 101600 w 7467600"/>
              <a:gd name="connsiteY2" fmla="*/ 416560 h 1757680"/>
              <a:gd name="connsiteX3" fmla="*/ 162560 w 7467600"/>
              <a:gd name="connsiteY3" fmla="*/ 426720 h 1757680"/>
              <a:gd name="connsiteX4" fmla="*/ 203200 w 7467600"/>
              <a:gd name="connsiteY4" fmla="*/ 447040 h 1757680"/>
              <a:gd name="connsiteX5" fmla="*/ 264160 w 7467600"/>
              <a:gd name="connsiteY5" fmla="*/ 467360 h 1757680"/>
              <a:gd name="connsiteX6" fmla="*/ 294640 w 7467600"/>
              <a:gd name="connsiteY6" fmla="*/ 487680 h 1757680"/>
              <a:gd name="connsiteX7" fmla="*/ 406400 w 7467600"/>
              <a:gd name="connsiteY7" fmla="*/ 528320 h 1757680"/>
              <a:gd name="connsiteX8" fmla="*/ 467360 w 7467600"/>
              <a:gd name="connsiteY8" fmla="*/ 558800 h 1757680"/>
              <a:gd name="connsiteX9" fmla="*/ 558800 w 7467600"/>
              <a:gd name="connsiteY9" fmla="*/ 589280 h 1757680"/>
              <a:gd name="connsiteX10" fmla="*/ 589280 w 7467600"/>
              <a:gd name="connsiteY10" fmla="*/ 599440 h 1757680"/>
              <a:gd name="connsiteX11" fmla="*/ 690880 w 7467600"/>
              <a:gd name="connsiteY11" fmla="*/ 619760 h 1757680"/>
              <a:gd name="connsiteX12" fmla="*/ 731520 w 7467600"/>
              <a:gd name="connsiteY12" fmla="*/ 629920 h 1757680"/>
              <a:gd name="connsiteX13" fmla="*/ 853440 w 7467600"/>
              <a:gd name="connsiteY13" fmla="*/ 650240 h 1757680"/>
              <a:gd name="connsiteX14" fmla="*/ 975360 w 7467600"/>
              <a:gd name="connsiteY14" fmla="*/ 680720 h 1757680"/>
              <a:gd name="connsiteX15" fmla="*/ 1076960 w 7467600"/>
              <a:gd name="connsiteY15" fmla="*/ 711200 h 1757680"/>
              <a:gd name="connsiteX16" fmla="*/ 1107440 w 7467600"/>
              <a:gd name="connsiteY16" fmla="*/ 731520 h 1757680"/>
              <a:gd name="connsiteX17" fmla="*/ 1219200 w 7467600"/>
              <a:gd name="connsiteY17" fmla="*/ 751840 h 1757680"/>
              <a:gd name="connsiteX18" fmla="*/ 1249680 w 7467600"/>
              <a:gd name="connsiteY18" fmla="*/ 762000 h 1757680"/>
              <a:gd name="connsiteX19" fmla="*/ 1300480 w 7467600"/>
              <a:gd name="connsiteY19" fmla="*/ 772160 h 1757680"/>
              <a:gd name="connsiteX20" fmla="*/ 1361440 w 7467600"/>
              <a:gd name="connsiteY20" fmla="*/ 792480 h 1757680"/>
              <a:gd name="connsiteX21" fmla="*/ 1463040 w 7467600"/>
              <a:gd name="connsiteY21" fmla="*/ 812800 h 1757680"/>
              <a:gd name="connsiteX22" fmla="*/ 1503680 w 7467600"/>
              <a:gd name="connsiteY22" fmla="*/ 833120 h 1757680"/>
              <a:gd name="connsiteX23" fmla="*/ 1554480 w 7467600"/>
              <a:gd name="connsiteY23" fmla="*/ 843280 h 1757680"/>
              <a:gd name="connsiteX24" fmla="*/ 1676400 w 7467600"/>
              <a:gd name="connsiteY24" fmla="*/ 863600 h 1757680"/>
              <a:gd name="connsiteX25" fmla="*/ 1717040 w 7467600"/>
              <a:gd name="connsiteY25" fmla="*/ 873760 h 1757680"/>
              <a:gd name="connsiteX26" fmla="*/ 1747520 w 7467600"/>
              <a:gd name="connsiteY26" fmla="*/ 883920 h 1757680"/>
              <a:gd name="connsiteX27" fmla="*/ 1849120 w 7467600"/>
              <a:gd name="connsiteY27" fmla="*/ 894080 h 1757680"/>
              <a:gd name="connsiteX28" fmla="*/ 1991360 w 7467600"/>
              <a:gd name="connsiteY28" fmla="*/ 934720 h 1757680"/>
              <a:gd name="connsiteX29" fmla="*/ 2021840 w 7467600"/>
              <a:gd name="connsiteY29" fmla="*/ 944880 h 1757680"/>
              <a:gd name="connsiteX30" fmla="*/ 2082800 w 7467600"/>
              <a:gd name="connsiteY30" fmla="*/ 955040 h 1757680"/>
              <a:gd name="connsiteX31" fmla="*/ 2113280 w 7467600"/>
              <a:gd name="connsiteY31" fmla="*/ 965200 h 1757680"/>
              <a:gd name="connsiteX32" fmla="*/ 2194560 w 7467600"/>
              <a:gd name="connsiteY32" fmla="*/ 985520 h 1757680"/>
              <a:gd name="connsiteX33" fmla="*/ 2235200 w 7467600"/>
              <a:gd name="connsiteY33" fmla="*/ 1005840 h 1757680"/>
              <a:gd name="connsiteX34" fmla="*/ 2275840 w 7467600"/>
              <a:gd name="connsiteY34" fmla="*/ 1016000 h 1757680"/>
              <a:gd name="connsiteX35" fmla="*/ 2316480 w 7467600"/>
              <a:gd name="connsiteY35" fmla="*/ 1036320 h 1757680"/>
              <a:gd name="connsiteX36" fmla="*/ 2387600 w 7467600"/>
              <a:gd name="connsiteY36" fmla="*/ 1046480 h 1757680"/>
              <a:gd name="connsiteX37" fmla="*/ 2479040 w 7467600"/>
              <a:gd name="connsiteY37" fmla="*/ 1076960 h 1757680"/>
              <a:gd name="connsiteX38" fmla="*/ 2550160 w 7467600"/>
              <a:gd name="connsiteY38" fmla="*/ 1097280 h 1757680"/>
              <a:gd name="connsiteX39" fmla="*/ 2641600 w 7467600"/>
              <a:gd name="connsiteY39" fmla="*/ 1137920 h 1757680"/>
              <a:gd name="connsiteX40" fmla="*/ 2712720 w 7467600"/>
              <a:gd name="connsiteY40" fmla="*/ 1158240 h 1757680"/>
              <a:gd name="connsiteX41" fmla="*/ 2794000 w 7467600"/>
              <a:gd name="connsiteY41" fmla="*/ 1198880 h 1757680"/>
              <a:gd name="connsiteX42" fmla="*/ 2834640 w 7467600"/>
              <a:gd name="connsiteY42" fmla="*/ 1219200 h 1757680"/>
              <a:gd name="connsiteX43" fmla="*/ 2865120 w 7467600"/>
              <a:gd name="connsiteY43" fmla="*/ 1239520 h 1757680"/>
              <a:gd name="connsiteX44" fmla="*/ 2915920 w 7467600"/>
              <a:gd name="connsiteY44" fmla="*/ 1259840 h 1757680"/>
              <a:gd name="connsiteX45" fmla="*/ 2987040 w 7467600"/>
              <a:gd name="connsiteY45" fmla="*/ 1280160 h 1757680"/>
              <a:gd name="connsiteX46" fmla="*/ 3048000 w 7467600"/>
              <a:gd name="connsiteY46" fmla="*/ 1310640 h 1757680"/>
              <a:gd name="connsiteX47" fmla="*/ 3078480 w 7467600"/>
              <a:gd name="connsiteY47" fmla="*/ 1341120 h 1757680"/>
              <a:gd name="connsiteX48" fmla="*/ 3129280 w 7467600"/>
              <a:gd name="connsiteY48" fmla="*/ 1351280 h 1757680"/>
              <a:gd name="connsiteX49" fmla="*/ 3169920 w 7467600"/>
              <a:gd name="connsiteY49" fmla="*/ 1371600 h 1757680"/>
              <a:gd name="connsiteX50" fmla="*/ 3230880 w 7467600"/>
              <a:gd name="connsiteY50" fmla="*/ 1402080 h 1757680"/>
              <a:gd name="connsiteX51" fmla="*/ 3271520 w 7467600"/>
              <a:gd name="connsiteY51" fmla="*/ 1463040 h 1757680"/>
              <a:gd name="connsiteX52" fmla="*/ 3291840 w 7467600"/>
              <a:gd name="connsiteY52" fmla="*/ 1493520 h 1757680"/>
              <a:gd name="connsiteX53" fmla="*/ 3322320 w 7467600"/>
              <a:gd name="connsiteY53" fmla="*/ 1513840 h 1757680"/>
              <a:gd name="connsiteX54" fmla="*/ 3373120 w 7467600"/>
              <a:gd name="connsiteY54" fmla="*/ 1564640 h 1757680"/>
              <a:gd name="connsiteX55" fmla="*/ 3423920 w 7467600"/>
              <a:gd name="connsiteY55" fmla="*/ 1605280 h 1757680"/>
              <a:gd name="connsiteX56" fmla="*/ 3464560 w 7467600"/>
              <a:gd name="connsiteY56" fmla="*/ 1656080 h 1757680"/>
              <a:gd name="connsiteX57" fmla="*/ 3556000 w 7467600"/>
              <a:gd name="connsiteY57" fmla="*/ 1737360 h 1757680"/>
              <a:gd name="connsiteX58" fmla="*/ 3616960 w 7467600"/>
              <a:gd name="connsiteY58" fmla="*/ 1757680 h 1757680"/>
              <a:gd name="connsiteX59" fmla="*/ 3891280 w 7467600"/>
              <a:gd name="connsiteY59" fmla="*/ 1747520 h 1757680"/>
              <a:gd name="connsiteX60" fmla="*/ 3921760 w 7467600"/>
              <a:gd name="connsiteY60" fmla="*/ 1727200 h 1757680"/>
              <a:gd name="connsiteX61" fmla="*/ 3962400 w 7467600"/>
              <a:gd name="connsiteY61" fmla="*/ 1676400 h 1757680"/>
              <a:gd name="connsiteX62" fmla="*/ 4013200 w 7467600"/>
              <a:gd name="connsiteY62" fmla="*/ 1625600 h 1757680"/>
              <a:gd name="connsiteX63" fmla="*/ 4064000 w 7467600"/>
              <a:gd name="connsiteY63" fmla="*/ 1564640 h 1757680"/>
              <a:gd name="connsiteX64" fmla="*/ 4094480 w 7467600"/>
              <a:gd name="connsiteY64" fmla="*/ 1544320 h 1757680"/>
              <a:gd name="connsiteX65" fmla="*/ 4135120 w 7467600"/>
              <a:gd name="connsiteY65" fmla="*/ 1452880 h 1757680"/>
              <a:gd name="connsiteX66" fmla="*/ 4175760 w 7467600"/>
              <a:gd name="connsiteY66" fmla="*/ 1391920 h 1757680"/>
              <a:gd name="connsiteX67" fmla="*/ 4267200 w 7467600"/>
              <a:gd name="connsiteY67" fmla="*/ 1381760 h 1757680"/>
              <a:gd name="connsiteX68" fmla="*/ 4470400 w 7467600"/>
              <a:gd name="connsiteY68" fmla="*/ 1371600 h 1757680"/>
              <a:gd name="connsiteX69" fmla="*/ 4582160 w 7467600"/>
              <a:gd name="connsiteY69" fmla="*/ 1361440 h 1757680"/>
              <a:gd name="connsiteX70" fmla="*/ 4805680 w 7467600"/>
              <a:gd name="connsiteY70" fmla="*/ 1351280 h 1757680"/>
              <a:gd name="connsiteX71" fmla="*/ 4856480 w 7467600"/>
              <a:gd name="connsiteY71" fmla="*/ 1341120 h 1757680"/>
              <a:gd name="connsiteX72" fmla="*/ 4958080 w 7467600"/>
              <a:gd name="connsiteY72" fmla="*/ 1300480 h 1757680"/>
              <a:gd name="connsiteX73" fmla="*/ 5008880 w 7467600"/>
              <a:gd name="connsiteY73" fmla="*/ 1290320 h 1757680"/>
              <a:gd name="connsiteX74" fmla="*/ 5039360 w 7467600"/>
              <a:gd name="connsiteY74" fmla="*/ 1280160 h 1757680"/>
              <a:gd name="connsiteX75" fmla="*/ 5252720 w 7467600"/>
              <a:gd name="connsiteY75" fmla="*/ 1239520 h 1757680"/>
              <a:gd name="connsiteX76" fmla="*/ 5313680 w 7467600"/>
              <a:gd name="connsiteY76" fmla="*/ 1209040 h 1757680"/>
              <a:gd name="connsiteX77" fmla="*/ 5415280 w 7467600"/>
              <a:gd name="connsiteY77" fmla="*/ 1188720 h 1757680"/>
              <a:gd name="connsiteX78" fmla="*/ 5466080 w 7467600"/>
              <a:gd name="connsiteY78" fmla="*/ 1178560 h 1757680"/>
              <a:gd name="connsiteX79" fmla="*/ 5577840 w 7467600"/>
              <a:gd name="connsiteY79" fmla="*/ 1148080 h 1757680"/>
              <a:gd name="connsiteX80" fmla="*/ 5648960 w 7467600"/>
              <a:gd name="connsiteY80" fmla="*/ 1107440 h 1757680"/>
              <a:gd name="connsiteX81" fmla="*/ 5679440 w 7467600"/>
              <a:gd name="connsiteY81" fmla="*/ 1076960 h 1757680"/>
              <a:gd name="connsiteX82" fmla="*/ 5760720 w 7467600"/>
              <a:gd name="connsiteY82" fmla="*/ 1046480 h 1757680"/>
              <a:gd name="connsiteX83" fmla="*/ 5872480 w 7467600"/>
              <a:gd name="connsiteY83" fmla="*/ 1016000 h 1757680"/>
              <a:gd name="connsiteX84" fmla="*/ 5984240 w 7467600"/>
              <a:gd name="connsiteY84" fmla="*/ 955040 h 1757680"/>
              <a:gd name="connsiteX85" fmla="*/ 6075680 w 7467600"/>
              <a:gd name="connsiteY85" fmla="*/ 934720 h 1757680"/>
              <a:gd name="connsiteX86" fmla="*/ 6136640 w 7467600"/>
              <a:gd name="connsiteY86" fmla="*/ 924560 h 1757680"/>
              <a:gd name="connsiteX87" fmla="*/ 6167120 w 7467600"/>
              <a:gd name="connsiteY87" fmla="*/ 914400 h 1757680"/>
              <a:gd name="connsiteX88" fmla="*/ 6248400 w 7467600"/>
              <a:gd name="connsiteY88" fmla="*/ 853440 h 1757680"/>
              <a:gd name="connsiteX89" fmla="*/ 6329680 w 7467600"/>
              <a:gd name="connsiteY89" fmla="*/ 822960 h 1757680"/>
              <a:gd name="connsiteX90" fmla="*/ 6492240 w 7467600"/>
              <a:gd name="connsiteY90" fmla="*/ 762000 h 1757680"/>
              <a:gd name="connsiteX91" fmla="*/ 6766560 w 7467600"/>
              <a:gd name="connsiteY91" fmla="*/ 609600 h 1757680"/>
              <a:gd name="connsiteX92" fmla="*/ 6868160 w 7467600"/>
              <a:gd name="connsiteY92" fmla="*/ 558800 h 1757680"/>
              <a:gd name="connsiteX93" fmla="*/ 6898640 w 7467600"/>
              <a:gd name="connsiteY93" fmla="*/ 518160 h 1757680"/>
              <a:gd name="connsiteX94" fmla="*/ 6979920 w 7467600"/>
              <a:gd name="connsiteY94" fmla="*/ 406400 h 1757680"/>
              <a:gd name="connsiteX95" fmla="*/ 7122160 w 7467600"/>
              <a:gd name="connsiteY95" fmla="*/ 314960 h 1757680"/>
              <a:gd name="connsiteX96" fmla="*/ 7162800 w 7467600"/>
              <a:gd name="connsiteY96" fmla="*/ 254000 h 1757680"/>
              <a:gd name="connsiteX97" fmla="*/ 7213600 w 7467600"/>
              <a:gd name="connsiteY97" fmla="*/ 193040 h 1757680"/>
              <a:gd name="connsiteX98" fmla="*/ 7233920 w 7467600"/>
              <a:gd name="connsiteY98" fmla="*/ 152400 h 1757680"/>
              <a:gd name="connsiteX99" fmla="*/ 7294880 w 7467600"/>
              <a:gd name="connsiteY99" fmla="*/ 81280 h 1757680"/>
              <a:gd name="connsiteX100" fmla="*/ 7325360 w 7467600"/>
              <a:gd name="connsiteY100" fmla="*/ 60960 h 1757680"/>
              <a:gd name="connsiteX101" fmla="*/ 7366000 w 7467600"/>
              <a:gd name="connsiteY101" fmla="*/ 50800 h 1757680"/>
              <a:gd name="connsiteX102" fmla="*/ 7437120 w 7467600"/>
              <a:gd name="connsiteY102" fmla="*/ 10160 h 1757680"/>
              <a:gd name="connsiteX103" fmla="*/ 7467600 w 7467600"/>
              <a:gd name="connsiteY103" fmla="*/ 0 h 17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7467600" h="1757680">
                <a:moveTo>
                  <a:pt x="0" y="375920"/>
                </a:moveTo>
                <a:cubicBezTo>
                  <a:pt x="20320" y="382693"/>
                  <a:pt x="41073" y="388285"/>
                  <a:pt x="60960" y="396240"/>
                </a:cubicBezTo>
                <a:cubicBezTo>
                  <a:pt x="75022" y="401865"/>
                  <a:pt x="87093" y="412208"/>
                  <a:pt x="101600" y="416560"/>
                </a:cubicBezTo>
                <a:cubicBezTo>
                  <a:pt x="121331" y="422479"/>
                  <a:pt x="142240" y="423333"/>
                  <a:pt x="162560" y="426720"/>
                </a:cubicBezTo>
                <a:cubicBezTo>
                  <a:pt x="176107" y="433493"/>
                  <a:pt x="189138" y="441415"/>
                  <a:pt x="203200" y="447040"/>
                </a:cubicBezTo>
                <a:cubicBezTo>
                  <a:pt x="223087" y="454995"/>
                  <a:pt x="246338" y="455479"/>
                  <a:pt x="264160" y="467360"/>
                </a:cubicBezTo>
                <a:cubicBezTo>
                  <a:pt x="274320" y="474133"/>
                  <a:pt x="283718" y="482219"/>
                  <a:pt x="294640" y="487680"/>
                </a:cubicBezTo>
                <a:cubicBezTo>
                  <a:pt x="347140" y="513930"/>
                  <a:pt x="349498" y="504611"/>
                  <a:pt x="406400" y="528320"/>
                </a:cubicBezTo>
                <a:cubicBezTo>
                  <a:pt x="427371" y="537058"/>
                  <a:pt x="446678" y="549399"/>
                  <a:pt x="467360" y="558800"/>
                </a:cubicBezTo>
                <a:cubicBezTo>
                  <a:pt x="526641" y="585746"/>
                  <a:pt x="503900" y="573594"/>
                  <a:pt x="558800" y="589280"/>
                </a:cubicBezTo>
                <a:cubicBezTo>
                  <a:pt x="569098" y="592222"/>
                  <a:pt x="578982" y="596498"/>
                  <a:pt x="589280" y="599440"/>
                </a:cubicBezTo>
                <a:cubicBezTo>
                  <a:pt x="644345" y="615173"/>
                  <a:pt x="624350" y="606454"/>
                  <a:pt x="690880" y="619760"/>
                </a:cubicBezTo>
                <a:cubicBezTo>
                  <a:pt x="704572" y="622498"/>
                  <a:pt x="717796" y="627347"/>
                  <a:pt x="731520" y="629920"/>
                </a:cubicBezTo>
                <a:cubicBezTo>
                  <a:pt x="772015" y="637513"/>
                  <a:pt x="814354" y="637211"/>
                  <a:pt x="853440" y="650240"/>
                </a:cubicBezTo>
                <a:cubicBezTo>
                  <a:pt x="933943" y="677074"/>
                  <a:pt x="893272" y="667039"/>
                  <a:pt x="975360" y="680720"/>
                </a:cubicBezTo>
                <a:cubicBezTo>
                  <a:pt x="1090228" y="738154"/>
                  <a:pt x="925161" y="660600"/>
                  <a:pt x="1076960" y="711200"/>
                </a:cubicBezTo>
                <a:cubicBezTo>
                  <a:pt x="1088544" y="715061"/>
                  <a:pt x="1096007" y="727233"/>
                  <a:pt x="1107440" y="731520"/>
                </a:cubicBezTo>
                <a:cubicBezTo>
                  <a:pt x="1120887" y="736563"/>
                  <a:pt x="1209863" y="749765"/>
                  <a:pt x="1219200" y="751840"/>
                </a:cubicBezTo>
                <a:cubicBezTo>
                  <a:pt x="1229655" y="754163"/>
                  <a:pt x="1239290" y="759403"/>
                  <a:pt x="1249680" y="762000"/>
                </a:cubicBezTo>
                <a:cubicBezTo>
                  <a:pt x="1266433" y="766188"/>
                  <a:pt x="1283820" y="767616"/>
                  <a:pt x="1300480" y="772160"/>
                </a:cubicBezTo>
                <a:cubicBezTo>
                  <a:pt x="1321144" y="777796"/>
                  <a:pt x="1340660" y="787285"/>
                  <a:pt x="1361440" y="792480"/>
                </a:cubicBezTo>
                <a:cubicBezTo>
                  <a:pt x="1422065" y="807636"/>
                  <a:pt x="1388306" y="800344"/>
                  <a:pt x="1463040" y="812800"/>
                </a:cubicBezTo>
                <a:cubicBezTo>
                  <a:pt x="1476587" y="819573"/>
                  <a:pt x="1489312" y="828331"/>
                  <a:pt x="1503680" y="833120"/>
                </a:cubicBezTo>
                <a:cubicBezTo>
                  <a:pt x="1520063" y="838581"/>
                  <a:pt x="1537727" y="839092"/>
                  <a:pt x="1554480" y="843280"/>
                </a:cubicBezTo>
                <a:cubicBezTo>
                  <a:pt x="1649798" y="867110"/>
                  <a:pt x="1471960" y="840884"/>
                  <a:pt x="1676400" y="863600"/>
                </a:cubicBezTo>
                <a:cubicBezTo>
                  <a:pt x="1689947" y="866987"/>
                  <a:pt x="1703614" y="869924"/>
                  <a:pt x="1717040" y="873760"/>
                </a:cubicBezTo>
                <a:cubicBezTo>
                  <a:pt x="1727338" y="876702"/>
                  <a:pt x="1736935" y="882292"/>
                  <a:pt x="1747520" y="883920"/>
                </a:cubicBezTo>
                <a:cubicBezTo>
                  <a:pt x="1781160" y="889095"/>
                  <a:pt x="1815253" y="890693"/>
                  <a:pt x="1849120" y="894080"/>
                </a:cubicBezTo>
                <a:cubicBezTo>
                  <a:pt x="1965928" y="933016"/>
                  <a:pt x="1851028" y="896448"/>
                  <a:pt x="1991360" y="934720"/>
                </a:cubicBezTo>
                <a:cubicBezTo>
                  <a:pt x="2001692" y="937538"/>
                  <a:pt x="2011385" y="942557"/>
                  <a:pt x="2021840" y="944880"/>
                </a:cubicBezTo>
                <a:cubicBezTo>
                  <a:pt x="2041950" y="949349"/>
                  <a:pt x="2062690" y="950571"/>
                  <a:pt x="2082800" y="955040"/>
                </a:cubicBezTo>
                <a:cubicBezTo>
                  <a:pt x="2093255" y="957363"/>
                  <a:pt x="2102948" y="962382"/>
                  <a:pt x="2113280" y="965200"/>
                </a:cubicBezTo>
                <a:cubicBezTo>
                  <a:pt x="2140223" y="972548"/>
                  <a:pt x="2169581" y="973031"/>
                  <a:pt x="2194560" y="985520"/>
                </a:cubicBezTo>
                <a:cubicBezTo>
                  <a:pt x="2208107" y="992293"/>
                  <a:pt x="2221019" y="1000522"/>
                  <a:pt x="2235200" y="1005840"/>
                </a:cubicBezTo>
                <a:cubicBezTo>
                  <a:pt x="2248275" y="1010743"/>
                  <a:pt x="2262765" y="1011097"/>
                  <a:pt x="2275840" y="1016000"/>
                </a:cubicBezTo>
                <a:cubicBezTo>
                  <a:pt x="2290021" y="1021318"/>
                  <a:pt x="2301868" y="1032335"/>
                  <a:pt x="2316480" y="1036320"/>
                </a:cubicBezTo>
                <a:cubicBezTo>
                  <a:pt x="2339584" y="1042621"/>
                  <a:pt x="2364039" y="1042196"/>
                  <a:pt x="2387600" y="1046480"/>
                </a:cubicBezTo>
                <a:cubicBezTo>
                  <a:pt x="2431663" y="1054491"/>
                  <a:pt x="2433913" y="1060038"/>
                  <a:pt x="2479040" y="1076960"/>
                </a:cubicBezTo>
                <a:cubicBezTo>
                  <a:pt x="2557316" y="1106314"/>
                  <a:pt x="2454084" y="1065255"/>
                  <a:pt x="2550160" y="1097280"/>
                </a:cubicBezTo>
                <a:cubicBezTo>
                  <a:pt x="2716982" y="1152887"/>
                  <a:pt x="2499975" y="1084811"/>
                  <a:pt x="2641600" y="1137920"/>
                </a:cubicBezTo>
                <a:cubicBezTo>
                  <a:pt x="2685942" y="1154548"/>
                  <a:pt x="2674122" y="1140695"/>
                  <a:pt x="2712720" y="1158240"/>
                </a:cubicBezTo>
                <a:cubicBezTo>
                  <a:pt x="2740296" y="1170775"/>
                  <a:pt x="2766907" y="1185333"/>
                  <a:pt x="2794000" y="1198880"/>
                </a:cubicBezTo>
                <a:cubicBezTo>
                  <a:pt x="2807547" y="1205653"/>
                  <a:pt x="2822038" y="1210799"/>
                  <a:pt x="2834640" y="1219200"/>
                </a:cubicBezTo>
                <a:cubicBezTo>
                  <a:pt x="2844800" y="1225973"/>
                  <a:pt x="2854198" y="1234059"/>
                  <a:pt x="2865120" y="1239520"/>
                </a:cubicBezTo>
                <a:cubicBezTo>
                  <a:pt x="2881432" y="1247676"/>
                  <a:pt x="2898618" y="1254073"/>
                  <a:pt x="2915920" y="1259840"/>
                </a:cubicBezTo>
                <a:cubicBezTo>
                  <a:pt x="2935452" y="1266351"/>
                  <a:pt x="2967471" y="1270375"/>
                  <a:pt x="2987040" y="1280160"/>
                </a:cubicBezTo>
                <a:cubicBezTo>
                  <a:pt x="3065822" y="1319551"/>
                  <a:pt x="2971388" y="1285103"/>
                  <a:pt x="3048000" y="1310640"/>
                </a:cubicBezTo>
                <a:cubicBezTo>
                  <a:pt x="3058160" y="1320800"/>
                  <a:pt x="3065629" y="1334694"/>
                  <a:pt x="3078480" y="1341120"/>
                </a:cubicBezTo>
                <a:cubicBezTo>
                  <a:pt x="3093926" y="1348843"/>
                  <a:pt x="3112897" y="1345819"/>
                  <a:pt x="3129280" y="1351280"/>
                </a:cubicBezTo>
                <a:cubicBezTo>
                  <a:pt x="3143648" y="1356069"/>
                  <a:pt x="3155999" y="1365634"/>
                  <a:pt x="3169920" y="1371600"/>
                </a:cubicBezTo>
                <a:cubicBezTo>
                  <a:pt x="3228810" y="1396839"/>
                  <a:pt x="3172305" y="1363030"/>
                  <a:pt x="3230880" y="1402080"/>
                </a:cubicBezTo>
                <a:lnTo>
                  <a:pt x="3271520" y="1463040"/>
                </a:lnTo>
                <a:cubicBezTo>
                  <a:pt x="3278293" y="1473200"/>
                  <a:pt x="3281680" y="1486747"/>
                  <a:pt x="3291840" y="1493520"/>
                </a:cubicBezTo>
                <a:lnTo>
                  <a:pt x="3322320" y="1513840"/>
                </a:lnTo>
                <a:cubicBezTo>
                  <a:pt x="3376507" y="1595120"/>
                  <a:pt x="3305387" y="1496907"/>
                  <a:pt x="3373120" y="1564640"/>
                </a:cubicBezTo>
                <a:cubicBezTo>
                  <a:pt x="3419076" y="1610596"/>
                  <a:pt x="3364582" y="1585501"/>
                  <a:pt x="3423920" y="1605280"/>
                </a:cubicBezTo>
                <a:cubicBezTo>
                  <a:pt x="3443699" y="1664618"/>
                  <a:pt x="3418604" y="1610124"/>
                  <a:pt x="3464560" y="1656080"/>
                </a:cubicBezTo>
                <a:cubicBezTo>
                  <a:pt x="3506241" y="1697761"/>
                  <a:pt x="3485929" y="1714003"/>
                  <a:pt x="3556000" y="1737360"/>
                </a:cubicBezTo>
                <a:lnTo>
                  <a:pt x="3616960" y="1757680"/>
                </a:lnTo>
                <a:cubicBezTo>
                  <a:pt x="3708400" y="1754293"/>
                  <a:pt x="3800231" y="1756625"/>
                  <a:pt x="3891280" y="1747520"/>
                </a:cubicBezTo>
                <a:cubicBezTo>
                  <a:pt x="3903430" y="1746305"/>
                  <a:pt x="3914132" y="1736735"/>
                  <a:pt x="3921760" y="1727200"/>
                </a:cubicBezTo>
                <a:cubicBezTo>
                  <a:pt x="3977846" y="1657093"/>
                  <a:pt x="3875049" y="1734634"/>
                  <a:pt x="3962400" y="1676400"/>
                </a:cubicBezTo>
                <a:cubicBezTo>
                  <a:pt x="3999653" y="1620520"/>
                  <a:pt x="3962400" y="1667933"/>
                  <a:pt x="4013200" y="1625600"/>
                </a:cubicBezTo>
                <a:cubicBezTo>
                  <a:pt x="4113067" y="1542378"/>
                  <a:pt x="3984080" y="1644560"/>
                  <a:pt x="4064000" y="1564640"/>
                </a:cubicBezTo>
                <a:cubicBezTo>
                  <a:pt x="4072634" y="1556006"/>
                  <a:pt x="4084320" y="1551093"/>
                  <a:pt x="4094480" y="1544320"/>
                </a:cubicBezTo>
                <a:cubicBezTo>
                  <a:pt x="4146904" y="1387049"/>
                  <a:pt x="4086818" y="1549484"/>
                  <a:pt x="4135120" y="1452880"/>
                </a:cubicBezTo>
                <a:cubicBezTo>
                  <a:pt x="4147301" y="1428519"/>
                  <a:pt x="4141092" y="1403476"/>
                  <a:pt x="4175760" y="1391920"/>
                </a:cubicBezTo>
                <a:cubicBezTo>
                  <a:pt x="4204854" y="1382222"/>
                  <a:pt x="4236605" y="1383870"/>
                  <a:pt x="4267200" y="1381760"/>
                </a:cubicBezTo>
                <a:cubicBezTo>
                  <a:pt x="4334857" y="1377094"/>
                  <a:pt x="4402723" y="1375966"/>
                  <a:pt x="4470400" y="1371600"/>
                </a:cubicBezTo>
                <a:cubicBezTo>
                  <a:pt x="4507729" y="1369192"/>
                  <a:pt x="4544822" y="1363703"/>
                  <a:pt x="4582160" y="1361440"/>
                </a:cubicBezTo>
                <a:cubicBezTo>
                  <a:pt x="4656607" y="1356928"/>
                  <a:pt x="4731173" y="1354667"/>
                  <a:pt x="4805680" y="1351280"/>
                </a:cubicBezTo>
                <a:cubicBezTo>
                  <a:pt x="4822613" y="1347893"/>
                  <a:pt x="4840097" y="1346581"/>
                  <a:pt x="4856480" y="1341120"/>
                </a:cubicBezTo>
                <a:cubicBezTo>
                  <a:pt x="4937760" y="1314027"/>
                  <a:pt x="4852371" y="1321622"/>
                  <a:pt x="4958080" y="1300480"/>
                </a:cubicBezTo>
                <a:cubicBezTo>
                  <a:pt x="4975013" y="1297093"/>
                  <a:pt x="4992127" y="1294508"/>
                  <a:pt x="5008880" y="1290320"/>
                </a:cubicBezTo>
                <a:cubicBezTo>
                  <a:pt x="5019270" y="1287723"/>
                  <a:pt x="5028876" y="1282344"/>
                  <a:pt x="5039360" y="1280160"/>
                </a:cubicBezTo>
                <a:cubicBezTo>
                  <a:pt x="5110237" y="1265394"/>
                  <a:pt x="5181600" y="1253067"/>
                  <a:pt x="5252720" y="1239520"/>
                </a:cubicBezTo>
                <a:cubicBezTo>
                  <a:pt x="5273040" y="1229360"/>
                  <a:pt x="5291996" y="1215816"/>
                  <a:pt x="5313680" y="1209040"/>
                </a:cubicBezTo>
                <a:cubicBezTo>
                  <a:pt x="5346645" y="1198738"/>
                  <a:pt x="5381413" y="1195493"/>
                  <a:pt x="5415280" y="1188720"/>
                </a:cubicBezTo>
                <a:cubicBezTo>
                  <a:pt x="5432213" y="1185333"/>
                  <a:pt x="5450046" y="1184973"/>
                  <a:pt x="5466080" y="1178560"/>
                </a:cubicBezTo>
                <a:cubicBezTo>
                  <a:pt x="5536007" y="1150589"/>
                  <a:pt x="5498890" y="1161238"/>
                  <a:pt x="5577840" y="1148080"/>
                </a:cubicBezTo>
                <a:cubicBezTo>
                  <a:pt x="5602683" y="1135658"/>
                  <a:pt x="5627419" y="1125391"/>
                  <a:pt x="5648960" y="1107440"/>
                </a:cubicBezTo>
                <a:cubicBezTo>
                  <a:pt x="5659998" y="1098242"/>
                  <a:pt x="5667748" y="1085311"/>
                  <a:pt x="5679440" y="1076960"/>
                </a:cubicBezTo>
                <a:cubicBezTo>
                  <a:pt x="5712332" y="1053466"/>
                  <a:pt x="5724044" y="1057483"/>
                  <a:pt x="5760720" y="1046480"/>
                </a:cubicBezTo>
                <a:cubicBezTo>
                  <a:pt x="5863843" y="1015543"/>
                  <a:pt x="5779892" y="1034518"/>
                  <a:pt x="5872480" y="1016000"/>
                </a:cubicBezTo>
                <a:cubicBezTo>
                  <a:pt x="5928937" y="978362"/>
                  <a:pt x="5925460" y="974633"/>
                  <a:pt x="5984240" y="955040"/>
                </a:cubicBezTo>
                <a:cubicBezTo>
                  <a:pt x="6003809" y="948517"/>
                  <a:pt x="6057964" y="937941"/>
                  <a:pt x="6075680" y="934720"/>
                </a:cubicBezTo>
                <a:cubicBezTo>
                  <a:pt x="6095948" y="931035"/>
                  <a:pt x="6116530" y="929029"/>
                  <a:pt x="6136640" y="924560"/>
                </a:cubicBezTo>
                <a:cubicBezTo>
                  <a:pt x="6147095" y="922237"/>
                  <a:pt x="6156960" y="917787"/>
                  <a:pt x="6167120" y="914400"/>
                </a:cubicBezTo>
                <a:cubicBezTo>
                  <a:pt x="6194213" y="894080"/>
                  <a:pt x="6218883" y="870044"/>
                  <a:pt x="6248400" y="853440"/>
                </a:cubicBezTo>
                <a:cubicBezTo>
                  <a:pt x="6273620" y="839254"/>
                  <a:pt x="6302394" y="832590"/>
                  <a:pt x="6329680" y="822960"/>
                </a:cubicBezTo>
                <a:cubicBezTo>
                  <a:pt x="6386822" y="802792"/>
                  <a:pt x="6438765" y="790310"/>
                  <a:pt x="6492240" y="762000"/>
                </a:cubicBezTo>
                <a:cubicBezTo>
                  <a:pt x="6584687" y="713057"/>
                  <a:pt x="6674540" y="659341"/>
                  <a:pt x="6766560" y="609600"/>
                </a:cubicBezTo>
                <a:cubicBezTo>
                  <a:pt x="6799869" y="591595"/>
                  <a:pt x="6868160" y="558800"/>
                  <a:pt x="6868160" y="558800"/>
                </a:cubicBezTo>
                <a:cubicBezTo>
                  <a:pt x="6878320" y="545253"/>
                  <a:pt x="6889549" y="532446"/>
                  <a:pt x="6898640" y="518160"/>
                </a:cubicBezTo>
                <a:cubicBezTo>
                  <a:pt x="6925568" y="475845"/>
                  <a:pt x="6936263" y="434465"/>
                  <a:pt x="6979920" y="406400"/>
                </a:cubicBezTo>
                <a:cubicBezTo>
                  <a:pt x="7146149" y="299538"/>
                  <a:pt x="7030716" y="406404"/>
                  <a:pt x="7122160" y="314960"/>
                </a:cubicBezTo>
                <a:cubicBezTo>
                  <a:pt x="7143954" y="249577"/>
                  <a:pt x="7115234" y="320592"/>
                  <a:pt x="7162800" y="254000"/>
                </a:cubicBezTo>
                <a:cubicBezTo>
                  <a:pt x="7209674" y="188376"/>
                  <a:pt x="7153512" y="233099"/>
                  <a:pt x="7213600" y="193040"/>
                </a:cubicBezTo>
                <a:cubicBezTo>
                  <a:pt x="7220373" y="179493"/>
                  <a:pt x="7225893" y="165243"/>
                  <a:pt x="7233920" y="152400"/>
                </a:cubicBezTo>
                <a:cubicBezTo>
                  <a:pt x="7248544" y="129001"/>
                  <a:pt x="7273196" y="99350"/>
                  <a:pt x="7294880" y="81280"/>
                </a:cubicBezTo>
                <a:cubicBezTo>
                  <a:pt x="7304261" y="73463"/>
                  <a:pt x="7314137" y="65770"/>
                  <a:pt x="7325360" y="60960"/>
                </a:cubicBezTo>
                <a:cubicBezTo>
                  <a:pt x="7338195" y="55459"/>
                  <a:pt x="7352453" y="54187"/>
                  <a:pt x="7366000" y="50800"/>
                </a:cubicBezTo>
                <a:cubicBezTo>
                  <a:pt x="7396611" y="30393"/>
                  <a:pt x="7401027" y="25629"/>
                  <a:pt x="7437120" y="10160"/>
                </a:cubicBezTo>
                <a:cubicBezTo>
                  <a:pt x="7446964" y="5941"/>
                  <a:pt x="7467600" y="0"/>
                  <a:pt x="7467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5313680" y="3129280"/>
            <a:ext cx="1158240" cy="335280"/>
          </a:xfrm>
          <a:custGeom>
            <a:avLst/>
            <a:gdLst>
              <a:gd name="connsiteX0" fmla="*/ 1158240 w 1158240"/>
              <a:gd name="connsiteY0" fmla="*/ 0 h 335280"/>
              <a:gd name="connsiteX1" fmla="*/ 1056640 w 1158240"/>
              <a:gd name="connsiteY1" fmla="*/ 30480 h 335280"/>
              <a:gd name="connsiteX2" fmla="*/ 995680 w 1158240"/>
              <a:gd name="connsiteY2" fmla="*/ 50800 h 335280"/>
              <a:gd name="connsiteX3" fmla="*/ 914400 w 1158240"/>
              <a:gd name="connsiteY3" fmla="*/ 91440 h 335280"/>
              <a:gd name="connsiteX4" fmla="*/ 873760 w 1158240"/>
              <a:gd name="connsiteY4" fmla="*/ 111760 h 335280"/>
              <a:gd name="connsiteX5" fmla="*/ 802640 w 1158240"/>
              <a:gd name="connsiteY5" fmla="*/ 121920 h 335280"/>
              <a:gd name="connsiteX6" fmla="*/ 762000 w 1158240"/>
              <a:gd name="connsiteY6" fmla="*/ 132080 h 335280"/>
              <a:gd name="connsiteX7" fmla="*/ 467360 w 1158240"/>
              <a:gd name="connsiteY7" fmla="*/ 142240 h 335280"/>
              <a:gd name="connsiteX8" fmla="*/ 325120 w 1158240"/>
              <a:gd name="connsiteY8" fmla="*/ 162560 h 335280"/>
              <a:gd name="connsiteX9" fmla="*/ 233680 w 1158240"/>
              <a:gd name="connsiteY9" fmla="*/ 193040 h 335280"/>
              <a:gd name="connsiteX10" fmla="*/ 203200 w 1158240"/>
              <a:gd name="connsiteY10" fmla="*/ 203200 h 335280"/>
              <a:gd name="connsiteX11" fmla="*/ 142240 w 1158240"/>
              <a:gd name="connsiteY11" fmla="*/ 213360 h 335280"/>
              <a:gd name="connsiteX12" fmla="*/ 40640 w 1158240"/>
              <a:gd name="connsiteY12" fmla="*/ 243840 h 335280"/>
              <a:gd name="connsiteX13" fmla="*/ 10160 w 1158240"/>
              <a:gd name="connsiteY13" fmla="*/ 254000 h 335280"/>
              <a:gd name="connsiteX14" fmla="*/ 81280 w 1158240"/>
              <a:gd name="connsiteY14" fmla="*/ 182880 h 335280"/>
              <a:gd name="connsiteX15" fmla="*/ 101600 w 1158240"/>
              <a:gd name="connsiteY15" fmla="*/ 152400 h 335280"/>
              <a:gd name="connsiteX16" fmla="*/ 162560 w 1158240"/>
              <a:gd name="connsiteY16" fmla="*/ 101600 h 335280"/>
              <a:gd name="connsiteX17" fmla="*/ 182880 w 1158240"/>
              <a:gd name="connsiteY17" fmla="*/ 71120 h 335280"/>
              <a:gd name="connsiteX18" fmla="*/ 121920 w 1158240"/>
              <a:gd name="connsiteY18" fmla="*/ 111760 h 335280"/>
              <a:gd name="connsiteX19" fmla="*/ 91440 w 1158240"/>
              <a:gd name="connsiteY19" fmla="*/ 132080 h 335280"/>
              <a:gd name="connsiteX20" fmla="*/ 60960 w 1158240"/>
              <a:gd name="connsiteY20" fmla="*/ 152400 h 335280"/>
              <a:gd name="connsiteX21" fmla="*/ 40640 w 1158240"/>
              <a:gd name="connsiteY21" fmla="*/ 182880 h 335280"/>
              <a:gd name="connsiteX22" fmla="*/ 10160 w 1158240"/>
              <a:gd name="connsiteY22" fmla="*/ 203200 h 335280"/>
              <a:gd name="connsiteX23" fmla="*/ 0 w 1158240"/>
              <a:gd name="connsiteY23" fmla="*/ 233680 h 335280"/>
              <a:gd name="connsiteX24" fmla="*/ 10160 w 1158240"/>
              <a:gd name="connsiteY24" fmla="*/ 264160 h 335280"/>
              <a:gd name="connsiteX25" fmla="*/ 40640 w 1158240"/>
              <a:gd name="connsiteY25" fmla="*/ 274320 h 335280"/>
              <a:gd name="connsiteX26" fmla="*/ 111760 w 1158240"/>
              <a:gd name="connsiteY26" fmla="*/ 284480 h 335280"/>
              <a:gd name="connsiteX27" fmla="*/ 203200 w 1158240"/>
              <a:gd name="connsiteY27" fmla="*/ 325120 h 335280"/>
              <a:gd name="connsiteX28" fmla="*/ 233680 w 1158240"/>
              <a:gd name="connsiteY28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58240" h="335280">
                <a:moveTo>
                  <a:pt x="1158240" y="0"/>
                </a:moveTo>
                <a:cubicBezTo>
                  <a:pt x="1047910" y="18388"/>
                  <a:pt x="1141019" y="-3272"/>
                  <a:pt x="1056640" y="30480"/>
                </a:cubicBezTo>
                <a:cubicBezTo>
                  <a:pt x="1036753" y="38435"/>
                  <a:pt x="1013502" y="38919"/>
                  <a:pt x="995680" y="50800"/>
                </a:cubicBezTo>
                <a:cubicBezTo>
                  <a:pt x="941705" y="86784"/>
                  <a:pt x="988965" y="58300"/>
                  <a:pt x="914400" y="91440"/>
                </a:cubicBezTo>
                <a:cubicBezTo>
                  <a:pt x="900560" y="97591"/>
                  <a:pt x="888372" y="107775"/>
                  <a:pt x="873760" y="111760"/>
                </a:cubicBezTo>
                <a:cubicBezTo>
                  <a:pt x="850656" y="118061"/>
                  <a:pt x="826201" y="117636"/>
                  <a:pt x="802640" y="121920"/>
                </a:cubicBezTo>
                <a:cubicBezTo>
                  <a:pt x="788902" y="124418"/>
                  <a:pt x="775938" y="131235"/>
                  <a:pt x="762000" y="132080"/>
                </a:cubicBezTo>
                <a:cubicBezTo>
                  <a:pt x="663908" y="138025"/>
                  <a:pt x="565573" y="138853"/>
                  <a:pt x="467360" y="142240"/>
                </a:cubicBezTo>
                <a:cubicBezTo>
                  <a:pt x="419947" y="149013"/>
                  <a:pt x="370557" y="147414"/>
                  <a:pt x="325120" y="162560"/>
                </a:cubicBezTo>
                <a:lnTo>
                  <a:pt x="233680" y="193040"/>
                </a:lnTo>
                <a:cubicBezTo>
                  <a:pt x="223520" y="196427"/>
                  <a:pt x="213764" y="201439"/>
                  <a:pt x="203200" y="203200"/>
                </a:cubicBezTo>
                <a:cubicBezTo>
                  <a:pt x="182880" y="206587"/>
                  <a:pt x="162440" y="209320"/>
                  <a:pt x="142240" y="213360"/>
                </a:cubicBezTo>
                <a:cubicBezTo>
                  <a:pt x="103853" y="221037"/>
                  <a:pt x="79517" y="230881"/>
                  <a:pt x="40640" y="243840"/>
                </a:cubicBezTo>
                <a:lnTo>
                  <a:pt x="10160" y="254000"/>
                </a:lnTo>
                <a:cubicBezTo>
                  <a:pt x="56741" y="184129"/>
                  <a:pt x="27632" y="200763"/>
                  <a:pt x="81280" y="182880"/>
                </a:cubicBezTo>
                <a:cubicBezTo>
                  <a:pt x="88053" y="172720"/>
                  <a:pt x="93783" y="161781"/>
                  <a:pt x="101600" y="152400"/>
                </a:cubicBezTo>
                <a:cubicBezTo>
                  <a:pt x="126046" y="123064"/>
                  <a:pt x="132590" y="121580"/>
                  <a:pt x="162560" y="101600"/>
                </a:cubicBezTo>
                <a:cubicBezTo>
                  <a:pt x="169333" y="91440"/>
                  <a:pt x="194726" y="68158"/>
                  <a:pt x="182880" y="71120"/>
                </a:cubicBezTo>
                <a:cubicBezTo>
                  <a:pt x="159188" y="77043"/>
                  <a:pt x="142240" y="98213"/>
                  <a:pt x="121920" y="111760"/>
                </a:cubicBezTo>
                <a:lnTo>
                  <a:pt x="91440" y="132080"/>
                </a:lnTo>
                <a:lnTo>
                  <a:pt x="60960" y="152400"/>
                </a:lnTo>
                <a:cubicBezTo>
                  <a:pt x="54187" y="162560"/>
                  <a:pt x="49274" y="174246"/>
                  <a:pt x="40640" y="182880"/>
                </a:cubicBezTo>
                <a:cubicBezTo>
                  <a:pt x="32006" y="191514"/>
                  <a:pt x="17788" y="193665"/>
                  <a:pt x="10160" y="203200"/>
                </a:cubicBezTo>
                <a:cubicBezTo>
                  <a:pt x="3470" y="211563"/>
                  <a:pt x="3387" y="223520"/>
                  <a:pt x="0" y="233680"/>
                </a:cubicBezTo>
                <a:cubicBezTo>
                  <a:pt x="3387" y="243840"/>
                  <a:pt x="2587" y="256587"/>
                  <a:pt x="10160" y="264160"/>
                </a:cubicBezTo>
                <a:cubicBezTo>
                  <a:pt x="17733" y="271733"/>
                  <a:pt x="30138" y="272220"/>
                  <a:pt x="40640" y="274320"/>
                </a:cubicBezTo>
                <a:cubicBezTo>
                  <a:pt x="64122" y="279016"/>
                  <a:pt x="88053" y="281093"/>
                  <a:pt x="111760" y="284480"/>
                </a:cubicBezTo>
                <a:cubicBezTo>
                  <a:pt x="160062" y="316681"/>
                  <a:pt x="130656" y="300939"/>
                  <a:pt x="203200" y="325120"/>
                </a:cubicBezTo>
                <a:lnTo>
                  <a:pt x="233680" y="3352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/>
          <p:cNvSpPr/>
          <p:nvPr/>
        </p:nvSpPr>
        <p:spPr>
          <a:xfrm>
            <a:off x="4612640" y="3789680"/>
            <a:ext cx="142240" cy="368367"/>
          </a:xfrm>
          <a:custGeom>
            <a:avLst/>
            <a:gdLst>
              <a:gd name="connsiteX0" fmla="*/ 50800 w 142240"/>
              <a:gd name="connsiteY0" fmla="*/ 0 h 368367"/>
              <a:gd name="connsiteX1" fmla="*/ 50800 w 142240"/>
              <a:gd name="connsiteY1" fmla="*/ 365760 h 368367"/>
              <a:gd name="connsiteX2" fmla="*/ 30480 w 142240"/>
              <a:gd name="connsiteY2" fmla="*/ 335280 h 368367"/>
              <a:gd name="connsiteX3" fmla="*/ 0 w 142240"/>
              <a:gd name="connsiteY3" fmla="*/ 304800 h 368367"/>
              <a:gd name="connsiteX4" fmla="*/ 30480 w 142240"/>
              <a:gd name="connsiteY4" fmla="*/ 325120 h 368367"/>
              <a:gd name="connsiteX5" fmla="*/ 60960 w 142240"/>
              <a:gd name="connsiteY5" fmla="*/ 335280 h 368367"/>
              <a:gd name="connsiteX6" fmla="*/ 81280 w 142240"/>
              <a:gd name="connsiteY6" fmla="*/ 365760 h 368367"/>
              <a:gd name="connsiteX7" fmla="*/ 101600 w 142240"/>
              <a:gd name="connsiteY7" fmla="*/ 304800 h 368367"/>
              <a:gd name="connsiteX8" fmla="*/ 142240 w 142240"/>
              <a:gd name="connsiteY8" fmla="*/ 284480 h 36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" h="368367">
                <a:moveTo>
                  <a:pt x="50800" y="0"/>
                </a:moveTo>
                <a:cubicBezTo>
                  <a:pt x="60225" y="131948"/>
                  <a:pt x="72610" y="227632"/>
                  <a:pt x="50800" y="365760"/>
                </a:cubicBezTo>
                <a:cubicBezTo>
                  <a:pt x="48896" y="377821"/>
                  <a:pt x="38297" y="344661"/>
                  <a:pt x="30480" y="335280"/>
                </a:cubicBezTo>
                <a:cubicBezTo>
                  <a:pt x="21282" y="324242"/>
                  <a:pt x="0" y="319168"/>
                  <a:pt x="0" y="304800"/>
                </a:cubicBezTo>
                <a:cubicBezTo>
                  <a:pt x="0" y="292589"/>
                  <a:pt x="19558" y="319659"/>
                  <a:pt x="30480" y="325120"/>
                </a:cubicBezTo>
                <a:cubicBezTo>
                  <a:pt x="40059" y="329909"/>
                  <a:pt x="50800" y="331893"/>
                  <a:pt x="60960" y="335280"/>
                </a:cubicBezTo>
                <a:cubicBezTo>
                  <a:pt x="67733" y="345440"/>
                  <a:pt x="71511" y="373086"/>
                  <a:pt x="81280" y="365760"/>
                </a:cubicBezTo>
                <a:cubicBezTo>
                  <a:pt x="98415" y="352909"/>
                  <a:pt x="81280" y="311573"/>
                  <a:pt x="101600" y="304800"/>
                </a:cubicBezTo>
                <a:cubicBezTo>
                  <a:pt x="136624" y="293125"/>
                  <a:pt x="124507" y="302213"/>
                  <a:pt x="142240" y="2844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4523499" y="3148451"/>
            <a:ext cx="142240" cy="368367"/>
          </a:xfrm>
          <a:custGeom>
            <a:avLst/>
            <a:gdLst>
              <a:gd name="connsiteX0" fmla="*/ 50800 w 142240"/>
              <a:gd name="connsiteY0" fmla="*/ 0 h 368367"/>
              <a:gd name="connsiteX1" fmla="*/ 50800 w 142240"/>
              <a:gd name="connsiteY1" fmla="*/ 365760 h 368367"/>
              <a:gd name="connsiteX2" fmla="*/ 30480 w 142240"/>
              <a:gd name="connsiteY2" fmla="*/ 335280 h 368367"/>
              <a:gd name="connsiteX3" fmla="*/ 0 w 142240"/>
              <a:gd name="connsiteY3" fmla="*/ 304800 h 368367"/>
              <a:gd name="connsiteX4" fmla="*/ 30480 w 142240"/>
              <a:gd name="connsiteY4" fmla="*/ 325120 h 368367"/>
              <a:gd name="connsiteX5" fmla="*/ 60960 w 142240"/>
              <a:gd name="connsiteY5" fmla="*/ 335280 h 368367"/>
              <a:gd name="connsiteX6" fmla="*/ 81280 w 142240"/>
              <a:gd name="connsiteY6" fmla="*/ 365760 h 368367"/>
              <a:gd name="connsiteX7" fmla="*/ 101600 w 142240"/>
              <a:gd name="connsiteY7" fmla="*/ 304800 h 368367"/>
              <a:gd name="connsiteX8" fmla="*/ 142240 w 142240"/>
              <a:gd name="connsiteY8" fmla="*/ 284480 h 36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" h="368367">
                <a:moveTo>
                  <a:pt x="50800" y="0"/>
                </a:moveTo>
                <a:cubicBezTo>
                  <a:pt x="60225" y="131948"/>
                  <a:pt x="72610" y="227632"/>
                  <a:pt x="50800" y="365760"/>
                </a:cubicBezTo>
                <a:cubicBezTo>
                  <a:pt x="48896" y="377821"/>
                  <a:pt x="38297" y="344661"/>
                  <a:pt x="30480" y="335280"/>
                </a:cubicBezTo>
                <a:cubicBezTo>
                  <a:pt x="21282" y="324242"/>
                  <a:pt x="0" y="319168"/>
                  <a:pt x="0" y="304800"/>
                </a:cubicBezTo>
                <a:cubicBezTo>
                  <a:pt x="0" y="292589"/>
                  <a:pt x="19558" y="319659"/>
                  <a:pt x="30480" y="325120"/>
                </a:cubicBezTo>
                <a:cubicBezTo>
                  <a:pt x="40059" y="329909"/>
                  <a:pt x="50800" y="331893"/>
                  <a:pt x="60960" y="335280"/>
                </a:cubicBezTo>
                <a:cubicBezTo>
                  <a:pt x="67733" y="345440"/>
                  <a:pt x="71511" y="373086"/>
                  <a:pt x="81280" y="365760"/>
                </a:cubicBezTo>
                <a:cubicBezTo>
                  <a:pt x="98415" y="352909"/>
                  <a:pt x="81280" y="311573"/>
                  <a:pt x="101600" y="304800"/>
                </a:cubicBezTo>
                <a:cubicBezTo>
                  <a:pt x="136624" y="293125"/>
                  <a:pt x="124507" y="302213"/>
                  <a:pt x="142240" y="2844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7223" y="4185920"/>
            <a:ext cx="198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GW-SW interaction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8740" y="2620587"/>
            <a:ext cx="177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Overland Runoff </a:t>
            </a:r>
          </a:p>
          <a:p>
            <a:r>
              <a:rPr lang="en-US" dirty="0"/>
              <a:t>(total)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8583" y="2779119"/>
            <a:ext cx="63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evap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4869" y="2891844"/>
            <a:ext cx="77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precip</a:t>
            </a:r>
            <a:endParaRPr lang="en-US" dirty="0"/>
          </a:p>
        </p:txBody>
      </p:sp>
      <p:sp>
        <p:nvSpPr>
          <p:cNvPr id="15" name="Freeform: Shape 14"/>
          <p:cNvSpPr/>
          <p:nvPr/>
        </p:nvSpPr>
        <p:spPr>
          <a:xfrm>
            <a:off x="4802414" y="3898833"/>
            <a:ext cx="246017" cy="406400"/>
          </a:xfrm>
          <a:custGeom>
            <a:avLst/>
            <a:gdLst>
              <a:gd name="connsiteX0" fmla="*/ 113937 w 246017"/>
              <a:gd name="connsiteY0" fmla="*/ 406400 h 406400"/>
              <a:gd name="connsiteX1" fmla="*/ 93617 w 246017"/>
              <a:gd name="connsiteY1" fmla="*/ 355600 h 406400"/>
              <a:gd name="connsiteX2" fmla="*/ 83457 w 246017"/>
              <a:gd name="connsiteY2" fmla="*/ 325120 h 406400"/>
              <a:gd name="connsiteX3" fmla="*/ 103777 w 246017"/>
              <a:gd name="connsiteY3" fmla="*/ 121920 h 406400"/>
              <a:gd name="connsiteX4" fmla="*/ 93617 w 246017"/>
              <a:gd name="connsiteY4" fmla="*/ 30480 h 406400"/>
              <a:gd name="connsiteX5" fmla="*/ 63137 w 246017"/>
              <a:gd name="connsiteY5" fmla="*/ 40640 h 406400"/>
              <a:gd name="connsiteX6" fmla="*/ 42817 w 246017"/>
              <a:gd name="connsiteY6" fmla="*/ 71120 h 406400"/>
              <a:gd name="connsiteX7" fmla="*/ 12337 w 246017"/>
              <a:gd name="connsiteY7" fmla="*/ 101600 h 406400"/>
              <a:gd name="connsiteX8" fmla="*/ 2177 w 246017"/>
              <a:gd name="connsiteY8" fmla="*/ 132080 h 406400"/>
              <a:gd name="connsiteX9" fmla="*/ 32657 w 246017"/>
              <a:gd name="connsiteY9" fmla="*/ 121920 h 406400"/>
              <a:gd name="connsiteX10" fmla="*/ 63137 w 246017"/>
              <a:gd name="connsiteY10" fmla="*/ 91440 h 406400"/>
              <a:gd name="connsiteX11" fmla="*/ 103777 w 246017"/>
              <a:gd name="connsiteY11" fmla="*/ 30480 h 406400"/>
              <a:gd name="connsiteX12" fmla="*/ 124097 w 246017"/>
              <a:gd name="connsiteY12" fmla="*/ 0 h 406400"/>
              <a:gd name="connsiteX13" fmla="*/ 144417 w 246017"/>
              <a:gd name="connsiteY13" fmla="*/ 30480 h 406400"/>
              <a:gd name="connsiteX14" fmla="*/ 195217 w 246017"/>
              <a:gd name="connsiteY14" fmla="*/ 121920 h 406400"/>
              <a:gd name="connsiteX15" fmla="*/ 225697 w 246017"/>
              <a:gd name="connsiteY15" fmla="*/ 142240 h 406400"/>
              <a:gd name="connsiteX16" fmla="*/ 246017 w 246017"/>
              <a:gd name="connsiteY16" fmla="*/ 17272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017" h="406400">
                <a:moveTo>
                  <a:pt x="113937" y="406400"/>
                </a:moveTo>
                <a:cubicBezTo>
                  <a:pt x="107164" y="389467"/>
                  <a:pt x="100021" y="372677"/>
                  <a:pt x="93617" y="355600"/>
                </a:cubicBezTo>
                <a:cubicBezTo>
                  <a:pt x="89857" y="345572"/>
                  <a:pt x="82992" y="335819"/>
                  <a:pt x="83457" y="325120"/>
                </a:cubicBezTo>
                <a:cubicBezTo>
                  <a:pt x="86414" y="257113"/>
                  <a:pt x="103777" y="121920"/>
                  <a:pt x="103777" y="121920"/>
                </a:cubicBezTo>
                <a:cubicBezTo>
                  <a:pt x="100390" y="91440"/>
                  <a:pt x="107332" y="57910"/>
                  <a:pt x="93617" y="30480"/>
                </a:cubicBezTo>
                <a:cubicBezTo>
                  <a:pt x="88828" y="20901"/>
                  <a:pt x="71500" y="33950"/>
                  <a:pt x="63137" y="40640"/>
                </a:cubicBezTo>
                <a:cubicBezTo>
                  <a:pt x="53602" y="48268"/>
                  <a:pt x="50634" y="61739"/>
                  <a:pt x="42817" y="71120"/>
                </a:cubicBezTo>
                <a:cubicBezTo>
                  <a:pt x="33619" y="82158"/>
                  <a:pt x="22497" y="91440"/>
                  <a:pt x="12337" y="101600"/>
                </a:cubicBezTo>
                <a:cubicBezTo>
                  <a:pt x="8950" y="111760"/>
                  <a:pt x="-5396" y="124507"/>
                  <a:pt x="2177" y="132080"/>
                </a:cubicBezTo>
                <a:cubicBezTo>
                  <a:pt x="9750" y="139653"/>
                  <a:pt x="23746" y="127861"/>
                  <a:pt x="32657" y="121920"/>
                </a:cubicBezTo>
                <a:cubicBezTo>
                  <a:pt x="44612" y="113950"/>
                  <a:pt x="54316" y="102782"/>
                  <a:pt x="63137" y="91440"/>
                </a:cubicBezTo>
                <a:cubicBezTo>
                  <a:pt x="78130" y="72163"/>
                  <a:pt x="90230" y="50800"/>
                  <a:pt x="103777" y="30480"/>
                </a:cubicBezTo>
                <a:lnTo>
                  <a:pt x="124097" y="0"/>
                </a:lnTo>
                <a:cubicBezTo>
                  <a:pt x="130870" y="10160"/>
                  <a:pt x="138956" y="19558"/>
                  <a:pt x="144417" y="30480"/>
                </a:cubicBezTo>
                <a:cubicBezTo>
                  <a:pt x="162945" y="67536"/>
                  <a:pt x="147165" y="89885"/>
                  <a:pt x="195217" y="121920"/>
                </a:cubicBezTo>
                <a:lnTo>
                  <a:pt x="225697" y="142240"/>
                </a:lnTo>
                <a:lnTo>
                  <a:pt x="246017" y="1727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/>
          <p:nvPr/>
        </p:nvSpPr>
        <p:spPr>
          <a:xfrm>
            <a:off x="4823984" y="3129280"/>
            <a:ext cx="246017" cy="406400"/>
          </a:xfrm>
          <a:custGeom>
            <a:avLst/>
            <a:gdLst>
              <a:gd name="connsiteX0" fmla="*/ 113937 w 246017"/>
              <a:gd name="connsiteY0" fmla="*/ 406400 h 406400"/>
              <a:gd name="connsiteX1" fmla="*/ 93617 w 246017"/>
              <a:gd name="connsiteY1" fmla="*/ 355600 h 406400"/>
              <a:gd name="connsiteX2" fmla="*/ 83457 w 246017"/>
              <a:gd name="connsiteY2" fmla="*/ 325120 h 406400"/>
              <a:gd name="connsiteX3" fmla="*/ 103777 w 246017"/>
              <a:gd name="connsiteY3" fmla="*/ 121920 h 406400"/>
              <a:gd name="connsiteX4" fmla="*/ 93617 w 246017"/>
              <a:gd name="connsiteY4" fmla="*/ 30480 h 406400"/>
              <a:gd name="connsiteX5" fmla="*/ 63137 w 246017"/>
              <a:gd name="connsiteY5" fmla="*/ 40640 h 406400"/>
              <a:gd name="connsiteX6" fmla="*/ 42817 w 246017"/>
              <a:gd name="connsiteY6" fmla="*/ 71120 h 406400"/>
              <a:gd name="connsiteX7" fmla="*/ 12337 w 246017"/>
              <a:gd name="connsiteY7" fmla="*/ 101600 h 406400"/>
              <a:gd name="connsiteX8" fmla="*/ 2177 w 246017"/>
              <a:gd name="connsiteY8" fmla="*/ 132080 h 406400"/>
              <a:gd name="connsiteX9" fmla="*/ 32657 w 246017"/>
              <a:gd name="connsiteY9" fmla="*/ 121920 h 406400"/>
              <a:gd name="connsiteX10" fmla="*/ 63137 w 246017"/>
              <a:gd name="connsiteY10" fmla="*/ 91440 h 406400"/>
              <a:gd name="connsiteX11" fmla="*/ 103777 w 246017"/>
              <a:gd name="connsiteY11" fmla="*/ 30480 h 406400"/>
              <a:gd name="connsiteX12" fmla="*/ 124097 w 246017"/>
              <a:gd name="connsiteY12" fmla="*/ 0 h 406400"/>
              <a:gd name="connsiteX13" fmla="*/ 144417 w 246017"/>
              <a:gd name="connsiteY13" fmla="*/ 30480 h 406400"/>
              <a:gd name="connsiteX14" fmla="*/ 195217 w 246017"/>
              <a:gd name="connsiteY14" fmla="*/ 121920 h 406400"/>
              <a:gd name="connsiteX15" fmla="*/ 225697 w 246017"/>
              <a:gd name="connsiteY15" fmla="*/ 142240 h 406400"/>
              <a:gd name="connsiteX16" fmla="*/ 246017 w 246017"/>
              <a:gd name="connsiteY16" fmla="*/ 17272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017" h="406400">
                <a:moveTo>
                  <a:pt x="113937" y="406400"/>
                </a:moveTo>
                <a:cubicBezTo>
                  <a:pt x="107164" y="389467"/>
                  <a:pt x="100021" y="372677"/>
                  <a:pt x="93617" y="355600"/>
                </a:cubicBezTo>
                <a:cubicBezTo>
                  <a:pt x="89857" y="345572"/>
                  <a:pt x="82992" y="335819"/>
                  <a:pt x="83457" y="325120"/>
                </a:cubicBezTo>
                <a:cubicBezTo>
                  <a:pt x="86414" y="257113"/>
                  <a:pt x="103777" y="121920"/>
                  <a:pt x="103777" y="121920"/>
                </a:cubicBezTo>
                <a:cubicBezTo>
                  <a:pt x="100390" y="91440"/>
                  <a:pt x="107332" y="57910"/>
                  <a:pt x="93617" y="30480"/>
                </a:cubicBezTo>
                <a:cubicBezTo>
                  <a:pt x="88828" y="20901"/>
                  <a:pt x="71500" y="33950"/>
                  <a:pt x="63137" y="40640"/>
                </a:cubicBezTo>
                <a:cubicBezTo>
                  <a:pt x="53602" y="48268"/>
                  <a:pt x="50634" y="61739"/>
                  <a:pt x="42817" y="71120"/>
                </a:cubicBezTo>
                <a:cubicBezTo>
                  <a:pt x="33619" y="82158"/>
                  <a:pt x="22497" y="91440"/>
                  <a:pt x="12337" y="101600"/>
                </a:cubicBezTo>
                <a:cubicBezTo>
                  <a:pt x="8950" y="111760"/>
                  <a:pt x="-5396" y="124507"/>
                  <a:pt x="2177" y="132080"/>
                </a:cubicBezTo>
                <a:cubicBezTo>
                  <a:pt x="9750" y="139653"/>
                  <a:pt x="23746" y="127861"/>
                  <a:pt x="32657" y="121920"/>
                </a:cubicBezTo>
                <a:cubicBezTo>
                  <a:pt x="44612" y="113950"/>
                  <a:pt x="54316" y="102782"/>
                  <a:pt x="63137" y="91440"/>
                </a:cubicBezTo>
                <a:cubicBezTo>
                  <a:pt x="78130" y="72163"/>
                  <a:pt x="90230" y="50800"/>
                  <a:pt x="103777" y="30480"/>
                </a:cubicBezTo>
                <a:lnTo>
                  <a:pt x="124097" y="0"/>
                </a:lnTo>
                <a:cubicBezTo>
                  <a:pt x="130870" y="10160"/>
                  <a:pt x="138956" y="19558"/>
                  <a:pt x="144417" y="30480"/>
                </a:cubicBezTo>
                <a:cubicBezTo>
                  <a:pt x="162945" y="67536"/>
                  <a:pt x="147165" y="89885"/>
                  <a:pt x="195217" y="121920"/>
                </a:cubicBezTo>
                <a:lnTo>
                  <a:pt x="225697" y="142240"/>
                </a:lnTo>
                <a:lnTo>
                  <a:pt x="246017" y="1727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Morway, Eric</dc:creator>
  <cp:lastModifiedBy>Morway, Eric</cp:lastModifiedBy>
  <cp:revision>2</cp:revision>
  <dcterms:created xsi:type="dcterms:W3CDTF">2017-11-03T18:21:46Z</dcterms:created>
  <dcterms:modified xsi:type="dcterms:W3CDTF">2017-11-03T19:51:34Z</dcterms:modified>
</cp:coreProperties>
</file>