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868F36-4C10-46AB-B4B5-7F46AE1B97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rnitin25@gmail.com- Laptops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24A233-3927-49C4-B84C-33E816578E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30-01-2021 02:19:39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9" id="10" name="slide10">
            <a:extLst>
              <a:ext uri="{FF2B5EF4-FFF2-40B4-BE49-F238E27FC236}">
                <a16:creationId xmlns:a16="http://schemas.microsoft.com/office/drawing/2014/main" id="{64431715-C723-4BB5-945C-DA7FDF2203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1" id="2" name="slide2">
            <a:extLst>
              <a:ext uri="{FF2B5EF4-FFF2-40B4-BE49-F238E27FC236}">
                <a16:creationId xmlns:a16="http://schemas.microsoft.com/office/drawing/2014/main" id="{05F5AFCD-C5D7-4AD9-AE55-1E32C73F4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2" id="3" name="slide3">
            <a:extLst>
              <a:ext uri="{FF2B5EF4-FFF2-40B4-BE49-F238E27FC236}">
                <a16:creationId xmlns:a16="http://schemas.microsoft.com/office/drawing/2014/main" id="{4D4D5C50-3F4A-44A1-AF80-8BDEA2915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3" id="4" name="slide4">
            <a:extLst>
              <a:ext uri="{FF2B5EF4-FFF2-40B4-BE49-F238E27FC236}">
                <a16:creationId xmlns:a16="http://schemas.microsoft.com/office/drawing/2014/main" id="{9BE06292-B4E4-486B-9435-5CD440EE31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4" id="5" name="slide5">
            <a:extLst>
              <a:ext uri="{FF2B5EF4-FFF2-40B4-BE49-F238E27FC236}">
                <a16:creationId xmlns:a16="http://schemas.microsoft.com/office/drawing/2014/main" id="{32048D35-D223-486C-9A8C-D5DC87C1E0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5" id="6" name="slide6">
            <a:extLst>
              <a:ext uri="{FF2B5EF4-FFF2-40B4-BE49-F238E27FC236}">
                <a16:creationId xmlns:a16="http://schemas.microsoft.com/office/drawing/2014/main" id="{9B68DF98-3ADA-4B66-AB33-35DCD53A82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6" id="7" name="slide7">
            <a:extLst>
              <a:ext uri="{FF2B5EF4-FFF2-40B4-BE49-F238E27FC236}">
                <a16:creationId xmlns:a16="http://schemas.microsoft.com/office/drawing/2014/main" id="{42AEEF6A-DDA2-46F1-A8EA-3368E8FF70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7" id="8" name="slide8">
            <a:extLst>
              <a:ext uri="{FF2B5EF4-FFF2-40B4-BE49-F238E27FC236}">
                <a16:creationId xmlns:a16="http://schemas.microsoft.com/office/drawing/2014/main" id="{F33493F5-E4DD-40A9-AFEC-6F4CCCBADE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Sales Story8" id="9" name="slide9">
            <a:extLst>
              <a:ext uri="{FF2B5EF4-FFF2-40B4-BE49-F238E27FC236}">
                <a16:creationId xmlns:a16="http://schemas.microsoft.com/office/drawing/2014/main" id="{48D64142-F7B1-4A76-91FC-C958725ADD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2021-01-29T20:49:41Z</dcterms:created>
  <dcterms:modified xsi:type="dcterms:W3CDTF">2021-01-29T20:49:41Z</dcterms:modified>
</cp:coreProperties>
</file>