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</p:sldMasterIdLst>
  <p:sldIdLst>
    <p:sldId id="256" r:id="rId2"/>
  </p:sldIdLst>
  <p:sldSz cx="11963400" cy="6729413"/>
  <p:notesSz cx="6858000" cy="9144000"/>
  <p:embeddedFontLst>
    <p:embeddedFont>
      <p:font typeface="MetaPlusLF" panose="02000503060000020004" pitchFamily="2" charset="0"/>
      <p:regular r:id="rId3"/>
      <p:bold r:id="rId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taPlusLF" charset="0"/>
        <a:ea typeface="+mn-ea"/>
        <a:cs typeface="MetaPlusLF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taPlusLF" charset="0"/>
        <a:ea typeface="+mn-ea"/>
        <a:cs typeface="MetaPlusLF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taPlusLF" charset="0"/>
        <a:ea typeface="+mn-ea"/>
        <a:cs typeface="MetaPlusLF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taPlusLF" charset="0"/>
        <a:ea typeface="+mn-ea"/>
        <a:cs typeface="MetaPlusLF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taPlusLF" charset="0"/>
        <a:ea typeface="+mn-ea"/>
        <a:cs typeface="MetaPlusLF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etaPlusLF" charset="0"/>
        <a:ea typeface="+mn-ea"/>
        <a:cs typeface="MetaPlusLF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etaPlusLF" charset="0"/>
        <a:ea typeface="+mn-ea"/>
        <a:cs typeface="MetaPlusLF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etaPlusLF" charset="0"/>
        <a:ea typeface="+mn-ea"/>
        <a:cs typeface="MetaPlusLF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etaPlusLF" charset="0"/>
        <a:ea typeface="+mn-ea"/>
        <a:cs typeface="MetaPlusLF" charset="0"/>
      </a:defRPr>
    </a:lvl9pPr>
  </p:defaultTextStyle>
  <p:extLst>
    <p:ext uri="{EFAFB233-063F-42B5-8137-9DF3F51BA10A}">
      <p15:sldGuideLst xmlns:p15="http://schemas.microsoft.com/office/powerpoint/2012/main">
        <p15:guide id="1" pos="3768">
          <p15:clr>
            <a:srgbClr val="A4A3A4"/>
          </p15:clr>
        </p15:guide>
        <p15:guide id="2" orient="horz" pos="28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49" y="67"/>
      </p:cViewPr>
      <p:guideLst>
        <p:guide pos="3768"/>
        <p:guide orient="horz" pos="28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2413" y="2032000"/>
            <a:ext cx="11456987" cy="28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u="none"/>
            </a:lvl1pPr>
          </a:lstStyle>
          <a:p>
            <a:pPr lvl="0"/>
            <a:r>
              <a:rPr lang="de-DE" dirty="0"/>
              <a:t>Click to add subtitle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52413" y="6336756"/>
            <a:ext cx="11460434" cy="15388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de-DE" sz="1000" dirty="0"/>
              <a:t>Source</a:t>
            </a:r>
            <a:endParaRPr lang="de-DE" dirty="0"/>
          </a:p>
        </p:txBody>
      </p:sp>
      <p:sp>
        <p:nvSpPr>
          <p:cNvPr id="9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11422800" y="6566400"/>
            <a:ext cx="288306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MetaPlusLF" panose="02000503060000020004" pitchFamily="2" charset="-70"/>
              </a:defRPr>
            </a:lvl1pPr>
          </a:lstStyle>
          <a:p>
            <a:fld id="{EA182149-5FEE-46AB-9490-B3CD4011A729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34293C-83F7-4094-BCAA-FCFF52E6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11422800" y="6566400"/>
            <a:ext cx="288306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MetaPlusLF" panose="02000503060000020004" pitchFamily="2" charset="-70"/>
              </a:defRPr>
            </a:lvl1pPr>
          </a:lstStyle>
          <a:p>
            <a:fld id="{EA182149-5FEE-46AB-9490-B3CD4011A729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88D6C5FE-E0CA-4C22-91F5-C685139960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867" y="2032000"/>
            <a:ext cx="11458533" cy="288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 b="1" u="none"/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66A8A64-531F-4CAA-83A8-3B180683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6C05FAE4-1526-42D8-AB66-CF45DA831D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2413" y="2500313"/>
            <a:ext cx="11456987" cy="39608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7494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11422800" y="6566400"/>
            <a:ext cx="288306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MetaPlusLF" panose="02000503060000020004" pitchFamily="2" charset="-70"/>
              </a:defRPr>
            </a:lvl1pPr>
          </a:lstStyle>
          <a:p>
            <a:fld id="{EA182149-5FEE-46AB-9490-B3CD4011A729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6E1DC-81FE-420E-8643-CF372DBFFE3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2000" y="2500313"/>
            <a:ext cx="11458800" cy="39608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2EF1562-100D-4981-A231-E5A928A6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6083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2268" y="2500313"/>
            <a:ext cx="5601600" cy="3960814"/>
          </a:xfrm>
          <a:prstGeom prst="rect">
            <a:avLst/>
          </a:prstGeom>
        </p:spPr>
        <p:txBody>
          <a:bodyPr vert="horz" lIns="0" tIns="0" rIns="9000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6107800" y="2500314"/>
            <a:ext cx="5601600" cy="3960812"/>
          </a:xfrm>
          <a:prstGeom prst="rect">
            <a:avLst/>
          </a:prstGeom>
        </p:spPr>
        <p:txBody>
          <a:bodyPr vert="horz" lIns="0" tIns="0" rIns="9000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2267" y="2032000"/>
            <a:ext cx="5601600" cy="288000"/>
          </a:xfrm>
          <a:prstGeom prst="rect">
            <a:avLst/>
          </a:prstGeom>
        </p:spPr>
        <p:txBody>
          <a:bodyPr lIns="0" tIns="0" rIns="90000" bIns="0">
            <a:noAutofit/>
          </a:bodyPr>
          <a:lstStyle>
            <a:lvl1pPr marL="0" indent="0">
              <a:buNone/>
              <a:defRPr sz="1800" b="1" u="none" baseline="0"/>
            </a:lvl1pPr>
          </a:lstStyle>
          <a:p>
            <a:pPr lvl="0"/>
            <a:r>
              <a:rPr lang="de-DE" dirty="0"/>
              <a:t>Click to add subtitle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109200" y="2032000"/>
            <a:ext cx="5601600" cy="288000"/>
          </a:xfrm>
          <a:prstGeom prst="rect">
            <a:avLst/>
          </a:prstGeom>
        </p:spPr>
        <p:txBody>
          <a:bodyPr lIns="0" tIns="0" rIns="90000" bIns="0">
            <a:noAutofit/>
          </a:bodyPr>
          <a:lstStyle>
            <a:lvl1pPr marL="0" indent="0">
              <a:buNone/>
              <a:defRPr sz="1800" b="1" u="none"/>
            </a:lvl1pPr>
          </a:lstStyle>
          <a:p>
            <a:pPr lvl="0"/>
            <a:r>
              <a:rPr lang="de-DE" dirty="0"/>
              <a:t>Click to add subtitle</a:t>
            </a:r>
          </a:p>
        </p:txBody>
      </p:sp>
      <p:sp>
        <p:nvSpPr>
          <p:cNvPr id="1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11422800" y="6566400"/>
            <a:ext cx="288306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MetaPlusLF" panose="02000503060000020004" pitchFamily="2" charset="-70"/>
              </a:defRPr>
            </a:lvl1pPr>
          </a:lstStyle>
          <a:p>
            <a:fld id="{EA182149-5FEE-46AB-9490-B3CD4011A729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E414BA-BAC7-4590-BB27-4959D813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2268" y="2500314"/>
            <a:ext cx="5601600" cy="3960812"/>
          </a:xfrm>
          <a:prstGeom prst="rect">
            <a:avLst/>
          </a:prstGeom>
        </p:spPr>
        <p:txBody>
          <a:bodyPr vert="horz" lIns="0" tIns="0" rIns="9000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6107800" y="2500315"/>
            <a:ext cx="5601600" cy="3960810"/>
          </a:xfrm>
          <a:prstGeom prst="rect">
            <a:avLst/>
          </a:prstGeom>
        </p:spPr>
        <p:txBody>
          <a:bodyPr vert="horz" lIns="0" tIns="0" rIns="9000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11422800" y="6566400"/>
            <a:ext cx="288306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MetaPlusLF" panose="02000503060000020004" pitchFamily="2" charset="-70"/>
              </a:defRPr>
            </a:lvl1pPr>
          </a:lstStyle>
          <a:p>
            <a:fld id="{EA182149-5FEE-46AB-9490-B3CD4011A729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717109-0CF1-4361-B80E-6D5269B5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417445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11422800" y="6566400"/>
            <a:ext cx="288306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MetaPlusLF" panose="02000503060000020004" pitchFamily="2" charset="-70"/>
              </a:defRPr>
            </a:lvl1pPr>
          </a:lstStyle>
          <a:p>
            <a:fld id="{EA182149-5FEE-46AB-9490-B3CD4011A729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6E1DC-81FE-420E-8643-CF372DBFFE3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2000" y="2031999"/>
            <a:ext cx="11458800" cy="44291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CFEF5D5-39D3-4C03-B096-43ECFFC0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5748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11422800" y="6566400"/>
            <a:ext cx="288306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MetaPlusLF" panose="02000503060000020004" pitchFamily="2" charset="-70"/>
              </a:defRPr>
            </a:lvl1pPr>
          </a:lstStyle>
          <a:p>
            <a:fld id="{EA182149-5FEE-46AB-9490-B3CD4011A729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90BB5EE-C30B-4749-A780-D9452999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4596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11422800" y="6566400"/>
            <a:ext cx="288306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MetaPlusLF" panose="02000503060000020004" pitchFamily="2" charset="-70"/>
              </a:defRPr>
            </a:lvl1pPr>
          </a:lstStyle>
          <a:p>
            <a:fld id="{EA182149-5FEE-46AB-9490-B3CD4011A729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79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/>
          <p:cNvCxnSpPr/>
          <p:nvPr/>
        </p:nvCxnSpPr>
        <p:spPr>
          <a:xfrm>
            <a:off x="0" y="1493838"/>
            <a:ext cx="11963400" cy="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6108966" y="1"/>
            <a:ext cx="0" cy="672941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0" y="2032000"/>
            <a:ext cx="11963400" cy="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0" y="2500313"/>
            <a:ext cx="11963400" cy="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0" y="6460310"/>
            <a:ext cx="11963400" cy="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11712308" y="1"/>
            <a:ext cx="0" cy="672941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11422800" y="6566400"/>
            <a:ext cx="288306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MetaPlusLF" panose="02000503060000020004" pitchFamily="2" charset="-70"/>
              </a:defRPr>
            </a:lvl1pPr>
          </a:lstStyle>
          <a:p>
            <a:fld id="{EA182149-5FEE-46AB-9490-B3CD4011A729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F6A2680-4166-429E-9EDF-EE866C64DD04}"/>
              </a:ext>
            </a:extLst>
          </p:cNvPr>
          <p:cNvCxnSpPr/>
          <p:nvPr/>
        </p:nvCxnSpPr>
        <p:spPr>
          <a:xfrm>
            <a:off x="0" y="1348907"/>
            <a:ext cx="11963400" cy="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19B3198-1786-4F04-946D-9E972CB7C513}"/>
              </a:ext>
            </a:extLst>
          </p:cNvPr>
          <p:cNvCxnSpPr/>
          <p:nvPr/>
        </p:nvCxnSpPr>
        <p:spPr>
          <a:xfrm>
            <a:off x="5856554" y="1"/>
            <a:ext cx="0" cy="672941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AEAE687-A5BC-4C36-9FDE-F49F0DB9AD08}"/>
              </a:ext>
            </a:extLst>
          </p:cNvPr>
          <p:cNvCxnSpPr/>
          <p:nvPr/>
        </p:nvCxnSpPr>
        <p:spPr>
          <a:xfrm>
            <a:off x="252679" y="1"/>
            <a:ext cx="0" cy="672941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9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erade Verbindung 7"/>
          <p:cNvCxnSpPr/>
          <p:nvPr/>
        </p:nvCxnSpPr>
        <p:spPr>
          <a:xfrm flipV="1">
            <a:off x="250981" y="6530400"/>
            <a:ext cx="11461328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7"/>
          <p:cNvCxnSpPr/>
          <p:nvPr/>
        </p:nvCxnSpPr>
        <p:spPr>
          <a:xfrm flipV="1">
            <a:off x="250396" y="1276474"/>
            <a:ext cx="1146191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11422800" y="6566400"/>
            <a:ext cx="288306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MetaPlusLF" panose="02000503060000020004" pitchFamily="2" charset="-70"/>
              </a:defRPr>
            </a:lvl1pPr>
          </a:lstStyle>
          <a:p>
            <a:fld id="{EA182149-5FEE-46AB-9490-B3CD4011A729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" name="FESTO_NAME"/>
          <p:cNvSpPr txBox="1"/>
          <p:nvPr>
            <p:custDataLst>
              <p:tags r:id="rId11"/>
            </p:custDataLst>
          </p:nvPr>
        </p:nvSpPr>
        <p:spPr>
          <a:xfrm>
            <a:off x="252000" y="6566400"/>
            <a:ext cx="1857600" cy="12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700" baseline="0" dirty="0">
                <a:latin typeface="+mn-lt"/>
              </a:rPr>
              <a:t> </a:t>
            </a:r>
            <a:endParaRPr lang="de-DE" sz="700" dirty="0">
              <a:latin typeface="+mn-lt"/>
            </a:endParaRPr>
          </a:p>
        </p:txBody>
      </p:sp>
      <p:sp>
        <p:nvSpPr>
          <p:cNvPr id="25" name="FESTO_TITEL"/>
          <p:cNvSpPr txBox="1"/>
          <p:nvPr>
            <p:custDataLst>
              <p:tags r:id="rId12"/>
            </p:custDataLst>
          </p:nvPr>
        </p:nvSpPr>
        <p:spPr>
          <a:xfrm>
            <a:off x="2161221" y="6566400"/>
            <a:ext cx="3819600" cy="12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31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700" kern="1200">
              <a:solidFill>
                <a:schemeClr val="tx1"/>
              </a:solidFill>
              <a:latin typeface="MetaPlusLF" pitchFamily="34" charset="0"/>
              <a:ea typeface="+mn-ea"/>
              <a:cs typeface="+mn-cs"/>
            </a:endParaRPr>
          </a:p>
        </p:txBody>
      </p:sp>
      <p:sp>
        <p:nvSpPr>
          <p:cNvPr id="26" name="FESTO_ERSTELLT"/>
          <p:cNvSpPr txBox="1"/>
          <p:nvPr>
            <p:custDataLst>
              <p:tags r:id="rId13"/>
            </p:custDataLst>
          </p:nvPr>
        </p:nvSpPr>
        <p:spPr>
          <a:xfrm>
            <a:off x="6102000" y="6566400"/>
            <a:ext cx="1260000" cy="12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de-DE" sz="700" dirty="0">
              <a:latin typeface="+mn-lt"/>
            </a:endParaRPr>
          </a:p>
        </p:txBody>
      </p:sp>
      <p:sp>
        <p:nvSpPr>
          <p:cNvPr id="28" name="FESTO_GEAENDERT"/>
          <p:cNvSpPr txBox="1"/>
          <p:nvPr>
            <p:custDataLst>
              <p:tags r:id="rId14"/>
            </p:custDataLst>
          </p:nvPr>
        </p:nvSpPr>
        <p:spPr>
          <a:xfrm>
            <a:off x="7434000" y="6566400"/>
            <a:ext cx="1260000" cy="12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de-DE" sz="700" dirty="0">
              <a:latin typeface="+mn-lt"/>
            </a:endParaRPr>
          </a:p>
        </p:txBody>
      </p:sp>
      <p:sp>
        <p:nvSpPr>
          <p:cNvPr id="29" name="FESTO_STATUS1"/>
          <p:cNvSpPr txBox="1"/>
          <p:nvPr>
            <p:custDataLst>
              <p:tags r:id="rId15"/>
            </p:custDataLst>
          </p:nvPr>
        </p:nvSpPr>
        <p:spPr>
          <a:xfrm>
            <a:off x="8766000" y="6566400"/>
            <a:ext cx="1260000" cy="12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de-DE" sz="700" dirty="0">
              <a:latin typeface="+mn-lt"/>
            </a:endParaRPr>
          </a:p>
        </p:txBody>
      </p:sp>
      <p:sp>
        <p:nvSpPr>
          <p:cNvPr id="30" name="FESTO_VERTRAULICH1"/>
          <p:cNvSpPr txBox="1"/>
          <p:nvPr>
            <p:custDataLst>
              <p:tags r:id="rId16"/>
            </p:custDataLst>
          </p:nvPr>
        </p:nvSpPr>
        <p:spPr>
          <a:xfrm>
            <a:off x="10094400" y="6566400"/>
            <a:ext cx="1260000" cy="12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de-DE" sz="700" dirty="0">
              <a:latin typeface="+mn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88807-16F6-4161-A8B7-864B2F19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4" y="1493836"/>
            <a:ext cx="11456986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</a:t>
            </a:r>
            <a:r>
              <a:rPr lang="de-DE" dirty="0"/>
              <a:t>bearbeiten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9E07-4336-4A1F-B705-5E6B29114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413" y="2500316"/>
            <a:ext cx="11458387" cy="3960800"/>
          </a:xfrm>
          <a:prstGeom prst="rect">
            <a:avLst/>
          </a:prstGeom>
        </p:spPr>
        <p:txBody>
          <a:bodyPr vert="horz" lIns="0" tIns="0" rIns="9000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09E0ED1-7F86-47FB-B5E5-93C4F1C7FE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962895" y="1006699"/>
            <a:ext cx="756000" cy="1326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94" r:id="rId3"/>
    <p:sldLayoutId id="2147483663" r:id="rId4"/>
    <p:sldLayoutId id="2147483699" r:id="rId5"/>
    <p:sldLayoutId id="2147483698" r:id="rId6"/>
    <p:sldLayoutId id="2147483679" r:id="rId7"/>
    <p:sldLayoutId id="2147483696" r:id="rId8"/>
    <p:sldLayoutId id="2147483697" r:id="rId9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9pPr>
    </p:titleStyle>
    <p:bodyStyle>
      <a:lvl1pPr marL="180000" indent="-1800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" orient="horz" pos="4070">
          <p15:clr>
            <a:srgbClr val="F26B43"/>
          </p15:clr>
        </p15:guide>
        <p15:guide id="11" orient="horz" pos="940">
          <p15:clr>
            <a:srgbClr val="F26B43"/>
          </p15:clr>
        </p15:guide>
        <p15:guide id="12" orient="horz" pos="1280">
          <p15:clr>
            <a:srgbClr val="F26B43"/>
          </p15:clr>
        </p15:guide>
        <p15:guide id="14" orient="horz" pos="1575">
          <p15:clr>
            <a:srgbClr val="F26B43"/>
          </p15:clr>
        </p15:guide>
        <p15:guide id="25" pos="7376">
          <p15:clr>
            <a:srgbClr val="F26B43"/>
          </p15:clr>
        </p15:guide>
        <p15:guide id="26" pos="159">
          <p15:clr>
            <a:srgbClr val="F26B43"/>
          </p15:clr>
        </p15:guide>
        <p15:guide id="27" orient="horz" pos="849">
          <p15:clr>
            <a:srgbClr val="F26B43"/>
          </p15:clr>
        </p15:guide>
        <p15:guide id="28" pos="3689">
          <p15:clr>
            <a:srgbClr val="F26B43"/>
          </p15:clr>
        </p15:guide>
        <p15:guide id="29" pos="38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6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8.xml"/><Relationship Id="rId16" Type="http://schemas.openxmlformats.org/officeDocument/2006/relationships/image" Target="../media/image9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4.png"/><Relationship Id="rId5" Type="http://schemas.openxmlformats.org/officeDocument/2006/relationships/tags" Target="../tags/tag11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090585-D7CD-FA6A-30A7-DD5E0603AA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2413" y="6305978"/>
            <a:ext cx="11460434" cy="184666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8F5111-8590-C2FC-C9B8-77DA7F687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182149-5FEE-46AB-9490-B3CD4011A7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D8850BF-5493-1AB3-9781-23289D5D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Blockschaltbild für ILC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FC8069A-BD7B-711D-9F6A-075908C523C0}"/>
              </a:ext>
            </a:extLst>
          </p:cNvPr>
          <p:cNvSpPr/>
          <p:nvPr/>
        </p:nvSpPr>
        <p:spPr>
          <a:xfrm>
            <a:off x="9354911" y="3817198"/>
            <a:ext cx="1457632" cy="905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38F58BC-4270-FCEB-CD39-C1964E0741AE}"/>
              </a:ext>
            </a:extLst>
          </p:cNvPr>
          <p:cNvSpPr/>
          <p:nvPr/>
        </p:nvSpPr>
        <p:spPr>
          <a:xfrm>
            <a:off x="8109781" y="3979570"/>
            <a:ext cx="605595" cy="5810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52104B-34FE-4FB7-B245-737CC6A1B10F}"/>
              </a:ext>
            </a:extLst>
          </p:cNvPr>
          <p:cNvSpPr/>
          <p:nvPr/>
        </p:nvSpPr>
        <p:spPr>
          <a:xfrm>
            <a:off x="7193967" y="3979570"/>
            <a:ext cx="594000" cy="5810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8E3D7B6-2DCE-48BA-5F82-4CDB58263814}"/>
              </a:ext>
            </a:extLst>
          </p:cNvPr>
          <p:cNvSpPr/>
          <p:nvPr/>
        </p:nvSpPr>
        <p:spPr>
          <a:xfrm>
            <a:off x="5017228" y="3722122"/>
            <a:ext cx="1457632" cy="108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500D25-2A4A-FB66-4B0D-E2B9BAC635D9}"/>
              </a:ext>
            </a:extLst>
          </p:cNvPr>
          <p:cNvSpPr/>
          <p:nvPr/>
        </p:nvSpPr>
        <p:spPr>
          <a:xfrm>
            <a:off x="3656475" y="3803427"/>
            <a:ext cx="815037" cy="92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CE6342A-2444-9FA5-E255-4276ADBA205E}"/>
              </a:ext>
            </a:extLst>
          </p:cNvPr>
          <p:cNvSpPr/>
          <p:nvPr/>
        </p:nvSpPr>
        <p:spPr>
          <a:xfrm>
            <a:off x="3129699" y="417503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8E61DD-E05A-F719-6C40-B52286E10317}"/>
              </a:ext>
            </a:extLst>
          </p:cNvPr>
          <p:cNvSpPr/>
          <p:nvPr/>
        </p:nvSpPr>
        <p:spPr>
          <a:xfrm>
            <a:off x="1172336" y="3812118"/>
            <a:ext cx="1457632" cy="905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F8ED869-0ACF-B753-B522-1F84B73AD596}"/>
              </a:ext>
            </a:extLst>
          </p:cNvPr>
          <p:cNvSpPr/>
          <p:nvPr/>
        </p:nvSpPr>
        <p:spPr>
          <a:xfrm>
            <a:off x="1172336" y="2519584"/>
            <a:ext cx="1457632" cy="905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pic>
        <p:nvPicPr>
          <p:cNvPr id="91" name="Grafik 90">
            <a:extLst>
              <a:ext uri="{FF2B5EF4-FFF2-40B4-BE49-F238E27FC236}">
                <a16:creationId xmlns:a16="http://schemas.microsoft.com/office/drawing/2014/main" id="{1C5EBFAC-3955-4421-11B9-58D4B5D46E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079" y="4012490"/>
            <a:ext cx="1302521" cy="129958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B05E1F0-8C7A-8D2F-0EA7-3D51AC41C388}"/>
              </a:ext>
            </a:extLst>
          </p:cNvPr>
          <p:cNvCxnSpPr>
            <a:cxnSpLocks/>
          </p:cNvCxnSpPr>
          <p:nvPr/>
        </p:nvCxnSpPr>
        <p:spPr>
          <a:xfrm>
            <a:off x="10812543" y="4100665"/>
            <a:ext cx="896857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0F76C06-282F-2BF1-965F-D2CD1D16B8D9}"/>
              </a:ext>
            </a:extLst>
          </p:cNvPr>
          <p:cNvCxnSpPr>
            <a:cxnSpLocks/>
          </p:cNvCxnSpPr>
          <p:nvPr/>
        </p:nvCxnSpPr>
        <p:spPr>
          <a:xfrm>
            <a:off x="11437267" y="4096025"/>
            <a:ext cx="0" cy="1103101"/>
          </a:xfrm>
          <a:prstGeom prst="line">
            <a:avLst/>
          </a:prstGeom>
          <a:ln w="2222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B31B72A-E5FC-B8EE-A732-794EAA49ADB5}"/>
              </a:ext>
            </a:extLst>
          </p:cNvPr>
          <p:cNvCxnSpPr>
            <a:cxnSpLocks/>
          </p:cNvCxnSpPr>
          <p:nvPr/>
        </p:nvCxnSpPr>
        <p:spPr>
          <a:xfrm>
            <a:off x="562079" y="4460453"/>
            <a:ext cx="610257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A13425-62A8-1350-C8B3-BB08F788335F}"/>
              </a:ext>
            </a:extLst>
          </p:cNvPr>
          <p:cNvCxnSpPr>
            <a:cxnSpLocks/>
          </p:cNvCxnSpPr>
          <p:nvPr/>
        </p:nvCxnSpPr>
        <p:spPr>
          <a:xfrm flipH="1">
            <a:off x="561840" y="4454738"/>
            <a:ext cx="239" cy="736768"/>
          </a:xfrm>
          <a:prstGeom prst="line">
            <a:avLst/>
          </a:prstGeom>
          <a:ln w="2222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B6CC5F2-5D9B-5E14-246A-720332DB9C8A}"/>
              </a:ext>
            </a:extLst>
          </p:cNvPr>
          <p:cNvCxnSpPr>
            <a:cxnSpLocks/>
          </p:cNvCxnSpPr>
          <p:nvPr/>
        </p:nvCxnSpPr>
        <p:spPr>
          <a:xfrm>
            <a:off x="561840" y="5191506"/>
            <a:ext cx="10875427" cy="0"/>
          </a:xfrm>
          <a:prstGeom prst="straightConnector1">
            <a:avLst/>
          </a:prstGeom>
          <a:ln w="2222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8F8DC0F8-54F2-97F4-58B6-258E82F45F8C}"/>
              </a:ext>
            </a:extLst>
          </p:cNvPr>
          <p:cNvCxnSpPr>
            <a:cxnSpLocks/>
          </p:cNvCxnSpPr>
          <p:nvPr/>
        </p:nvCxnSpPr>
        <p:spPr>
          <a:xfrm>
            <a:off x="275479" y="4091235"/>
            <a:ext cx="896857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68EB219-8466-21D5-61CD-3191B3769ACA}"/>
              </a:ext>
            </a:extLst>
          </p:cNvPr>
          <p:cNvCxnSpPr>
            <a:cxnSpLocks/>
          </p:cNvCxnSpPr>
          <p:nvPr/>
        </p:nvCxnSpPr>
        <p:spPr>
          <a:xfrm flipV="1">
            <a:off x="2629968" y="4268319"/>
            <a:ext cx="499731" cy="3589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9875B03-863A-8AC7-C3B2-DE99F40EF89C}"/>
              </a:ext>
            </a:extLst>
          </p:cNvPr>
          <p:cNvCxnSpPr>
            <a:cxnSpLocks/>
            <a:stCxn id="11" idx="6"/>
            <a:endCxn id="10" idx="1"/>
          </p:cNvCxnSpPr>
          <p:nvPr/>
        </p:nvCxnSpPr>
        <p:spPr>
          <a:xfrm flipV="1">
            <a:off x="3309699" y="4264421"/>
            <a:ext cx="346776" cy="612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8248060-77A9-639D-0820-D756DEC668C4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4471512" y="4264190"/>
            <a:ext cx="545716" cy="231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D3B420B-3CCB-EE1F-ED88-04D1AF4E7C5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6474860" y="4264190"/>
            <a:ext cx="719107" cy="5924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2C7C6D1-7CEA-4238-ACBF-99828E7BBD1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787967" y="4270114"/>
            <a:ext cx="321814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D8DF262-7073-E1F9-B7F7-2316E659618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8715376" y="4270113"/>
            <a:ext cx="639535" cy="1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FE9DEE98-40E3-A4A8-E1A6-5330CAE3ED1F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>
            <a:off x="2629968" y="2972499"/>
            <a:ext cx="589731" cy="1202534"/>
          </a:xfrm>
          <a:prstGeom prst="bentConnector2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7FA461D1-6A38-E603-A947-664053F2C6E5}"/>
              </a:ext>
            </a:extLst>
          </p:cNvPr>
          <p:cNvSpPr/>
          <p:nvPr/>
        </p:nvSpPr>
        <p:spPr>
          <a:xfrm>
            <a:off x="630589" y="403440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A5D4B653-3C89-2A9D-C6BA-B938D03F4E77}"/>
              </a:ext>
            </a:extLst>
          </p:cNvPr>
          <p:cNvSpPr/>
          <p:nvPr/>
        </p:nvSpPr>
        <p:spPr>
          <a:xfrm>
            <a:off x="11383730" y="404860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39C1BA97-7C39-94A0-8983-1CE92C3CD9E1}"/>
              </a:ext>
            </a:extLst>
          </p:cNvPr>
          <p:cNvCxnSpPr>
            <a:stCxn id="45" idx="0"/>
            <a:endCxn id="13" idx="1"/>
          </p:cNvCxnSpPr>
          <p:nvPr/>
        </p:nvCxnSpPr>
        <p:spPr>
          <a:xfrm rot="5400000" flipH="1" flipV="1">
            <a:off x="397509" y="3259579"/>
            <a:ext cx="1061906" cy="487747"/>
          </a:xfrm>
          <a:prstGeom prst="bentConnector2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56C1C9A-CB2D-3FC6-E784-1EED417C2B6F}"/>
              </a:ext>
            </a:extLst>
          </p:cNvPr>
          <p:cNvCxnSpPr>
            <a:cxnSpLocks/>
          </p:cNvCxnSpPr>
          <p:nvPr/>
        </p:nvCxnSpPr>
        <p:spPr>
          <a:xfrm>
            <a:off x="4709160" y="4653823"/>
            <a:ext cx="308068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586D41D7-DA67-3F47-1C04-7340A345F6F7}"/>
              </a:ext>
            </a:extLst>
          </p:cNvPr>
          <p:cNvCxnSpPr>
            <a:cxnSpLocks/>
          </p:cNvCxnSpPr>
          <p:nvPr/>
        </p:nvCxnSpPr>
        <p:spPr>
          <a:xfrm>
            <a:off x="10812543" y="4486183"/>
            <a:ext cx="422368" cy="0"/>
          </a:xfrm>
          <a:prstGeom prst="straightConnector1">
            <a:avLst/>
          </a:prstGeom>
          <a:ln w="2222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2F03EFA7-C92C-FDA6-7141-C56A376F6359}"/>
              </a:ext>
            </a:extLst>
          </p:cNvPr>
          <p:cNvCxnSpPr>
            <a:cxnSpLocks/>
          </p:cNvCxnSpPr>
          <p:nvPr/>
        </p:nvCxnSpPr>
        <p:spPr>
          <a:xfrm>
            <a:off x="11234911" y="4478563"/>
            <a:ext cx="0" cy="535397"/>
          </a:xfrm>
          <a:prstGeom prst="line">
            <a:avLst/>
          </a:prstGeom>
          <a:ln w="2222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4981769B-A6B1-152F-58BB-1E6E52AA17B2}"/>
              </a:ext>
            </a:extLst>
          </p:cNvPr>
          <p:cNvCxnSpPr>
            <a:cxnSpLocks/>
          </p:cNvCxnSpPr>
          <p:nvPr/>
        </p:nvCxnSpPr>
        <p:spPr>
          <a:xfrm>
            <a:off x="4709160" y="4645670"/>
            <a:ext cx="0" cy="374005"/>
          </a:xfrm>
          <a:prstGeom prst="line">
            <a:avLst/>
          </a:prstGeom>
          <a:ln w="2222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14509AFA-0BF5-466B-211D-39F3AA5362FC}"/>
              </a:ext>
            </a:extLst>
          </p:cNvPr>
          <p:cNvCxnSpPr>
            <a:cxnSpLocks/>
          </p:cNvCxnSpPr>
          <p:nvPr/>
        </p:nvCxnSpPr>
        <p:spPr>
          <a:xfrm>
            <a:off x="4709160" y="5013960"/>
            <a:ext cx="6525751" cy="0"/>
          </a:xfrm>
          <a:prstGeom prst="line">
            <a:avLst/>
          </a:prstGeom>
          <a:ln w="2222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fik 79">
            <a:extLst>
              <a:ext uri="{FF2B5EF4-FFF2-40B4-BE49-F238E27FC236}">
                <a16:creationId xmlns:a16="http://schemas.microsoft.com/office/drawing/2014/main" id="{BBA10013-50C9-0F4A-518D-A34670900D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82" y="4161184"/>
            <a:ext cx="336781" cy="231487"/>
          </a:xfrm>
          <a:prstGeom prst="rect">
            <a:avLst/>
          </a:prstGeom>
        </p:spPr>
      </p:pic>
      <p:pic>
        <p:nvPicPr>
          <p:cNvPr id="83" name="Grafik 82">
            <a:extLst>
              <a:ext uri="{FF2B5EF4-FFF2-40B4-BE49-F238E27FC236}">
                <a16:creationId xmlns:a16="http://schemas.microsoft.com/office/drawing/2014/main" id="{46519BB3-961D-B8CB-C1BB-FFFA3BE1714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48" y="4101338"/>
            <a:ext cx="442790" cy="332165"/>
          </a:xfrm>
          <a:prstGeom prst="rect">
            <a:avLst/>
          </a:prstGeom>
        </p:spPr>
      </p:pic>
      <p:pic>
        <p:nvPicPr>
          <p:cNvPr id="101" name="Grafik 100">
            <a:extLst>
              <a:ext uri="{FF2B5EF4-FFF2-40B4-BE49-F238E27FC236}">
                <a16:creationId xmlns:a16="http://schemas.microsoft.com/office/drawing/2014/main" id="{554E4BC4-29B0-03F7-E007-CB873B4D5C8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89" y="3798347"/>
            <a:ext cx="1154692" cy="580115"/>
          </a:xfrm>
          <a:prstGeom prst="rect">
            <a:avLst/>
          </a:prstGeom>
        </p:spPr>
      </p:pic>
      <p:pic>
        <p:nvPicPr>
          <p:cNvPr id="93" name="Grafik 92">
            <a:extLst>
              <a:ext uri="{FF2B5EF4-FFF2-40B4-BE49-F238E27FC236}">
                <a16:creationId xmlns:a16="http://schemas.microsoft.com/office/drawing/2014/main" id="{72631760-CB9D-E718-00C3-8A97D074FD3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424" y="4260975"/>
            <a:ext cx="225381" cy="252530"/>
          </a:xfrm>
          <a:prstGeom prst="rect">
            <a:avLst/>
          </a:prstGeom>
        </p:spPr>
      </p:pic>
      <p:pic>
        <p:nvPicPr>
          <p:cNvPr id="107" name="Grafik 106">
            <a:extLst>
              <a:ext uri="{FF2B5EF4-FFF2-40B4-BE49-F238E27FC236}">
                <a16:creationId xmlns:a16="http://schemas.microsoft.com/office/drawing/2014/main" id="{2014053D-BD09-8981-B67A-475A6036044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117" y="3868807"/>
            <a:ext cx="658053" cy="467601"/>
          </a:xfrm>
          <a:prstGeom prst="rect">
            <a:avLst/>
          </a:prstGeom>
        </p:spPr>
      </p:pic>
      <p:pic>
        <p:nvPicPr>
          <p:cNvPr id="120" name="Grafik 119">
            <a:extLst>
              <a:ext uri="{FF2B5EF4-FFF2-40B4-BE49-F238E27FC236}">
                <a16:creationId xmlns:a16="http://schemas.microsoft.com/office/drawing/2014/main" id="{3B8523A4-D491-A434-41CB-7B067CE8BC3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91" y="3936439"/>
            <a:ext cx="789724" cy="360065"/>
          </a:xfrm>
          <a:prstGeom prst="rect">
            <a:avLst/>
          </a:prstGeom>
        </p:spPr>
      </p:pic>
      <p:pic>
        <p:nvPicPr>
          <p:cNvPr id="123" name="Grafik 122">
            <a:extLst>
              <a:ext uri="{FF2B5EF4-FFF2-40B4-BE49-F238E27FC236}">
                <a16:creationId xmlns:a16="http://schemas.microsoft.com/office/drawing/2014/main" id="{CA8CF420-EFEA-3B5A-75C5-1CCD5998FF9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48" y="2612434"/>
            <a:ext cx="790722" cy="366122"/>
          </a:xfrm>
          <a:prstGeom prst="rect">
            <a:avLst/>
          </a:prstGeom>
        </p:spPr>
      </p:pic>
      <p:sp>
        <p:nvSpPr>
          <p:cNvPr id="131" name="Ellipse 130">
            <a:extLst>
              <a:ext uri="{FF2B5EF4-FFF2-40B4-BE49-F238E27FC236}">
                <a16:creationId xmlns:a16="http://schemas.microsoft.com/office/drawing/2014/main" id="{B3C7392E-10D0-4E53-873F-AC5E48C1A99B}"/>
              </a:ext>
            </a:extLst>
          </p:cNvPr>
          <p:cNvSpPr/>
          <p:nvPr/>
        </p:nvSpPr>
        <p:spPr>
          <a:xfrm>
            <a:off x="809773" y="439486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cxnSp>
        <p:nvCxnSpPr>
          <p:cNvPr id="132" name="Verbinder: gewinkelt 131">
            <a:extLst>
              <a:ext uri="{FF2B5EF4-FFF2-40B4-BE49-F238E27FC236}">
                <a16:creationId xmlns:a16="http://schemas.microsoft.com/office/drawing/2014/main" id="{9CEE88BC-55DE-2FA4-DE8E-5FC944A2F0B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3785" y="3697603"/>
            <a:ext cx="1092085" cy="304938"/>
          </a:xfrm>
          <a:prstGeom prst="bentConnector3">
            <a:avLst>
              <a:gd name="adj1" fmla="val 100238"/>
            </a:avLst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6018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MasterProperty(&quot;Contactperson&quot;,&quot;Department&quot;) &amp; &quot;\&quot; &amp; MasterProperty(&quot;Contactperson&quot;,&quot;Displayname&quot;)]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7,7015"/>
  <p:tag name="ORIGINALWIDTH" val="788,1515"/>
  <p:tag name="LATEXADDIN" val="\documentclass{article}&#10;\usepackage{amsmath}&#10;\pagestyle{empty}&#10;\usepackage{xcolor}&#10;\usepackage{latexsym}&#10;\usepackage{utilslide}&#10;\begin{document}&#10;&#10;\begin{center}&#10;Flatness-based\\&#10;Pressure \\ Controller&#10;\end{center}&#10;&#10;&#10;&#10;&#10;\end{document}"/>
  <p:tag name="IGUANATEXSIZE" val="16"/>
  <p:tag name="IGUANATEXCURSOR" val="189"/>
  <p:tag name="TRANSPARENCY" val="Wahr"/>
  <p:tag name="LATEXENGINEID" val="0"/>
  <p:tag name="TEMPFOLDER" val="c:\temp\"/>
  <p:tag name="LATEXFORMHEIGHT" val="486"/>
  <p:tag name="LATEXFORMWIDTH" val="97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76,49047"/>
  <p:tag name="LATEXADDIN" val="\documentclass{article}&#10;\usepackage{amsmath}&#10;\pagestyle{empty}&#10;\usepackage{xcolor}&#10;\usepackage{latexsym}&#10;\usepackage{utilslide}&#10;\begin{document}&#10;&#10;\begin{center}&#10;% Pneumatic Joint\\&#10;$\Sigma$&#10;\end{center}&#10;&#10;&#10;&#10;&#10;\end{document}"/>
  <p:tag name="IGUANATEXSIZE" val="16"/>
  <p:tag name="IGUANATEXCURSOR" val="163"/>
  <p:tag name="TRANSPARENCY" val="Wahr"/>
  <p:tag name="LATEXENGINEID" val="0"/>
  <p:tag name="TEMPFOLDER" val="c:\temp\"/>
  <p:tag name="LATEXFORMHEIGHT" val="486"/>
  <p:tag name="LATEXFORMWIDTH" val="97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3,4608"/>
  <p:tag name="ORIGINALWIDTH" val="452,1935"/>
  <p:tag name="LATEXADDIN" val="\documentclass{article}&#10;\usepackage{amsmath}&#10;\pagestyle{empty}&#10;\usepackage{xcolor}&#10;\usepackage{latexsym}&#10;\usepackage{utilslide}&#10;\begin{document}&#10;&#10;\begin{center}&#10;Torque\\[-1mm]&#10;to\\[-1mm] Pressure&#10;\end{center}&#10;&#10;&#10;&#10;&#10;\end{document}"/>
  <p:tag name="IGUANATEXSIZE" val="16"/>
  <p:tag name="IGUANATEXCURSOR" val="186"/>
  <p:tag name="TRANSPARENCY" val="Wahr"/>
  <p:tag name="LATEXENGINEID" val="0"/>
  <p:tag name="TEMPFOLDER" val="c:\temp\"/>
  <p:tag name="LATEXFORMHEIGHT" val="486"/>
  <p:tag name="LATEXFORMWIDTH" val="97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6,9704"/>
  <p:tag name="ORIGINALWIDTH" val="540,6824"/>
  <p:tag name="LATEXADDIN" val="\documentclass{article}&#10;\usepackage{amsmath}&#10;\pagestyle{empty}&#10;\usepackage{xcolor}&#10;\usepackage{latexsym}&#10;\usepackage{utilslide}&#10;\begin{document}&#10;&#10;\begin{center}&#10;Position \\ Controller\\&#10;&#10;\end{center}&#10;&#10;&#10;&#10;&#10;\end{document}"/>
  <p:tag name="IGUANATEXSIZE" val="16"/>
  <p:tag name="IGUANATEXCURSOR" val="161"/>
  <p:tag name="TRANSPARENCY" val="Wahr"/>
  <p:tag name="LATEXENGINEID" val="0"/>
  <p:tag name="TEMPFOLDER" val="c:\temp\"/>
  <p:tag name="LATEXFORMHEIGHT" val="486"/>
  <p:tag name="LATEXFORMWIDTH" val="97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9,97"/>
  <p:tag name="ORIGINALWIDTH" val="540,6824"/>
  <p:tag name="LATEXADDIN" val="\documentclass{article}&#10;\usepackage{amsmath}&#10;\pagestyle{empty}&#10;\usepackage{xcolor}&#10;\usepackage{latexsym}&#10;\usepackage{utilslide}&#10;\begin{document}&#10;&#10;\begin{center}&#10;ILC \\ Controller\\&#10;&#10;\end{center}&#10;&#10;&#10;&#10;&#10;\end{document}"/>
  <p:tag name="IGUANATEXSIZE" val="16"/>
  <p:tag name="IGUANATEXCURSOR" val="164"/>
  <p:tag name="TRANSPARENCY" val="Wahr"/>
  <p:tag name="LATEXENGINEID" val="0"/>
  <p:tag name="TEMPFOLDER" val="c:\temp\"/>
  <p:tag name="LATEXFORMHEIGHT" val="486"/>
  <p:tag name="LATEXFORMWIDTH" val="97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MasterProperty(&quot;CustomField&quot;,&quot;PresentationTitle&quot;)]]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MasterProperty(&quot;CustomField&quot;, &quot;DocumentCreatedDate&quot;)=&quot;&quot;,&quot;&quot;,Translate(&quot;Doc.PPT.Created&quot;) &amp; &quot; &quot; &amp; MasterProperty(&quot;CustomField&quot;, &quot;DocumentCreatedDate&quot;))]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MasterProperty(&quot;CustomField&quot;, &quot;DocumentModifiedDate&quot;)=&quot;&quot;,&quot;&quot;,Translate(&quot;Doc.PPT.Modified&quot;) &amp; &quot; &quot; &amp; MasterProperty(&quot;CustomField&quot;, &quot;DocumentModifiedDate&quot;))]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MasterProperty(&quot;CustomField&quot;, &quot;Status&quot;)=&quot;&quot;,&quot;&quot;,Translate(&quot;Doc.PPT.Status&quot;) &amp; &quot; &quot; &amp; MasterProperty(&quot;CustomField&quot;, &quot;Status&quot;))]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MasterProperty(&quot;CustomField&quot;, &quot;Classification&quot;)=&quot;&quot;,&quot;&quot;,Translate(&quot;Doc.PPT.Classification&quot;) &amp; &quot; &quot; &amp; MasterProperty(&quot;CustomField&quot;, &quot;Classification&quot;))]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889,3888"/>
  <p:tag name="LATEXADDIN" val="\documentclass{article}&#10;\usepackage{amsmath}&#10;\pagestyle{empty}&#10;\usepackage{xcolor}&#10;\usepackage{latexsym}&#10;\usepackage{utilslide}&#10;\begin{document}&#10;&#10;\begin{center}&#10;Pneumatic Joint%\\&#10;%$\Sigma$&#10;\end{center}&#10;&#10;&#10;&#10;&#10;\end{document}"/>
  <p:tag name="IGUANATEXSIZE" val="16"/>
  <p:tag name="IGUANATEXCURSOR" val="177"/>
  <p:tag name="TRANSPARENCY" val="Wahr"/>
  <p:tag name="LATEXENGINEID" val="0"/>
  <p:tag name="TEMPFOLDER" val="c:\temp\"/>
  <p:tag name="LATEXFORMHEIGHT" val="486"/>
  <p:tag name="LATEXFORMWIDTH" val="97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54,4807"/>
  <p:tag name="LATEXADDIN" val="\documentclass{article}&#10;\usepackage{amsmath}&#10;\pagestyle{empty}&#10;\usepackage{xcolor}&#10;\usepackage{latexsym}&#10;\usepackage{utilslide}&#10;\begin{document}&#10;&#10;\begin{center}&#10;$\ind{\Sigma}{V}$&#10;\end{center}&#10;&#10;&#10;&#10;&#10;\end{document}"/>
  <p:tag name="IGUANATEXSIZE" val="16"/>
  <p:tag name="IGUANATEXCURSOR" val="176"/>
  <p:tag name="TRANSPARENCY" val="Wahr"/>
  <p:tag name="LATEXENGINEID" val="0"/>
  <p:tag name="TEMPFOLDER" val="c:\temp\"/>
  <p:tag name="LATEXFORMHEIGHT" val="486"/>
  <p:tag name="LATEXFORMWIDTH" val="97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2313"/>
  <p:tag name="ORIGINALWIDTH" val="202,4747"/>
  <p:tag name="LATEXADDIN" val="\documentclass{article}&#10;\usepackage{amsmath}&#10;\pagestyle{empty}&#10;\usepackage{xcolor}&#10;\usepackage{latexsym}&#10;\usepackage{utilslide}&#10;\begin{document}&#10;&#10;\begin{center}&#10;$\ind{\Sigma}{V}^{-1}$&#10;\end{center}&#10;&#10;&#10;&#10;&#10;\end{document}"/>
  <p:tag name="IGUANATEXSIZE" val="16"/>
  <p:tag name="IGUANATEXCURSOR" val="178"/>
  <p:tag name="TRANSPARENCY" val="Wahr"/>
  <p:tag name="LATEXENGINEID" val="0"/>
  <p:tag name="TEMPFOLDER" val="c:\temp\"/>
  <p:tag name="LATEXFORMHEIGHT" val="486"/>
  <p:tag name="LATEXFORMWIDTH" val="974"/>
  <p:tag name="LATEXFORMWRAP" val="Wahr"/>
  <p:tag name="BITMAPVECTOR" val="0"/>
</p:tagLst>
</file>

<file path=ppt/theme/theme1.xml><?xml version="1.0" encoding="utf-8"?>
<a:theme xmlns:a="http://schemas.openxmlformats.org/drawingml/2006/main" name="Default Theme">
  <a:themeElements>
    <a:clrScheme name="Festo Colors CC-D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17E86"/>
      </a:accent1>
      <a:accent2>
        <a:srgbClr val="B6C0C6"/>
      </a:accent2>
      <a:accent3>
        <a:srgbClr val="D9DEE1"/>
      </a:accent3>
      <a:accent4>
        <a:srgbClr val="0091DC"/>
      </a:accent4>
      <a:accent5>
        <a:srgbClr val="73C4EF"/>
      </a:accent5>
      <a:accent6>
        <a:srgbClr val="C9E6FA"/>
      </a:accent6>
      <a:hlink>
        <a:srgbClr val="000000"/>
      </a:hlink>
      <a:folHlink>
        <a:srgbClr val="717E86"/>
      </a:folHlink>
    </a:clrScheme>
    <a:fontScheme name="MetaPlusLF">
      <a:majorFont>
        <a:latin typeface="MetaPlusLF"/>
        <a:ea typeface=""/>
        <a:cs typeface=""/>
      </a:majorFont>
      <a:minorFont>
        <a:latin typeface="MetaPlusL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503A0039-EA0E-4E0C-9F2B-465397B7F202}" vid="{03AB3E11-F5CB-4B5B-9C98-CA4BC1B597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4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MetaPlusLF</vt:lpstr>
      <vt:lpstr>Arial</vt:lpstr>
      <vt:lpstr>Default Theme</vt:lpstr>
      <vt:lpstr>Blockschaltbild für ILC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Blockschaltbild für ILC</dc:title>
  <dc:creator>Nitsche, Rainer</dc:creator>
  <cp:lastModifiedBy>Nitsche, Rainer</cp:lastModifiedBy>
  <cp:revision>28</cp:revision>
  <dcterms:created xsi:type="dcterms:W3CDTF">2024-02-27T20:12:09Z</dcterms:created>
  <dcterms:modified xsi:type="dcterms:W3CDTF">2024-02-28T15:19:02Z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86c25f-31f1-46f7-b4f9-3c53b1ed0b07_Enabled">
    <vt:lpwstr>true</vt:lpwstr>
  </property>
  <property fmtid="{D5CDD505-2E9C-101B-9397-08002B2CF9AE}" pid="3" name="MSIP_Label_9c86c25f-31f1-46f7-b4f9-3c53b1ed0b07_SetDate">
    <vt:lpwstr>2024-02-27T20:12:10Z</vt:lpwstr>
  </property>
  <property fmtid="{D5CDD505-2E9C-101B-9397-08002B2CF9AE}" pid="4" name="MSIP_Label_9c86c25f-31f1-46f7-b4f9-3c53b1ed0b07_Method">
    <vt:lpwstr>Standard</vt:lpwstr>
  </property>
  <property fmtid="{D5CDD505-2E9C-101B-9397-08002B2CF9AE}" pid="5" name="MSIP_Label_9c86c25f-31f1-46f7-b4f9-3c53b1ed0b07_Name">
    <vt:lpwstr>Internal</vt:lpwstr>
  </property>
  <property fmtid="{D5CDD505-2E9C-101B-9397-08002B2CF9AE}" pid="6" name="MSIP_Label_9c86c25f-31f1-46f7-b4f9-3c53b1ed0b07_SiteId">
    <vt:lpwstr>a1ae89fb-21b9-40bf-9d82-a10ae85a2407</vt:lpwstr>
  </property>
  <property fmtid="{D5CDD505-2E9C-101B-9397-08002B2CF9AE}" pid="7" name="MSIP_Label_9c86c25f-31f1-46f7-b4f9-3c53b1ed0b07_ActionId">
    <vt:lpwstr>ba8c04a1-b64c-4ab0-861c-475a703491e2</vt:lpwstr>
  </property>
  <property fmtid="{D5CDD505-2E9C-101B-9397-08002B2CF9AE}" pid="8" name="MSIP_Label_9c86c25f-31f1-46f7-b4f9-3c53b1ed0b07_ContentBits">
    <vt:lpwstr>0</vt:lpwstr>
  </property>
</Properties>
</file>