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D862C-E0FD-C8B0-E947-CC99AE8B3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D4E047-B501-D7F1-4AE4-69929A61B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E5E45C-EA3B-0757-0CCA-7A1034A7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E8A8-2384-45AD-900E-CEB056EC3553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CF503-A131-387F-5158-D57C5660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4EEB76-0C8A-732C-F7F1-997F12C2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97-2740-4BA3-9FB6-760CAE3FA4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1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99B83-F8A1-D7E2-99C5-2B8E09F6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8AF117-B78F-667D-F067-438AD7AF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D0418-E6AD-A506-FAF7-E632289A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E8A8-2384-45AD-900E-CEB056EC3553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D8210-B605-9836-C01D-C46208D5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3E2CF-A9D4-BB48-E352-EBBD2B60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97-2740-4BA3-9FB6-760CAE3FA4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6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8B370D-6452-2D29-8635-429E9E4B8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0DB4DB-0E5C-32F9-BE32-888A29A0F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0FEF51-5F03-734D-BCA0-986BF70E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E8A8-2384-45AD-900E-CEB056EC3553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27D50C-5DA0-C88F-4845-7017266B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672E5A-C1DB-5501-5001-981F087C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97-2740-4BA3-9FB6-760CAE3FA4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2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A0D6D-D637-7F0F-3DD8-18B1445B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22F58-1951-0901-5E3F-E469EECF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79507-5EC7-8908-F4AC-90E9F91B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E8A8-2384-45AD-900E-CEB056EC3553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5B20C-914B-0705-3DE5-5E7E5262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891A96-74DD-59D1-5704-204AACDE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97-2740-4BA3-9FB6-760CAE3FA4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9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267B2-9222-1ED2-4FD9-7085A5B1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7F9010-B14C-FDA4-77C9-FB099C77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75F54-8908-AEED-3815-3E366D5F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E8A8-2384-45AD-900E-CEB056EC3553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711F4C-DA14-9B1C-DC1F-B0CC8545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D1E24-1F45-D30A-F0D0-B178C97D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97-2740-4BA3-9FB6-760CAE3FA4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60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E5C75-BFA3-8C3E-AA6B-8A28379B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470E4-D3FF-8E6F-287E-8E72CF21D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D6F4C4-CACE-BCF7-605E-D5B2C1256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A7A395-DACB-1813-E048-F59B73D1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E8A8-2384-45AD-900E-CEB056EC3553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4E437-6E93-2CFF-1A7E-C4B73344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1D0937-4A0F-6FCC-8E8D-6CE79701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97-2740-4BA3-9FB6-760CAE3FA4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3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C1CE7-D987-ADAD-2D51-8643ABB5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041D38-4FF1-1E7B-396F-738C6BF06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1D6AA5-B307-C06C-30DC-83451A438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616343-474D-3799-056A-7219A3544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4F07A0-7507-C34E-8990-317E74FEA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92A2D1-F3F1-A025-49FE-5AB27542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E8A8-2384-45AD-900E-CEB056EC3553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B49A55-CDDE-BA61-20C4-964C1B18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4EDC5C-B58C-0FD9-E480-B6FA4212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97-2740-4BA3-9FB6-760CAE3FA4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95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7DF1E-690E-4CFF-CE3F-C46D3A72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2843C9-A8D3-40E4-99D5-69BF16C9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E8A8-2384-45AD-900E-CEB056EC3553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2C8F54-F882-3BCD-F401-4103A27F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67F4C-17D7-E2A9-6F7B-6FD49971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97-2740-4BA3-9FB6-760CAE3FA4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2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EB2F34-882D-6046-E99A-739823B1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E8A8-2384-45AD-900E-CEB056EC3553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880C3B-DF35-4010-BA2D-1858CC32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2ACA9-C475-DDE2-C43B-AAEC5918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97-2740-4BA3-9FB6-760CAE3FA4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E5C59-7D31-CDA8-5487-17315C09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8B742C-5C9A-4192-E784-4CE3909A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3B53BB-B129-2602-C6AE-A5095C3C7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9095F2-5633-8066-FEF2-3484D43D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E8A8-2384-45AD-900E-CEB056EC3553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921AA9-C5F2-A8A4-BF86-B15F33AD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2EC073-7167-944B-6858-7DFD196F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97-2740-4BA3-9FB6-760CAE3FA4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EB493-682E-EC94-DE60-944EC8B0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C636D4-2F7A-75D2-4EBF-3A13BF129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65832D-EBC9-77EE-9C74-49EF1BC7F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CE06D9-4A69-3B79-C6C2-5809FE2B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E8A8-2384-45AD-900E-CEB056EC3553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0831D5-21C7-E93D-6B25-1125CAB1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ED7C9-ABAC-4941-FC24-410927EE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97-2740-4BA3-9FB6-760CAE3FA4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98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075192-CA31-4CB7-963F-C1FD8BAA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24747A-F3D0-B62B-AC64-480CF600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255C9-7A30-0BA8-E89F-BCA26FF29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FE8A8-2384-45AD-900E-CEB056EC3553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C7389-530D-D293-B021-62E69F3A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66831-7AA5-08B2-BDBA-7B3159FB3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9397-2740-4BA3-9FB6-760CAE3FA4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5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6351BC9-781C-629D-F8A3-D4EB19CB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35" y="681037"/>
            <a:ext cx="4125124" cy="54959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25AA057-2902-32D8-459C-EB94D1857BA5}"/>
              </a:ext>
            </a:extLst>
          </p:cNvPr>
          <p:cNvSpPr txBox="1"/>
          <p:nvPr/>
        </p:nvSpPr>
        <p:spPr>
          <a:xfrm>
            <a:off x="5391150" y="1171575"/>
            <a:ext cx="24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Werkzeugbrett</a:t>
            </a:r>
            <a:r>
              <a:rPr lang="en-GB" dirty="0"/>
              <a:t>: 110 x 80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A8A4F6-E2B9-852C-23A7-3AC81D67F365}"/>
              </a:ext>
            </a:extLst>
          </p:cNvPr>
          <p:cNvSpPr txBox="1"/>
          <p:nvPr/>
        </p:nvSpPr>
        <p:spPr>
          <a:xfrm>
            <a:off x="5381625" y="2552700"/>
            <a:ext cx="3168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Werkbank</a:t>
            </a:r>
            <a:r>
              <a:rPr lang="en-GB" dirty="0"/>
              <a:t>: </a:t>
            </a:r>
            <a:r>
              <a:rPr lang="en-GB" dirty="0" err="1"/>
              <a:t>Breite</a:t>
            </a:r>
            <a:r>
              <a:rPr lang="en-GB" dirty="0"/>
              <a:t> / </a:t>
            </a:r>
            <a:r>
              <a:rPr lang="en-GB" dirty="0" err="1"/>
              <a:t>Tiefe</a:t>
            </a:r>
            <a:r>
              <a:rPr lang="en-GB" dirty="0"/>
              <a:t> / </a:t>
            </a:r>
            <a:r>
              <a:rPr lang="en-GB" dirty="0" err="1"/>
              <a:t>Höhe</a:t>
            </a:r>
            <a:endParaRPr lang="en-GB" dirty="0"/>
          </a:p>
          <a:p>
            <a:r>
              <a:rPr lang="en-GB" dirty="0"/>
              <a:t>145 x 55 x 80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E4DEB9D-69AD-B877-6EDD-196F307E93C2}"/>
              </a:ext>
            </a:extLst>
          </p:cNvPr>
          <p:cNvCxnSpPr>
            <a:stCxn id="6" idx="1"/>
          </p:cNvCxnSpPr>
          <p:nvPr/>
        </p:nvCxnSpPr>
        <p:spPr>
          <a:xfrm flipH="1">
            <a:off x="4124325" y="2875866"/>
            <a:ext cx="1257300" cy="108653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7BCD50B-49AE-7E2A-3635-A76AEF607EF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181350" y="1066800"/>
            <a:ext cx="2209800" cy="28944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4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c86c25f-31f1-46f7-b4f9-3c53b1ed0b07}" enabled="1" method="Standard" siteId="{a1ae89fb-21b9-40bf-9d82-a10ae85a240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Nitsche, Rainer</dc:creator>
  <cp:lastModifiedBy>Nitsche, Rainer</cp:lastModifiedBy>
  <cp:revision>2</cp:revision>
  <dcterms:created xsi:type="dcterms:W3CDTF">2025-01-16T08:04:41Z</dcterms:created>
  <dcterms:modified xsi:type="dcterms:W3CDTF">2025-01-16T08:12:53Z</dcterms:modified>
</cp:coreProperties>
</file>