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 Data &amp; Data Analytics with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End-to-End Analytics Pipeline Using S3, Glue, Athena &amp; BI Tools</a:t>
            </a:r>
          </a:p>
          <a:p>
            <a:r>
              <a:rPr dirty="0"/>
              <a:t>Presented by: </a:t>
            </a:r>
            <a:r>
              <a:rPr lang="en-US" dirty="0"/>
              <a:t>Raheem Jiwani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Sample sales data (JSON or CSV in S3)</a:t>
            </a:r>
          </a:p>
          <a:p>
            <a:r>
              <a:t>Steps:</a:t>
            </a:r>
          </a:p>
          <a:p>
            <a:r>
              <a:t>1. Upload to S3 bucket</a:t>
            </a:r>
          </a:p>
          <a:p>
            <a:r>
              <a:t>2. Create Glue Crawler and Catalog Table</a:t>
            </a:r>
          </a:p>
          <a:p>
            <a:r>
              <a:t>3. Query with Athena</a:t>
            </a:r>
          </a:p>
          <a:p>
            <a:r>
              <a:t>4. Visualize in QuickSight/Tableau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Serverless and cost-effective</a:t>
            </a:r>
          </a:p>
          <a:p>
            <a:r>
              <a:t>Scalable to petabyte-scale data</a:t>
            </a:r>
          </a:p>
          <a:p>
            <a:r>
              <a:t>Real-time insights with minimal setup</a:t>
            </a:r>
          </a:p>
          <a:p>
            <a:r>
              <a:t>Flexible integrations with third-party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S3 bucket policies and IAM roles</a:t>
            </a:r>
          </a:p>
          <a:p>
            <a:r>
              <a:t>Athena query restrictions via Lake Formation</a:t>
            </a:r>
          </a:p>
          <a:p>
            <a:r>
              <a:t>Data masking and encryption</a:t>
            </a:r>
          </a:p>
          <a:p>
            <a:r>
              <a:t>Audit logs with CloudTrail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columnar formats (Parquet, ORC)</a:t>
            </a:r>
          </a:p>
          <a:p>
            <a:r>
              <a:t>Partition data by date/region</a:t>
            </a:r>
          </a:p>
          <a:p>
            <a:r>
              <a:t>Compress files (GZIP/Snappy)</a:t>
            </a:r>
          </a:p>
          <a:p>
            <a:r>
              <a:t>Automate catalog updates with crawlers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&amp;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role of Glue in data lakes?</a:t>
            </a:r>
          </a:p>
          <a:p>
            <a:r>
              <a:t>Which format is best for performance in Athena?</a:t>
            </a:r>
          </a:p>
          <a:p>
            <a:r>
              <a:t>How can you visualize Athena queries?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AWS Free Tier for S3, Glue, Athena</a:t>
            </a:r>
          </a:p>
          <a:p>
            <a:r>
              <a:t>Explore QuickSight tutorials</a:t>
            </a:r>
          </a:p>
          <a:p>
            <a:r>
              <a:t>Download Tableau and connect to Athena</a:t>
            </a:r>
          </a:p>
          <a:p>
            <a:r>
              <a:t>Review AWS Analytics Blogs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discussion and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Volume, Variety, Velocity, Veracity</a:t>
            </a:r>
          </a:p>
          <a:p>
            <a:r>
              <a:t>Challenges: Storage, Processing, Integration, Visualization</a:t>
            </a:r>
          </a:p>
          <a:p>
            <a:r>
              <a:t>Opportunities: Real-time insights, Predictive modeling, Personalization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Data Analytics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storage with S3 Data Lake</a:t>
            </a:r>
          </a:p>
          <a:p>
            <a:r>
              <a:t>Metadata and ETL with AWS Glue</a:t>
            </a:r>
          </a:p>
          <a:p>
            <a:r>
              <a:t>Querying with Amazon Athena</a:t>
            </a:r>
          </a:p>
          <a:p>
            <a:r>
              <a:t>Visualization with QuickSight or Tableau</a:t>
            </a:r>
          </a:p>
          <a:p>
            <a:r>
              <a:t>Fully serverless and scalable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Architecture with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Ingest: Kinesis, S3 Upload, DMS</a:t>
            </a:r>
          </a:p>
          <a:p>
            <a:r>
              <a:t>Store: Amazon S3 (Raw, Processed, Curated)</a:t>
            </a:r>
          </a:p>
          <a:p>
            <a:r>
              <a:t>Catalog: AWS Glue Data Catalog</a:t>
            </a:r>
          </a:p>
          <a:p>
            <a:r>
              <a:t>Analyze: Athena, Redshift Spectrum, EMR</a:t>
            </a:r>
          </a:p>
          <a:p>
            <a:r>
              <a:t>Visualize: QuickSight, Tableau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S3 for Data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Cost-effective object storage</a:t>
            </a:r>
          </a:p>
          <a:p>
            <a:r>
              <a:t>Supports structured, semi-structured, unstructured data</a:t>
            </a:r>
          </a:p>
          <a:p>
            <a:r>
              <a:t>Lifecycle policies and versioning</a:t>
            </a:r>
          </a:p>
          <a:p>
            <a:r>
              <a:t>Secure and highly durable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Glue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Serverless data integration service</a:t>
            </a:r>
          </a:p>
          <a:p>
            <a:r>
              <a:t>Components:</a:t>
            </a:r>
          </a:p>
          <a:p>
            <a:r>
              <a:t>- Crawlers: Detect schema and update catalog</a:t>
            </a:r>
          </a:p>
          <a:p>
            <a:r>
              <a:t>- Jobs: Transform data using Python/Scala</a:t>
            </a:r>
          </a:p>
          <a:p>
            <a:r>
              <a:t>- Data Catalog: Central metadata store</a:t>
            </a:r>
          </a:p>
          <a:p>
            <a:r>
              <a:t>Supports event-driven ETL pipelines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Athena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Serverless interactive query service</a:t>
            </a:r>
          </a:p>
          <a:p>
            <a:r>
              <a:t>Uses standard SQL to query data in S3</a:t>
            </a:r>
          </a:p>
          <a:p>
            <a:r>
              <a:t>Integrated with AWS Glue Data Catalog</a:t>
            </a:r>
          </a:p>
          <a:p>
            <a:r>
              <a:t>Supports partitioning and compression for performance</a:t>
            </a:r>
          </a:p>
          <a:p>
            <a:r>
              <a:t>Ideal for ad hoc queries and dashboard 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with QuickSight or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QuickSight:</a:t>
            </a:r>
          </a:p>
          <a:p>
            <a:r>
              <a:t>Native AWS BI tool</a:t>
            </a:r>
          </a:p>
          <a:p>
            <a:r>
              <a:t>Direct Athena integration</a:t>
            </a:r>
          </a:p>
          <a:p>
            <a:r>
              <a:t>SPICE engine for performance</a:t>
            </a:r>
          </a:p>
          <a:p>
            <a:endParaRPr/>
          </a:p>
          <a:p>
            <a:r>
              <a:t>Tableau:</a:t>
            </a:r>
          </a:p>
          <a:p>
            <a:r>
              <a:t>Powerful dashboards</a:t>
            </a:r>
          </a:p>
          <a:p>
            <a:r>
              <a:t>Connects to Athena via JDBC/ODBC</a:t>
            </a:r>
          </a:p>
          <a:p>
            <a:r>
              <a:t>Advanced visual storytelling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ingested to S3</a:t>
            </a:r>
          </a:p>
          <a:p>
            <a:r>
              <a:t>AWS Glue Crawler updates catalog</a:t>
            </a:r>
          </a:p>
          <a:p>
            <a:r>
              <a:t>Athena queries curated data</a:t>
            </a:r>
          </a:p>
          <a:p>
            <a:r>
              <a:t>QuickSight or Tableau builds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Big Data &amp; Data Analytics with AWS</vt:lpstr>
      <vt:lpstr>What is Big Data?</vt:lpstr>
      <vt:lpstr>Modern Data Analytics on AWS</vt:lpstr>
      <vt:lpstr>Data Lake Architecture with AWS</vt:lpstr>
      <vt:lpstr>Amazon S3 for Data Lakes</vt:lpstr>
      <vt:lpstr>AWS Glue Overview</vt:lpstr>
      <vt:lpstr>Amazon Athena Overview</vt:lpstr>
      <vt:lpstr>Visualization with QuickSight or Tableau</vt:lpstr>
      <vt:lpstr>Sample Architecture</vt:lpstr>
      <vt:lpstr>Hands-On Lab Overview</vt:lpstr>
      <vt:lpstr>Benefits of This Architecture</vt:lpstr>
      <vt:lpstr>Security and Access Control</vt:lpstr>
      <vt:lpstr>Best Practices</vt:lpstr>
      <vt:lpstr>Quiz &amp; Recap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rnj786 rnj786</cp:lastModifiedBy>
  <cp:revision>3</cp:revision>
  <dcterms:created xsi:type="dcterms:W3CDTF">2013-01-27T09:14:16Z</dcterms:created>
  <dcterms:modified xsi:type="dcterms:W3CDTF">2025-07-09T21:40:07Z</dcterms:modified>
  <cp:category/>
</cp:coreProperties>
</file>