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d9cb0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d9cb0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db53b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db53b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b53b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db53b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db53bb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db53bb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b53bb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db53bb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db53bb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db53bb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db53bb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db53bb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db53bb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db53bb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찜질방의 모든 정보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ziZIza </a:t>
            </a:r>
            <a:endParaRPr sz="50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빨리 끝내조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75" y="1030925"/>
            <a:ext cx="56056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350" y="1030925"/>
            <a:ext cx="5056608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00" y="1287850"/>
            <a:ext cx="59817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 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163" y="1030925"/>
            <a:ext cx="50069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4230788" y="569875"/>
            <a:ext cx="8280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메인</a:t>
            </a:r>
            <a:endParaRPr sz="1100"/>
          </a:p>
        </p:txBody>
      </p:sp>
      <p:sp>
        <p:nvSpPr>
          <p:cNvPr id="142" name="Google Shape;142;p30"/>
          <p:cNvSpPr/>
          <p:nvPr/>
        </p:nvSpPr>
        <p:spPr>
          <a:xfrm>
            <a:off x="239488" y="14216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 목록</a:t>
            </a:r>
            <a:endParaRPr sz="1100"/>
          </a:p>
        </p:txBody>
      </p:sp>
      <p:sp>
        <p:nvSpPr>
          <p:cNvPr id="143" name="Google Shape;143;p30"/>
          <p:cNvSpPr/>
          <p:nvPr/>
        </p:nvSpPr>
        <p:spPr>
          <a:xfrm>
            <a:off x="2784963" y="1421600"/>
            <a:ext cx="90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44" name="Google Shape;144;p30"/>
          <p:cNvSpPr/>
          <p:nvPr/>
        </p:nvSpPr>
        <p:spPr>
          <a:xfrm>
            <a:off x="1523863" y="14216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145" name="Google Shape;145;p30"/>
          <p:cNvSpPr/>
          <p:nvPr/>
        </p:nvSpPr>
        <p:spPr>
          <a:xfrm>
            <a:off x="4080638" y="1883950"/>
            <a:ext cx="115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회원정보 수정</a:t>
            </a:r>
            <a:endParaRPr sz="1100"/>
          </a:p>
        </p:txBody>
      </p:sp>
      <p:sp>
        <p:nvSpPr>
          <p:cNvPr id="146" name="Google Shape;146;p30"/>
          <p:cNvSpPr/>
          <p:nvPr/>
        </p:nvSpPr>
        <p:spPr>
          <a:xfrm>
            <a:off x="5549263" y="1421600"/>
            <a:ext cx="108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147" name="Google Shape;147;p30"/>
          <p:cNvSpPr/>
          <p:nvPr/>
        </p:nvSpPr>
        <p:spPr>
          <a:xfrm>
            <a:off x="2784963" y="1883942"/>
            <a:ext cx="90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ID찾기</a:t>
            </a:r>
            <a:endParaRPr sz="1100"/>
          </a:p>
        </p:txBody>
      </p:sp>
      <p:sp>
        <p:nvSpPr>
          <p:cNvPr id="148" name="Google Shape;148;p30"/>
          <p:cNvSpPr/>
          <p:nvPr/>
        </p:nvSpPr>
        <p:spPr>
          <a:xfrm>
            <a:off x="6691988" y="1421600"/>
            <a:ext cx="1008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</a:t>
            </a:r>
            <a:endParaRPr sz="1100"/>
          </a:p>
        </p:txBody>
      </p:sp>
      <p:sp>
        <p:nvSpPr>
          <p:cNvPr id="149" name="Google Shape;149;p30"/>
          <p:cNvSpPr/>
          <p:nvPr/>
        </p:nvSpPr>
        <p:spPr>
          <a:xfrm>
            <a:off x="4194800" y="3148625"/>
            <a:ext cx="90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탈퇴신청</a:t>
            </a:r>
            <a:endParaRPr sz="1100"/>
          </a:p>
        </p:txBody>
      </p:sp>
      <p:sp>
        <p:nvSpPr>
          <p:cNvPr id="150" name="Google Shape;150;p30"/>
          <p:cNvSpPr/>
          <p:nvPr/>
        </p:nvSpPr>
        <p:spPr>
          <a:xfrm>
            <a:off x="4080650" y="2309813"/>
            <a:ext cx="115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즐겨찾기 </a:t>
            </a:r>
            <a:endParaRPr sz="1100"/>
          </a:p>
        </p:txBody>
      </p:sp>
      <p:sp>
        <p:nvSpPr>
          <p:cNvPr id="151" name="Google Shape;151;p30"/>
          <p:cNvSpPr/>
          <p:nvPr/>
        </p:nvSpPr>
        <p:spPr>
          <a:xfrm>
            <a:off x="4206647" y="2729237"/>
            <a:ext cx="90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문의</a:t>
            </a:r>
            <a:endParaRPr sz="1100"/>
          </a:p>
        </p:txBody>
      </p:sp>
      <p:sp>
        <p:nvSpPr>
          <p:cNvPr id="152" name="Google Shape;152;p30"/>
          <p:cNvSpPr/>
          <p:nvPr/>
        </p:nvSpPr>
        <p:spPr>
          <a:xfrm>
            <a:off x="7834713" y="1421600"/>
            <a:ext cx="1008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커뮤니티</a:t>
            </a:r>
            <a:endParaRPr sz="1100"/>
          </a:p>
        </p:txBody>
      </p:sp>
      <p:sp>
        <p:nvSpPr>
          <p:cNvPr id="153" name="Google Shape;153;p30"/>
          <p:cNvSpPr/>
          <p:nvPr/>
        </p:nvSpPr>
        <p:spPr>
          <a:xfrm>
            <a:off x="7867713" y="1883950"/>
            <a:ext cx="94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게시물 등록</a:t>
            </a:r>
            <a:endParaRPr sz="1100"/>
          </a:p>
        </p:txBody>
      </p:sp>
      <p:sp>
        <p:nvSpPr>
          <p:cNvPr id="154" name="Google Shape;154;p30"/>
          <p:cNvSpPr/>
          <p:nvPr/>
        </p:nvSpPr>
        <p:spPr>
          <a:xfrm>
            <a:off x="4152638" y="1421600"/>
            <a:ext cx="1008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내정보</a:t>
            </a:r>
            <a:endParaRPr sz="1100"/>
          </a:p>
        </p:txBody>
      </p:sp>
      <p:sp>
        <p:nvSpPr>
          <p:cNvPr id="155" name="Google Shape;155;p30"/>
          <p:cNvSpPr/>
          <p:nvPr/>
        </p:nvSpPr>
        <p:spPr>
          <a:xfrm>
            <a:off x="2784963" y="2309829"/>
            <a:ext cx="900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PW찾기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/>
          <p:nvPr/>
        </p:nvSpPr>
        <p:spPr>
          <a:xfrm>
            <a:off x="4073900" y="602050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사업자페이지</a:t>
            </a:r>
            <a:endParaRPr sz="1100"/>
          </a:p>
        </p:txBody>
      </p:sp>
      <p:sp>
        <p:nvSpPr>
          <p:cNvPr id="161" name="Google Shape;161;p31"/>
          <p:cNvSpPr/>
          <p:nvPr/>
        </p:nvSpPr>
        <p:spPr>
          <a:xfrm>
            <a:off x="1461850" y="14320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62" name="Google Shape;162;p31"/>
          <p:cNvSpPr/>
          <p:nvPr/>
        </p:nvSpPr>
        <p:spPr>
          <a:xfrm>
            <a:off x="4144150" y="1432075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내 정보</a:t>
            </a:r>
            <a:endParaRPr sz="1100"/>
          </a:p>
        </p:txBody>
      </p:sp>
      <p:sp>
        <p:nvSpPr>
          <p:cNvPr id="163" name="Google Shape;163;p31"/>
          <p:cNvSpPr/>
          <p:nvPr/>
        </p:nvSpPr>
        <p:spPr>
          <a:xfrm>
            <a:off x="5642675" y="1432075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영업장목록</a:t>
            </a:r>
            <a:endParaRPr sz="1100"/>
          </a:p>
        </p:txBody>
      </p:sp>
      <p:sp>
        <p:nvSpPr>
          <p:cNvPr id="164" name="Google Shape;164;p31"/>
          <p:cNvSpPr/>
          <p:nvPr/>
        </p:nvSpPr>
        <p:spPr>
          <a:xfrm>
            <a:off x="5687525" y="17958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65" name="Google Shape;165;p31"/>
          <p:cNvSpPr/>
          <p:nvPr/>
        </p:nvSpPr>
        <p:spPr>
          <a:xfrm>
            <a:off x="5687525" y="21596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sp>
        <p:nvSpPr>
          <p:cNvPr id="166" name="Google Shape;166;p31"/>
          <p:cNvSpPr/>
          <p:nvPr/>
        </p:nvSpPr>
        <p:spPr>
          <a:xfrm>
            <a:off x="1461850" y="185486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아이디 찾기</a:t>
            </a:r>
            <a:endParaRPr sz="900"/>
          </a:p>
        </p:txBody>
      </p:sp>
      <p:sp>
        <p:nvSpPr>
          <p:cNvPr id="167" name="Google Shape;167;p31"/>
          <p:cNvSpPr/>
          <p:nvPr/>
        </p:nvSpPr>
        <p:spPr>
          <a:xfrm>
            <a:off x="2773100" y="1432075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sp>
        <p:nvSpPr>
          <p:cNvPr id="168" name="Google Shape;168;p31"/>
          <p:cNvSpPr/>
          <p:nvPr/>
        </p:nvSpPr>
        <p:spPr>
          <a:xfrm>
            <a:off x="1461850" y="227766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찾기</a:t>
            </a:r>
            <a:endParaRPr sz="800"/>
          </a:p>
        </p:txBody>
      </p:sp>
      <p:sp>
        <p:nvSpPr>
          <p:cNvPr id="169" name="Google Shape;169;p31"/>
          <p:cNvSpPr/>
          <p:nvPr/>
        </p:nvSpPr>
        <p:spPr>
          <a:xfrm>
            <a:off x="5687525" y="25234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프로모션 등록</a:t>
            </a:r>
            <a:endParaRPr sz="800"/>
          </a:p>
        </p:txBody>
      </p:sp>
      <p:sp>
        <p:nvSpPr>
          <p:cNvPr id="170" name="Google Shape;170;p31"/>
          <p:cNvSpPr/>
          <p:nvPr/>
        </p:nvSpPr>
        <p:spPr>
          <a:xfrm>
            <a:off x="7113075" y="1432075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 게시판</a:t>
            </a:r>
            <a:endParaRPr sz="1100"/>
          </a:p>
        </p:txBody>
      </p:sp>
      <p:sp>
        <p:nvSpPr>
          <p:cNvPr id="171" name="Google Shape;171;p31"/>
          <p:cNvSpPr/>
          <p:nvPr/>
        </p:nvSpPr>
        <p:spPr>
          <a:xfrm>
            <a:off x="7157925" y="17958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endParaRPr sz="1100"/>
          </a:p>
        </p:txBody>
      </p:sp>
      <p:sp>
        <p:nvSpPr>
          <p:cNvPr id="172" name="Google Shape;172;p31"/>
          <p:cNvSpPr/>
          <p:nvPr/>
        </p:nvSpPr>
        <p:spPr>
          <a:xfrm>
            <a:off x="4195100" y="17958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sp>
        <p:nvSpPr>
          <p:cNvPr id="173" name="Google Shape;173;p31"/>
          <p:cNvSpPr/>
          <p:nvPr/>
        </p:nvSpPr>
        <p:spPr>
          <a:xfrm>
            <a:off x="5687525" y="2908109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리뷰 관리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4073900" y="671375"/>
            <a:ext cx="1165500" cy="28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관리자페이지</a:t>
            </a:r>
            <a:endParaRPr sz="1100"/>
          </a:p>
        </p:txBody>
      </p:sp>
      <p:sp>
        <p:nvSpPr>
          <p:cNvPr id="179" name="Google Shape;179;p32"/>
          <p:cNvSpPr/>
          <p:nvPr/>
        </p:nvSpPr>
        <p:spPr>
          <a:xfrm>
            <a:off x="224325" y="15322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sp>
        <p:nvSpPr>
          <p:cNvPr id="180" name="Google Shape;180;p32"/>
          <p:cNvSpPr/>
          <p:nvPr/>
        </p:nvSpPr>
        <p:spPr>
          <a:xfrm>
            <a:off x="3466000" y="2069175"/>
            <a:ext cx="1143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공지사항관리</a:t>
            </a:r>
            <a:endParaRPr sz="1100"/>
          </a:p>
        </p:txBody>
      </p:sp>
      <p:sp>
        <p:nvSpPr>
          <p:cNvPr id="181" name="Google Shape;181;p32"/>
          <p:cNvSpPr/>
          <p:nvPr/>
        </p:nvSpPr>
        <p:spPr>
          <a:xfrm>
            <a:off x="4656650" y="2069175"/>
            <a:ext cx="1002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이벤트관리</a:t>
            </a:r>
            <a:endParaRPr sz="1100"/>
          </a:p>
        </p:txBody>
      </p:sp>
      <p:sp>
        <p:nvSpPr>
          <p:cNvPr id="182" name="Google Shape;182;p32"/>
          <p:cNvSpPr/>
          <p:nvPr/>
        </p:nvSpPr>
        <p:spPr>
          <a:xfrm>
            <a:off x="5190025" y="15322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게시판관리</a:t>
            </a:r>
            <a:endParaRPr sz="1100"/>
          </a:p>
        </p:txBody>
      </p:sp>
      <p:sp>
        <p:nvSpPr>
          <p:cNvPr id="183" name="Google Shape;183;p32"/>
          <p:cNvSpPr/>
          <p:nvPr/>
        </p:nvSpPr>
        <p:spPr>
          <a:xfrm>
            <a:off x="1263263" y="1532200"/>
            <a:ext cx="8643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회원관리</a:t>
            </a:r>
            <a:endParaRPr sz="1100"/>
          </a:p>
        </p:txBody>
      </p:sp>
      <p:sp>
        <p:nvSpPr>
          <p:cNvPr id="184" name="Google Shape;184;p32"/>
          <p:cNvSpPr/>
          <p:nvPr/>
        </p:nvSpPr>
        <p:spPr>
          <a:xfrm>
            <a:off x="1257463" y="2069175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목록</a:t>
            </a:r>
            <a:endParaRPr sz="1100"/>
          </a:p>
        </p:txBody>
      </p:sp>
      <p:sp>
        <p:nvSpPr>
          <p:cNvPr id="185" name="Google Shape;185;p32"/>
          <p:cNvSpPr/>
          <p:nvPr/>
        </p:nvSpPr>
        <p:spPr>
          <a:xfrm>
            <a:off x="2290200" y="1532200"/>
            <a:ext cx="954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사업장목록</a:t>
            </a:r>
            <a:endParaRPr sz="1100"/>
          </a:p>
        </p:txBody>
      </p:sp>
      <p:sp>
        <p:nvSpPr>
          <p:cNvPr id="186" name="Google Shape;186;p32"/>
          <p:cNvSpPr/>
          <p:nvPr/>
        </p:nvSpPr>
        <p:spPr>
          <a:xfrm>
            <a:off x="2290200" y="2069175"/>
            <a:ext cx="954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사업장목록</a:t>
            </a:r>
            <a:endParaRPr sz="1100"/>
          </a:p>
        </p:txBody>
      </p:sp>
      <p:sp>
        <p:nvSpPr>
          <p:cNvPr id="187" name="Google Shape;187;p32"/>
          <p:cNvSpPr/>
          <p:nvPr/>
        </p:nvSpPr>
        <p:spPr>
          <a:xfrm>
            <a:off x="8081675" y="1532200"/>
            <a:ext cx="1020000" cy="28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1:1문의</a:t>
            </a:r>
            <a:endParaRPr sz="1100"/>
          </a:p>
        </p:txBody>
      </p:sp>
      <p:sp>
        <p:nvSpPr>
          <p:cNvPr id="188" name="Google Shape;188;p32"/>
          <p:cNvSpPr/>
          <p:nvPr/>
        </p:nvSpPr>
        <p:spPr>
          <a:xfrm>
            <a:off x="6918850" y="2069175"/>
            <a:ext cx="1020000" cy="282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댓글관리</a:t>
            </a:r>
            <a:endParaRPr sz="1100"/>
          </a:p>
        </p:txBody>
      </p:sp>
      <p:sp>
        <p:nvSpPr>
          <p:cNvPr id="189" name="Google Shape;189;p32"/>
          <p:cNvSpPr/>
          <p:nvPr/>
        </p:nvSpPr>
        <p:spPr>
          <a:xfrm>
            <a:off x="5710500" y="2069175"/>
            <a:ext cx="1143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커뮤니티관리</a:t>
            </a:r>
            <a:endParaRPr sz="1100"/>
          </a:p>
        </p:txBody>
      </p:sp>
      <p:sp>
        <p:nvSpPr>
          <p:cNvPr id="190" name="Google Shape;190;p32"/>
          <p:cNvSpPr/>
          <p:nvPr/>
        </p:nvSpPr>
        <p:spPr>
          <a:xfrm>
            <a:off x="1185413" y="2465025"/>
            <a:ext cx="10080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사업자 목록</a:t>
            </a:r>
            <a:endParaRPr sz="1100"/>
          </a:p>
        </p:txBody>
      </p:sp>
      <p:sp>
        <p:nvSpPr>
          <p:cNvPr id="191" name="Google Shape;191;p32"/>
          <p:cNvSpPr/>
          <p:nvPr/>
        </p:nvSpPr>
        <p:spPr>
          <a:xfrm>
            <a:off x="8193525" y="2069163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문의관리</a:t>
            </a:r>
            <a:endParaRPr sz="1100"/>
          </a:p>
        </p:txBody>
      </p:sp>
      <p:sp>
        <p:nvSpPr>
          <p:cNvPr id="192" name="Google Shape;192;p32"/>
          <p:cNvSpPr/>
          <p:nvPr/>
        </p:nvSpPr>
        <p:spPr>
          <a:xfrm>
            <a:off x="2335050" y="2465013"/>
            <a:ext cx="864300" cy="28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리뷰관리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