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dbd62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dbd62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e04f41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e04f41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ce04f41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ce04f41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‘-’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찜질방의 모든 정보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0"/>
              <a:t>ziZIza </a:t>
            </a:r>
            <a:endParaRPr sz="5000"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빨리 끝내조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200000" y="504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논리</a:t>
            </a:r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175"/>
            <a:ext cx="8839200" cy="299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200000" y="504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물리</a:t>
            </a:r>
            <a:endParaRPr/>
          </a:p>
        </p:txBody>
      </p:sp>
      <p:pic>
        <p:nvPicPr>
          <p:cNvPr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4175"/>
            <a:ext cx="8839200" cy="299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