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e17dc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e17dc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e17dcd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e17dcd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e17dcd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e17dcd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e17dcd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e17dcd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e17dcd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e17dcd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찜질방의 모든 정보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ziZIza </a:t>
            </a:r>
            <a:endParaRPr sz="5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빨리 끝내조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팀소개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권혁민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박재찬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곽인환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강경원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지지자는?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검색한 내용하고 왜이렇게 달라?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검색해서 갔는데 이미 망했잖아?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아~ 찜질방에 파리만 날리네 찜질방 마케팅 솔루션 없을까?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0" y="1320738"/>
            <a:ext cx="1917326" cy="307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875" y="1320750"/>
            <a:ext cx="1917326" cy="30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 지지자!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찜질방을 한눈에 볼 수 있는 사이트를 만들자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우리 찜질방을 홍보할 수 있는 사이트를 만들자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뭐가 다를까?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사장님이 올리니까 정확한 찜질방 정보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사용자들이 리뷰를 작성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사장님이 직접 올리는 프로모션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지지자 특별 프로모션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위치기반 서비스</a:t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