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5143500" cx="9144000"/>
  <p:notesSz cx="6858000" cy="9144000"/>
  <p:embeddedFontLst>
    <p:embeddedFont>
      <p:font typeface="PT Sans Narrow"/>
      <p:regular r:id="rId52"/>
      <p:bold r:id="rId53"/>
    </p:embeddedFont>
    <p:embeddedFont>
      <p:font typeface="Open Sans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PTSansNarrow-bold.fntdata"/><Relationship Id="rId52" Type="http://schemas.openxmlformats.org/officeDocument/2006/relationships/font" Target="fonts/PTSansNarrow-regular.fntdata"/><Relationship Id="rId11" Type="http://schemas.openxmlformats.org/officeDocument/2006/relationships/slide" Target="slides/slide5.xml"/><Relationship Id="rId55" Type="http://schemas.openxmlformats.org/officeDocument/2006/relationships/font" Target="fonts/OpenSans-bold.fntdata"/><Relationship Id="rId10" Type="http://schemas.openxmlformats.org/officeDocument/2006/relationships/slide" Target="slides/slide4.xml"/><Relationship Id="rId54" Type="http://schemas.openxmlformats.org/officeDocument/2006/relationships/font" Target="fonts/OpenSans-regular.fntdata"/><Relationship Id="rId13" Type="http://schemas.openxmlformats.org/officeDocument/2006/relationships/slide" Target="slides/slide7.xml"/><Relationship Id="rId57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56" Type="http://schemas.openxmlformats.org/officeDocument/2006/relationships/font" Target="fonts/Open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cd99593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cd99593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cdaf295b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cdaf295b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cdaf295b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cdaf295b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cdaf295b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cdaf295b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daf295b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daf295b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cdaf295b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cdaf295b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cdaf295b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cdaf295b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cdaf295b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cdaf295b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cdaf295b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cdaf295b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cdaf295b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cdaf295b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cdaf295b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cdaf295b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cdaf295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cdaf295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cdaf295b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cdaf295b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daf295b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daf295b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cdaf295b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cdaf295b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cdaf295b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cdaf295b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cdaf295b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cdaf295b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cdaf295b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cdaf295b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cdaf295b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cdaf295b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cdaf295b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cdaf295b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cdaf295b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cdaf295b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cdaf295b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cdaf295b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daf295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daf295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cdaf295b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cdaf295b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cdaf295b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cdaf295b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cdaf295b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cdaf295b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cdaf295b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cdaf295b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cdaf295b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cdaf295b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cdaf295b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cdaf295b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cdaf295b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cdaf295b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cdaf295b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cdaf295b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cdaf295b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cdaf295b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cdaf295b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cdaf295b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cdaf295b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cdaf295b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cdaf295b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cdaf295b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cdaf295b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cdaf295b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cdaf295b6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cdaf295b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cdaf295b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cdaf295b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cdaf295b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cdaf295b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cdaf295b6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cdaf295b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cdaf295b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cdaf295b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daf295b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daf295b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cdaf295b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cdaf295b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cdaf295b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cdaf295b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cdaf295b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cdaf295b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찜질방의 모든 정보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ziZIza </a:t>
            </a:r>
            <a:endParaRPr sz="5000"/>
          </a:p>
        </p:txBody>
      </p:sp>
      <p:sp>
        <p:nvSpPr>
          <p:cNvPr id="112" name="Google Shape;112;p2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빨리 끝내조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550" y="956725"/>
            <a:ext cx="6065175" cy="33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25" y="589225"/>
            <a:ext cx="6295171" cy="39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75" y="477100"/>
            <a:ext cx="6705598" cy="41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00" y="728613"/>
            <a:ext cx="7041360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50" y="344363"/>
            <a:ext cx="6665451" cy="452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825" y="297550"/>
            <a:ext cx="6493925" cy="45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25" y="312774"/>
            <a:ext cx="6644400" cy="45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75" y="917225"/>
            <a:ext cx="6741701" cy="35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팝업</a:t>
            </a:r>
            <a:endParaRPr/>
          </a:p>
        </p:txBody>
      </p:sp>
      <p:sp>
        <p:nvSpPr>
          <p:cNvPr id="202" name="Google Shape;202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225" y="984225"/>
            <a:ext cx="8113350" cy="40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25" y="667850"/>
            <a:ext cx="6822724" cy="387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/>
        </p:nvSpPr>
        <p:spPr>
          <a:xfrm>
            <a:off x="7400725" y="-7400"/>
            <a:ext cx="17505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325" y="365550"/>
            <a:ext cx="5399998" cy="4351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75" y="758475"/>
            <a:ext cx="7051224" cy="362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050" y="128525"/>
            <a:ext cx="5904352" cy="4908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00" y="255275"/>
            <a:ext cx="7177249" cy="446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75" y="437450"/>
            <a:ext cx="6533774" cy="406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275" y="201750"/>
            <a:ext cx="46303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350" y="223000"/>
            <a:ext cx="455461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50" y="928500"/>
            <a:ext cx="6804376" cy="297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50" y="858375"/>
            <a:ext cx="6740777" cy="352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275" y="540875"/>
            <a:ext cx="6359450" cy="395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25" y="720925"/>
            <a:ext cx="6428223" cy="39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/>
          </a:blip>
          <a:srcRect b="11808" l="0" r="0" t="0"/>
          <a:stretch/>
        </p:blipFill>
        <p:spPr>
          <a:xfrm>
            <a:off x="963825" y="450000"/>
            <a:ext cx="5399998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117200"/>
            <a:ext cx="7200001" cy="360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117200"/>
            <a:ext cx="7200001" cy="360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117200"/>
            <a:ext cx="7200001" cy="360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117200"/>
            <a:ext cx="7200001" cy="360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117200"/>
            <a:ext cx="7200001" cy="360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117200"/>
            <a:ext cx="7200001" cy="360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00" y="757200"/>
            <a:ext cx="7200001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757200"/>
            <a:ext cx="7200001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757200"/>
            <a:ext cx="7200001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757200"/>
            <a:ext cx="7200001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/>
        </p:nvSpPr>
        <p:spPr>
          <a:xfrm>
            <a:off x="7400725" y="-7400"/>
            <a:ext cx="17505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9" name="Google Shape;1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600" y="0"/>
            <a:ext cx="4125683" cy="5049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757200"/>
            <a:ext cx="7200001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757200"/>
            <a:ext cx="7200001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757200"/>
            <a:ext cx="7200001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757200"/>
            <a:ext cx="7200001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757200"/>
            <a:ext cx="7200001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757200"/>
            <a:ext cx="7200001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/>
        </p:nvSpPr>
        <p:spPr>
          <a:xfrm>
            <a:off x="2506600" y="2550550"/>
            <a:ext cx="922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9"/>
          <p:cNvPicPr preferRelativeResize="0"/>
          <p:nvPr/>
        </p:nvPicPr>
        <p:blipFill rotWithShape="1">
          <a:blip r:embed="rId3">
            <a:alphaModFix/>
          </a:blip>
          <a:srcRect b="51823" l="0" r="0" t="0"/>
          <a:stretch/>
        </p:blipFill>
        <p:spPr>
          <a:xfrm>
            <a:off x="1013325" y="532638"/>
            <a:ext cx="5386125" cy="3175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7400725" y="-7400"/>
            <a:ext cx="17505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1" name="Google Shape;141;p30"/>
          <p:cNvPicPr preferRelativeResize="0"/>
          <p:nvPr/>
        </p:nvPicPr>
        <p:blipFill rotWithShape="1">
          <a:blip r:embed="rId3">
            <a:alphaModFix/>
          </a:blip>
          <a:srcRect b="49344" l="0" r="0" t="0"/>
          <a:stretch/>
        </p:blipFill>
        <p:spPr>
          <a:xfrm>
            <a:off x="1133075" y="406350"/>
            <a:ext cx="5671823" cy="351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175" y="215900"/>
            <a:ext cx="518318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100" y="773275"/>
            <a:ext cx="5690723" cy="34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175" y="792338"/>
            <a:ext cx="6053101" cy="355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