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6386BA4-5F88-436A-8B55-6337F103F13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5559DA8-F12B-489B-91F5-462347AE24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02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6BA4-5F88-436A-8B55-6337F103F13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9DA8-F12B-489B-91F5-462347AE2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4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6BA4-5F88-436A-8B55-6337F103F13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9DA8-F12B-489B-91F5-462347AE24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477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6BA4-5F88-436A-8B55-6337F103F13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9DA8-F12B-489B-91F5-462347AE24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645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6BA4-5F88-436A-8B55-6337F103F13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9DA8-F12B-489B-91F5-462347AE2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52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6BA4-5F88-436A-8B55-6337F103F13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9DA8-F12B-489B-91F5-462347AE24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731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6BA4-5F88-436A-8B55-6337F103F13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9DA8-F12B-489B-91F5-462347AE24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21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6BA4-5F88-436A-8B55-6337F103F13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9DA8-F12B-489B-91F5-462347AE24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874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6BA4-5F88-436A-8B55-6337F103F13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9DA8-F12B-489B-91F5-462347AE24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06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6BA4-5F88-436A-8B55-6337F103F13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9DA8-F12B-489B-91F5-462347AE2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2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6BA4-5F88-436A-8B55-6337F103F13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9DA8-F12B-489B-91F5-462347AE24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98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6BA4-5F88-436A-8B55-6337F103F13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9DA8-F12B-489B-91F5-462347AE2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6BA4-5F88-436A-8B55-6337F103F13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9DA8-F12B-489B-91F5-462347AE24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39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6BA4-5F88-436A-8B55-6337F103F13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9DA8-F12B-489B-91F5-462347AE24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54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6BA4-5F88-436A-8B55-6337F103F13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9DA8-F12B-489B-91F5-462347AE2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4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6BA4-5F88-436A-8B55-6337F103F13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9DA8-F12B-489B-91F5-462347AE24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2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6BA4-5F88-436A-8B55-6337F103F13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9DA8-F12B-489B-91F5-462347AE2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75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386BA4-5F88-436A-8B55-6337F103F13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559DA8-F12B-489B-91F5-462347AE2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9041" y="1496292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데이터베이스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8015" y="305908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1.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대학 데이터베이스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8015" y="3627121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2.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게시판 데이터베이스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77993" y="50873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권민현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6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401" y="909659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-View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401" y="1322221"/>
            <a:ext cx="369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- View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생성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수정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삭제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뷰를 사용한 </a:t>
            </a:r>
            <a:r>
              <a:rPr lang="en-US" altLang="ko-KR" sz="14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Sql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문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401" y="1704006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생성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01" y="2085792"/>
            <a:ext cx="3439592" cy="10647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01" y="3683263"/>
            <a:ext cx="3439592" cy="10640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6767" y="330147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수정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322" y="488497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삭제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22" y="5330437"/>
            <a:ext cx="2152950" cy="5048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56718" y="1704005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HY엽서L" panose="02030600000101010101" pitchFamily="18" charset="-127"/>
                <a:ea typeface="HY엽서L" panose="02030600000101010101" pitchFamily="18" charset="-127"/>
              </a:rPr>
              <a:t>sql</a:t>
            </a:r>
            <a:r>
              <a:rPr lang="ko-KR" altLang="en-US" sz="1400" smtClean="0">
                <a:latin typeface="HY엽서L" panose="02030600000101010101" pitchFamily="18" charset="-127"/>
                <a:ea typeface="HY엽서L" panose="02030600000101010101" pitchFamily="18" charset="-127"/>
              </a:rPr>
              <a:t>문</a:t>
            </a:r>
            <a:r>
              <a:rPr lang="en-US" altLang="ko-KR" sz="1400" smtClean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978" y="1702176"/>
            <a:ext cx="3440671" cy="6192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978" y="2474154"/>
            <a:ext cx="902153" cy="9922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1978" y="3683263"/>
            <a:ext cx="3440671" cy="61921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1978" y="4511732"/>
            <a:ext cx="2631200" cy="46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87732"/>
            <a:ext cx="7896446" cy="37938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80" y="90608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대학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데이터베이스 물리 모델링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2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087" y="847898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2.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게시판 데이터베이스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9899" y="1217230"/>
            <a:ext cx="5413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필요 테이블 </a:t>
            </a:r>
            <a:r>
              <a:rPr lang="en-US" altLang="ko-KR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유저 테이블</a:t>
            </a:r>
            <a:r>
              <a:rPr lang="en-US" altLang="ko-KR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게시판 테이블</a:t>
            </a:r>
            <a:r>
              <a:rPr lang="en-US" altLang="ko-KR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댓글 테이블</a:t>
            </a:r>
            <a:endParaRPr lang="en-US" altLang="ko-KR" sz="16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3669" y="1737858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1)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유저 정보 테이블 생성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69" y="2227709"/>
            <a:ext cx="2770884" cy="13633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12847" y="1741244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게시판 테이블 생성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25" y="1737857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댓글 테이블 생성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847" y="2227709"/>
            <a:ext cx="2770885" cy="135661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382025" y="2227709"/>
            <a:ext cx="2770885" cy="1353232"/>
            <a:chOff x="8382025" y="2227709"/>
            <a:chExt cx="2770885" cy="135323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25" y="2227709"/>
              <a:ext cx="2770885" cy="1353232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8570090" y="3158720"/>
              <a:ext cx="2582820" cy="3327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570090" y="3763016"/>
            <a:ext cx="110785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외래 키 참조</a:t>
            </a:r>
            <a:endParaRPr lang="ko-KR" altLang="en-US" sz="12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4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273" y="1003468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1)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유저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데이터 삽입</a:t>
            </a:r>
            <a:endParaRPr lang="en-US" altLang="ko-KR" sz="14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74" y="1397474"/>
            <a:ext cx="4112922" cy="9716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3272" y="2455357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게시판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데이터 삽입</a:t>
            </a:r>
            <a:endParaRPr lang="en-US" altLang="ko-KR" sz="14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71" y="2849363"/>
            <a:ext cx="3156962" cy="3358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4916" y="1003468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댓글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데이터 삽입</a:t>
            </a:r>
            <a:endParaRPr lang="en-US" altLang="ko-KR" sz="14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916" y="1397474"/>
            <a:ext cx="4536461" cy="28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6401" y="909659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-</a:t>
            </a:r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SQL</a:t>
            </a:r>
            <a:r>
              <a:rPr lang="ko-KR" altLang="en-US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문 </a:t>
            </a:r>
            <a:endParaRPr lang="en-US" altLang="ko-KR" sz="16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38" y="1738076"/>
            <a:ext cx="4383492" cy="23434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6401" y="1339256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수정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삭제</a:t>
            </a:r>
            <a:endParaRPr lang="en-US" altLang="ko-KR" sz="14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688" y="1339781"/>
            <a:ext cx="1936347" cy="4890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688" y="1828799"/>
            <a:ext cx="3706959" cy="7897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688" y="2665040"/>
            <a:ext cx="1936347" cy="4895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688" y="3154583"/>
            <a:ext cx="2393548" cy="211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10" y="1196147"/>
            <a:ext cx="954506" cy="3740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910" y="2855307"/>
            <a:ext cx="1012783" cy="2979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93" y="988783"/>
            <a:ext cx="3245095" cy="25690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86782" y="878067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86780" y="1517274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8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86780" y="2547530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9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910" y="1825051"/>
            <a:ext cx="1103041" cy="7224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4951" y="1825051"/>
            <a:ext cx="1102311" cy="72247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893" y="3942500"/>
            <a:ext cx="3245095" cy="15522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31910" y="4885666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11)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886780" y="3788611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10)</a:t>
            </a:r>
            <a:endParaRPr lang="ko-KR" altLang="en-US" sz="1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1910" y="4096388"/>
            <a:ext cx="1102311" cy="72247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1910" y="5193443"/>
            <a:ext cx="954506" cy="3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71" y="975550"/>
            <a:ext cx="3244456" cy="22581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425" y="1136845"/>
            <a:ext cx="1015290" cy="5676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45216" y="873509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12)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45216" y="1678111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13)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45216" y="2553544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14)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425" y="1985888"/>
            <a:ext cx="1239733" cy="5676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201" y="2861321"/>
            <a:ext cx="757769" cy="7755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471" y="3906983"/>
            <a:ext cx="4399925" cy="21094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45215" y="4762410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16)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45215" y="3805164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15)</a:t>
            </a:r>
            <a:endParaRPr lang="ko-KR" altLang="en-US" sz="1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9425" y="4112941"/>
            <a:ext cx="1015290" cy="64946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3696" y="5072750"/>
            <a:ext cx="1011019" cy="33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74" y="798022"/>
            <a:ext cx="4032962" cy="2685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74" y="3483034"/>
            <a:ext cx="4032962" cy="26850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848" y="1006253"/>
            <a:ext cx="834344" cy="352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03009" y="748146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17)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03009" y="1317617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18)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03008" y="2433373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19)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03008" y="3395240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20)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30849" y="4540809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21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848" y="1626417"/>
            <a:ext cx="834344" cy="3029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0848" y="2772603"/>
            <a:ext cx="1043529" cy="3170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0848" y="3743736"/>
            <a:ext cx="522730" cy="2648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3008" y="4848586"/>
            <a:ext cx="1553508" cy="44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946" y="1451648"/>
            <a:ext cx="6049219" cy="4420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90608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게시판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데이터베이스 물리 모델링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9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8269" y="84789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대학 데이터베이스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899" y="1217230"/>
            <a:ext cx="1058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필요 테이블 </a:t>
            </a:r>
            <a:r>
              <a:rPr lang="en-US" altLang="ko-KR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학생 정보 테이블</a:t>
            </a:r>
            <a:r>
              <a:rPr lang="en-US" altLang="ko-KR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교수 정보 테이블</a:t>
            </a:r>
            <a:r>
              <a:rPr lang="en-US" altLang="ko-KR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학과 정보 테이블</a:t>
            </a:r>
            <a:r>
              <a:rPr lang="en-US" altLang="ko-KR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수강 강의 정보 테이블</a:t>
            </a:r>
            <a:r>
              <a:rPr lang="en-US" altLang="ko-KR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수강 신청 테이블 </a:t>
            </a:r>
            <a:endParaRPr lang="en-US" altLang="ko-KR" sz="16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3669" y="1737858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1)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학생 정보 테이블 생성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0231" y="1737858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교수 정보 테이블 생성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9" y="2263670"/>
            <a:ext cx="3535272" cy="162386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461" y="2263668"/>
            <a:ext cx="3535273" cy="16238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807398" y="1737858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학과 정보 테이블 생성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024" y="2263668"/>
            <a:ext cx="3396481" cy="162386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75390" y="4318418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5)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수강 신청 테이블 생성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43925" y="4318418"/>
            <a:ext cx="2666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4)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수강 강의 정보 테이블 생성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7452" y="4841638"/>
            <a:ext cx="2959060" cy="124727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297198" y="5584005"/>
            <a:ext cx="110785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외래 키 참조</a:t>
            </a:r>
            <a:endParaRPr lang="ko-KR" altLang="en-US" sz="12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10187055" y="5674172"/>
            <a:ext cx="153298" cy="96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7146455" y="4841638"/>
            <a:ext cx="2959060" cy="1247278"/>
            <a:chOff x="7005387" y="4841638"/>
            <a:chExt cx="2959060" cy="1247278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05387" y="4841638"/>
              <a:ext cx="2959060" cy="1247278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7193810" y="5563670"/>
              <a:ext cx="2726288" cy="35092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45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6277" y="718466"/>
            <a:ext cx="2632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각 테이블에 데이터 삽입</a:t>
            </a:r>
            <a:endParaRPr lang="en-US" altLang="ko-KR" sz="16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77" y="1939337"/>
            <a:ext cx="4373289" cy="2956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6277" y="1344290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1)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학생 데이터 삽입</a:t>
            </a:r>
            <a:endParaRPr lang="en-US" altLang="ko-KR" sz="14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6133" y="1390291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교수 데이터 삽입</a:t>
            </a:r>
            <a:endParaRPr lang="en-US" altLang="ko-KR" sz="14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33" y="1939337"/>
            <a:ext cx="4224034" cy="22087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133" y="4896196"/>
            <a:ext cx="4224034" cy="12752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66133" y="4426624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3)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학과 데이터 삽입</a:t>
            </a:r>
            <a:endParaRPr lang="en-US" altLang="ko-KR" sz="14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3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4217" y="1083323"/>
            <a:ext cx="2666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4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수강 강의 정보 데이터 삽입</a:t>
            </a:r>
            <a:endParaRPr lang="en-US" altLang="ko-KR" sz="14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8253" y="1083323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5) 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수강 신청 데이터 삽입</a:t>
            </a:r>
            <a:endParaRPr lang="en-US" altLang="ko-KR" sz="14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17" y="1584325"/>
            <a:ext cx="3558581" cy="23808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254" y="1584325"/>
            <a:ext cx="3119660" cy="18820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253" y="3466407"/>
            <a:ext cx="3119661" cy="18820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914" y="1595515"/>
            <a:ext cx="3119661" cy="18597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7913" y="3455216"/>
            <a:ext cx="3119661" cy="18708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65055" y="5530523"/>
            <a:ext cx="5381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Class</a:t>
            </a:r>
            <a:r>
              <a:rPr lang="ko-KR" altLang="en-US" sz="12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테이블의 </a:t>
            </a:r>
            <a:r>
              <a:rPr lang="en-US" altLang="ko-KR" sz="12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class_id</a:t>
            </a:r>
            <a:r>
              <a:rPr lang="ko-KR" altLang="en-US" sz="12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와 </a:t>
            </a:r>
            <a:r>
              <a:rPr lang="en-US" altLang="ko-KR" sz="12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student</a:t>
            </a:r>
            <a:r>
              <a:rPr lang="ko-KR" altLang="en-US" sz="12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테이블의 </a:t>
            </a:r>
            <a:r>
              <a:rPr lang="en-US" altLang="ko-KR" sz="12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stu_id</a:t>
            </a:r>
            <a:r>
              <a:rPr lang="ko-KR" altLang="en-US" sz="12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를 참조하여 데이터 삽입</a:t>
            </a:r>
            <a:endParaRPr lang="en-US" altLang="ko-KR" sz="12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7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401" y="909659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-</a:t>
            </a:r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SQL</a:t>
            </a:r>
            <a:r>
              <a:rPr lang="ko-KR" altLang="en-US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문 </a:t>
            </a:r>
            <a:endParaRPr lang="en-US" altLang="ko-KR" sz="16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01" y="1248213"/>
            <a:ext cx="3850657" cy="29932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590" y="1248213"/>
            <a:ext cx="3850657" cy="2993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990" y="4472262"/>
            <a:ext cx="1714739" cy="6301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72" y="5441488"/>
            <a:ext cx="4020448" cy="6301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590" y="4472262"/>
            <a:ext cx="4020448" cy="6301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6590" y="5425839"/>
            <a:ext cx="4020448" cy="6301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6999" y="43421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6)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43244" y="511806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62844" y="433268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62844" y="511806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414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24" y="922152"/>
            <a:ext cx="3458983" cy="24029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24" y="3582226"/>
            <a:ext cx="3458983" cy="24029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9051" y="922152"/>
            <a:ext cx="337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10)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09051" y="1712742"/>
            <a:ext cx="337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11)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09051" y="2497499"/>
            <a:ext cx="337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12)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09051" y="3512993"/>
            <a:ext cx="337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13)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09051" y="4213148"/>
            <a:ext cx="337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14)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09051" y="4913303"/>
            <a:ext cx="337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15)</a:t>
            </a:r>
            <a:endParaRPr lang="ko-KR" altLang="en-US" sz="14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320" y="1076041"/>
            <a:ext cx="961763" cy="5449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320" y="1799810"/>
            <a:ext cx="3750840" cy="35114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796" y="2499394"/>
            <a:ext cx="924054" cy="61176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0850" y="2503334"/>
            <a:ext cx="924054" cy="63670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320" y="3579187"/>
            <a:ext cx="1371532" cy="54456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3320" y="4244704"/>
            <a:ext cx="1981477" cy="34707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2961" y="4913303"/>
            <a:ext cx="4951167" cy="50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08" y="3591099"/>
            <a:ext cx="3455925" cy="25270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9051" y="922152"/>
            <a:ext cx="337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16)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09050" y="1454143"/>
            <a:ext cx="34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17)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09050" y="2219230"/>
            <a:ext cx="34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18)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09754" y="2804296"/>
            <a:ext cx="34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19)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09050" y="3589184"/>
            <a:ext cx="377420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en-US" altLang="ko-KR" sz="1400" b="1" dirty="0" smtClean="0"/>
              <a:t>0)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09050" y="4467626"/>
            <a:ext cx="337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21)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14903" y="5416448"/>
            <a:ext cx="371567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22)</a:t>
            </a:r>
            <a:endParaRPr lang="ko-KR" altLang="en-US" sz="14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405" y="922152"/>
            <a:ext cx="4738576" cy="4634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405" y="1482756"/>
            <a:ext cx="4738576" cy="7294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405" y="2275857"/>
            <a:ext cx="4738576" cy="3148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507" y="922152"/>
            <a:ext cx="3455925" cy="25041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405" y="2801054"/>
            <a:ext cx="573337" cy="62203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8742" y="2801054"/>
            <a:ext cx="573337" cy="62203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2079" y="2801054"/>
            <a:ext cx="573337" cy="62203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5405" y="3633478"/>
            <a:ext cx="1212434" cy="64684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7839" y="3633478"/>
            <a:ext cx="1146674" cy="64684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86470" y="5564120"/>
            <a:ext cx="1025026" cy="58332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11496" y="5564120"/>
            <a:ext cx="1025026" cy="56870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84182" y="4467626"/>
            <a:ext cx="977191" cy="64104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55090" y="4465902"/>
            <a:ext cx="927314" cy="64276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40838" y="4465902"/>
            <a:ext cx="927314" cy="64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40" y="842238"/>
            <a:ext cx="3475882" cy="27170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40" y="3559254"/>
            <a:ext cx="3475882" cy="2717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4801" y="842238"/>
            <a:ext cx="371567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23)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94801" y="2159711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25)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94801" y="3376453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en-US" altLang="ko-KR" sz="1400" b="1" dirty="0" smtClean="0"/>
              <a:t>6)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94801" y="4100760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27)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95197" y="4763873"/>
            <a:ext cx="371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28)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94801" y="5464332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29)</a:t>
            </a:r>
            <a:endParaRPr lang="ko-KR" altLang="en-US" sz="1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926" y="842238"/>
            <a:ext cx="622749" cy="6177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675" y="842238"/>
            <a:ext cx="603836" cy="6177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94801" y="1571703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24)</a:t>
            </a:r>
            <a:endParaRPr lang="ko-KR" altLang="en-US" sz="14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7926" y="1612722"/>
            <a:ext cx="1552792" cy="3784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7926" y="2188286"/>
            <a:ext cx="1552792" cy="37730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8891" y="3427137"/>
            <a:ext cx="825866" cy="48896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8891" y="4100760"/>
            <a:ext cx="767188" cy="32237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8891" y="4763873"/>
            <a:ext cx="3825936" cy="7004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68891" y="5529761"/>
            <a:ext cx="569209" cy="58462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43490" y="5529761"/>
            <a:ext cx="569209" cy="5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60" y="3622756"/>
            <a:ext cx="3529462" cy="255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0434" y="879556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30)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80434" y="2332844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32)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80434" y="1587728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31)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80433" y="3622756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33)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80433" y="4255360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34)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80433" y="4967825"/>
            <a:ext cx="3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35)</a:t>
            </a:r>
            <a:endParaRPr lang="ko-KR" altLang="en-US" sz="1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60" y="879556"/>
            <a:ext cx="3529462" cy="25273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515" y="879556"/>
            <a:ext cx="793922" cy="6001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001" y="1587728"/>
            <a:ext cx="3997220" cy="53998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001" y="2335015"/>
            <a:ext cx="3997220" cy="30560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2515" y="3689889"/>
            <a:ext cx="4750780" cy="3077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2514" y="4255360"/>
            <a:ext cx="5382547" cy="36957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2514" y="4967825"/>
            <a:ext cx="1046296" cy="7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323</TotalTime>
  <Words>294</Words>
  <Application>Microsoft Office PowerPoint</Application>
  <PresentationFormat>와이드스크린</PresentationFormat>
  <Paragraphs>84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HY엽서L</vt:lpstr>
      <vt:lpstr>돋움</vt:lpstr>
      <vt:lpstr>바탕</vt:lpstr>
      <vt:lpstr>Arial</vt:lpstr>
      <vt:lpstr>Garamond</vt:lpstr>
      <vt:lpstr>자연주의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ITPS</dc:creator>
  <cp:lastModifiedBy>ITPS</cp:lastModifiedBy>
  <cp:revision>97</cp:revision>
  <dcterms:created xsi:type="dcterms:W3CDTF">2024-05-02T05:59:01Z</dcterms:created>
  <dcterms:modified xsi:type="dcterms:W3CDTF">2024-05-03T03:47:23Z</dcterms:modified>
</cp:coreProperties>
</file>