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3317" y="305077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React &amp; spring boot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0261" y="353568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학생 정보 관리 시스템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32" y="1414550"/>
            <a:ext cx="3693424" cy="2535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32" y="3949931"/>
            <a:ext cx="3693425" cy="266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2532" y="4216668"/>
            <a:ext cx="414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아무 데이터도 없을 때 출력되는 컴포넌트를 추가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355" y="1414550"/>
            <a:ext cx="3693424" cy="27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8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0" y="881149"/>
            <a:ext cx="2517728" cy="2035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40" y="2975957"/>
            <a:ext cx="211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student Entity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생성</a:t>
            </a:r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85" y="881149"/>
            <a:ext cx="3088916" cy="1937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40" y="5624148"/>
            <a:ext cx="211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DATABASE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생성 후 데이터 삽입</a:t>
            </a:r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0" y="3372660"/>
            <a:ext cx="2686425" cy="9431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40" y="4478166"/>
            <a:ext cx="2686425" cy="983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2858" y="2822068"/>
            <a:ext cx="341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Fetch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사용해 데이터를 받아 옴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(GET)</a:t>
            </a:r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185" y="3283734"/>
            <a:ext cx="3088916" cy="1940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6335" y="5324971"/>
            <a:ext cx="394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Data-Grid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사용 받아온 데이터를 화면에 출력</a:t>
            </a:r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1918" y="2822068"/>
            <a:ext cx="3682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데이터베이스에 학생 정보 추가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(POST)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800" y="881149"/>
            <a:ext cx="3083769" cy="19415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800" y="3283733"/>
            <a:ext cx="1420685" cy="19409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56684" y="4478166"/>
            <a:ext cx="1336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Dialog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사용하여 </a:t>
            </a: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학생정보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추가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23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72" y="1454241"/>
            <a:ext cx="3954325" cy="8548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72" y="2340240"/>
            <a:ext cx="3896136" cy="854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872" y="4049880"/>
            <a:ext cx="389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Data-Grid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체크박스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props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사용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체크박스 클릭 시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Data-Grid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상태 변화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클릭 된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row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id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주소 배열로 저장  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72" y="3195060"/>
            <a:ext cx="3896136" cy="8548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558" y="1454241"/>
            <a:ext cx="3954325" cy="2595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75558" y="4049880"/>
            <a:ext cx="395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배열에 저장된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id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주소를 받아와 </a:t>
            </a: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반복문을</a:t>
            </a:r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사용하여 선택된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row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 제거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22" y="1761848"/>
            <a:ext cx="3464813" cy="2276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39" y="1761848"/>
            <a:ext cx="2981741" cy="227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4438" y="4038641"/>
            <a:ext cx="2981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Edit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아이콘 클릭 시 해당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row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데이터를 가져와 </a:t>
            </a:r>
            <a:r>
              <a: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필요한 부분만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수정하도록 각 </a:t>
            </a:r>
            <a:r>
              <a:rPr lang="en-US" altLang="ko-KR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textfield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출력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543" y="4038641"/>
            <a:ext cx="210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수정한 정보 저장 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1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61" y="798021"/>
            <a:ext cx="3370115" cy="1724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1760" y="2522465"/>
            <a:ext cx="3370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검색을 위한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Input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생성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61" y="2896536"/>
            <a:ext cx="3370115" cy="1981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1760" y="4878191"/>
            <a:ext cx="3370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Input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입력값을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받아와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filter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함수를 사용하여 입력 값이 있는 경우와 없는 경우 따로 저장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39" y="798021"/>
            <a:ext cx="3281103" cy="24646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939" y="3262643"/>
            <a:ext cx="3281104" cy="2464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78045" y="798021"/>
            <a:ext cx="2527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이후 </a:t>
            </a: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삼항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연산자를 사용하여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Input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입력 후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Enter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키를 누르면 검색 데이터 출력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Enter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키를 누르지 않을 시 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모든 데이터 출력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8045" y="4263044"/>
            <a:ext cx="2943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문제점 및 수정사항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1. Enter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키를 제외한 다른 키를 눌러도 모든 데이터가 출력되는 문제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en-US" altLang="ko-KR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Appbar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옆의 </a:t>
            </a: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검색창이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아닌 새로운 </a:t>
            </a: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검색창을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만든 것이라 </a:t>
            </a:r>
            <a:r>
              <a:rPr lang="en-US" altLang="ko-KR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Appbar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옆의 </a:t>
            </a: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검색창에서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검색이 실행 되도록 수정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475" y="2198570"/>
            <a:ext cx="2032068" cy="323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78045" y="2600986"/>
            <a:ext cx="2236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Enter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키 입력이 아닌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Input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입력 값에 따른 검색 코드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6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286</TotalTime>
  <Words>184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HY엽서M</vt:lpstr>
      <vt:lpstr>돋움</vt:lpstr>
      <vt:lpstr>바탕</vt:lpstr>
      <vt:lpstr>Arial</vt:lpstr>
      <vt:lpstr>Garamond</vt:lpstr>
      <vt:lpstr>자연주의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34</cp:revision>
  <dcterms:created xsi:type="dcterms:W3CDTF">2024-06-28T00:04:22Z</dcterms:created>
  <dcterms:modified xsi:type="dcterms:W3CDTF">2024-06-28T04:51:24Z</dcterms:modified>
</cp:coreProperties>
</file>