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9" r:id="rId2"/>
    <p:sldId id="292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1795-98D9-4077-88DD-34A6FF09131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9F14-5F50-4DAC-BFE6-AB5B7F0BB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3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99F14-5F50-4DAC-BFE6-AB5B7F0BBB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1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99F14-5F50-4DAC-BFE6-AB5B7F0BB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8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99F14-5F50-4DAC-BFE6-AB5B7F0BBB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2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99F14-5F50-4DAC-BFE6-AB5B7F0BBB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4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99F14-5F50-4DAC-BFE6-AB5B7F0BBB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5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9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5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6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2CF3-F9C3-4845-B8D3-AB363267118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5B73-C9F5-4DA3-9E7C-3E142BCAD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4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3354904"/>
            <a:ext cx="121920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45130" y="3170238"/>
            <a:ext cx="35017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00976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AF3E58-37CA-450D-A952-73E1C954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67"/>
            <a:ext cx="12192000" cy="57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7CBAB09-AFD1-4A13-9877-BB5BE3AA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" y="0"/>
            <a:ext cx="11139249" cy="50123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2795" y="5320206"/>
            <a:ext cx="740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ko-KR" b="1" dirty="0"/>
              <a:t>ECR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5166277"/>
            <a:ext cx="121920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38654" y="140678"/>
            <a:ext cx="1055078" cy="467750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2857" y="5252062"/>
            <a:ext cx="102562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b="1" dirty="0" err="1"/>
              <a:t>도커</a:t>
            </a:r>
            <a:r>
              <a:rPr lang="ko-KR" altLang="en-US" sz="1300" b="1" dirty="0"/>
              <a:t> 이미지를 저장하는 </a:t>
            </a:r>
            <a:r>
              <a:rPr lang="en-US" altLang="ko-KR" sz="1300" b="1" dirty="0"/>
              <a:t>private hub </a:t>
            </a:r>
            <a:r>
              <a:rPr lang="ko-KR" altLang="en-US" sz="1300" b="1" dirty="0"/>
              <a:t>개념</a:t>
            </a:r>
            <a:endParaRPr lang="en-US" altLang="ko-KR" sz="1300" b="1" dirty="0"/>
          </a:p>
          <a:p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en-US" altLang="ko-KR" sz="1300" b="1" dirty="0"/>
              <a:t>ECR</a:t>
            </a:r>
            <a:r>
              <a:rPr lang="ko-KR" altLang="en-US" sz="1300" b="1" dirty="0"/>
              <a:t>에 </a:t>
            </a:r>
            <a:r>
              <a:rPr lang="ko-KR" altLang="en-US" sz="1300" b="1" dirty="0" err="1"/>
              <a:t>도커</a:t>
            </a:r>
            <a:r>
              <a:rPr lang="ko-KR" altLang="en-US" sz="1300" b="1" dirty="0"/>
              <a:t> 이미지를 올리면  </a:t>
            </a:r>
            <a:r>
              <a:rPr lang="en-US" altLang="ko-KR" sz="1300" b="1" dirty="0"/>
              <a:t>private</a:t>
            </a:r>
            <a:r>
              <a:rPr lang="ko-KR" altLang="en-US" sz="1300" b="1" dirty="0"/>
              <a:t>하게 접근 할 수 있는 이미지 </a:t>
            </a:r>
            <a:r>
              <a:rPr lang="en-US" altLang="ko-KR" sz="1300" b="1" dirty="0" err="1"/>
              <a:t>url</a:t>
            </a:r>
            <a:r>
              <a:rPr lang="ko-KR" altLang="en-US" sz="1300" b="1" dirty="0"/>
              <a:t>이 생기고 </a:t>
            </a:r>
            <a:r>
              <a:rPr lang="en-US" altLang="ko-KR" sz="1300" b="1" dirty="0" err="1"/>
              <a:t>Fargate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서비스 실행 시 해당 </a:t>
            </a:r>
            <a:r>
              <a:rPr lang="en-US" altLang="ko-KR" sz="1300" b="1" dirty="0" err="1"/>
              <a:t>url</a:t>
            </a:r>
            <a:r>
              <a:rPr lang="ko-KR" altLang="en-US" sz="1300" b="1" dirty="0"/>
              <a:t>을 통해 이미지를 풀</a:t>
            </a:r>
            <a:endParaRPr lang="en-US" altLang="ko-KR" sz="1300" b="1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35369" y="5166277"/>
            <a:ext cx="0" cy="168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6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6351F7-9FBE-4F2E-A317-518D97FA0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" y="-1"/>
            <a:ext cx="11139249" cy="50897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885" y="5320206"/>
            <a:ext cx="1375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2) EFS &amp; VPN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5166277"/>
            <a:ext cx="121920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848708" y="3569677"/>
            <a:ext cx="2620106" cy="159659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2857" y="5252062"/>
            <a:ext cx="1025622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b="1" dirty="0"/>
              <a:t>서비스 실행 시 필요한 정적 파일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설정</a:t>
            </a:r>
            <a:r>
              <a:rPr lang="en-US" altLang="ko-KR" sz="1300" b="1" dirty="0"/>
              <a:t>, UI</a:t>
            </a:r>
            <a:r>
              <a:rPr lang="ko-KR" altLang="en-US" sz="1300" b="1" dirty="0"/>
              <a:t>리소스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를 위한 파일시스템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en-US" altLang="ko-KR" sz="1300" b="1" dirty="0"/>
              <a:t>EFS </a:t>
            </a:r>
            <a:r>
              <a:rPr lang="ko-KR" altLang="en-US" sz="1300" b="1" dirty="0"/>
              <a:t>생성 시 파일 시스템 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가 생성되고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Fargate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서비스 생성 시 해당 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통해 마운트 할 수 있음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b="1" dirty="0"/>
              <a:t>내부 </a:t>
            </a:r>
            <a:r>
              <a:rPr lang="en-US" altLang="ko-KR" sz="1300" b="1" dirty="0"/>
              <a:t>VPC</a:t>
            </a:r>
            <a:r>
              <a:rPr lang="ko-KR" altLang="en-US" sz="1300" b="1" dirty="0"/>
              <a:t>환경이 아닌 경우에 </a:t>
            </a:r>
            <a:r>
              <a:rPr lang="en-US" altLang="ko-KR" sz="1300" b="1" dirty="0"/>
              <a:t>EFS</a:t>
            </a:r>
            <a:r>
              <a:rPr lang="ko-KR" altLang="en-US" sz="1300" b="1" dirty="0"/>
              <a:t>를 접근하기 위해 </a:t>
            </a:r>
            <a:r>
              <a:rPr lang="en-US" altLang="ko-KR" sz="1300" b="1" dirty="0"/>
              <a:t>AWS VPN Endpoint </a:t>
            </a:r>
            <a:r>
              <a:rPr lang="ko-KR" altLang="en-US" sz="1300" b="1" dirty="0"/>
              <a:t>사용 </a:t>
            </a:r>
            <a:endParaRPr lang="en-US" altLang="ko-KR" sz="1300" b="1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35369" y="5166277"/>
            <a:ext cx="0" cy="168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3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62CEFA9-1127-48A0-947A-D144CA5F2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" y="-1"/>
            <a:ext cx="11139249" cy="50897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885" y="5320206"/>
            <a:ext cx="1375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3) ELB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407019" y="1070123"/>
            <a:ext cx="8005396" cy="947214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35369" y="5166277"/>
            <a:ext cx="0" cy="168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5166277"/>
            <a:ext cx="121920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85571" y="5305922"/>
            <a:ext cx="1025622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b="1" dirty="0"/>
              <a:t>클라이언트의 진입 점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b="1" dirty="0" err="1"/>
              <a:t>리스너와</a:t>
            </a:r>
            <a:r>
              <a:rPr lang="ko-KR" altLang="en-US" sz="1300" b="1" dirty="0"/>
              <a:t> 대상 그룹 설정을 통해 포트 </a:t>
            </a:r>
            <a:r>
              <a:rPr lang="ko-KR" altLang="en-US" sz="1300" b="1" dirty="0" err="1"/>
              <a:t>포워딩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&amp; </a:t>
            </a:r>
            <a:r>
              <a:rPr lang="ko-KR" altLang="en-US" sz="1300" b="1" dirty="0"/>
              <a:t>로드 </a:t>
            </a:r>
            <a:r>
              <a:rPr lang="ko-KR" altLang="en-US" sz="1300" b="1" dirty="0" err="1"/>
              <a:t>밸런싱</a:t>
            </a:r>
            <a:r>
              <a:rPr lang="ko-KR" altLang="en-US" sz="1300" b="1" dirty="0"/>
              <a:t> 기능 수행</a:t>
            </a:r>
            <a:endParaRPr lang="en-US" altLang="ko-KR" sz="1300" b="1" dirty="0"/>
          </a:p>
          <a:p>
            <a:pPr marL="742950" lvl="1" indent="-285750">
              <a:buFontTx/>
              <a:buChar char="-"/>
            </a:pPr>
            <a:r>
              <a:rPr lang="ko-KR" altLang="en-US" sz="1300" b="1" dirty="0"/>
              <a:t>대상 그룹을 통해 </a:t>
            </a:r>
            <a:r>
              <a:rPr lang="ko-KR" altLang="en-US" sz="1300" b="1" dirty="0" err="1"/>
              <a:t>메핑된</a:t>
            </a:r>
            <a:r>
              <a:rPr lang="ko-KR" altLang="en-US" sz="1300" b="1" dirty="0"/>
              <a:t> </a:t>
            </a:r>
            <a:r>
              <a:rPr lang="en-US" altLang="ko-KR" sz="1300" b="1" dirty="0" err="1"/>
              <a:t>Fargate</a:t>
            </a:r>
            <a:r>
              <a:rPr lang="en-US" altLang="ko-KR" sz="1300" b="1" dirty="0"/>
              <a:t> task</a:t>
            </a:r>
            <a:r>
              <a:rPr lang="ko-KR" altLang="en-US" sz="1300" b="1" dirty="0"/>
              <a:t>가 </a:t>
            </a:r>
            <a:r>
              <a:rPr lang="en-US" altLang="ko-KR" sz="1300" b="1" dirty="0"/>
              <a:t>scale out </a:t>
            </a:r>
            <a:r>
              <a:rPr lang="ko-KR" altLang="en-US" sz="1300" b="1" dirty="0"/>
              <a:t>하면 자동 로드 </a:t>
            </a:r>
            <a:r>
              <a:rPr lang="ko-KR" altLang="en-US" sz="1300" b="1" dirty="0" err="1"/>
              <a:t>밸런싱</a:t>
            </a:r>
            <a:r>
              <a:rPr lang="ko-KR" altLang="en-US" sz="1300" b="1" dirty="0"/>
              <a:t> 가능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26974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275B3B-637F-40E8-A5A7-B55FCE776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" y="-1"/>
            <a:ext cx="11139249" cy="50897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885" y="5320206"/>
            <a:ext cx="1375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4) </a:t>
            </a:r>
            <a:r>
              <a:rPr lang="en-US" altLang="ko-KR" b="1" dirty="0" err="1"/>
              <a:t>Fargate</a:t>
            </a:r>
            <a:endParaRPr lang="en-US" altLang="ko-KR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0642" y="2269981"/>
            <a:ext cx="8253046" cy="1222131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35369" y="5166277"/>
            <a:ext cx="0" cy="168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5166277"/>
            <a:ext cx="121920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85571" y="5305922"/>
            <a:ext cx="102562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b="1" dirty="0" err="1"/>
              <a:t>도커</a:t>
            </a:r>
            <a:r>
              <a:rPr lang="ko-KR" altLang="en-US" sz="1300" b="1" dirty="0"/>
              <a:t> 이미지를 가져와 컨테이너를 실행시키는 주체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en-US" altLang="ko-KR" sz="1300" b="1" dirty="0"/>
              <a:t>[</a:t>
            </a:r>
            <a:r>
              <a:rPr lang="ko-KR" altLang="en-US" sz="1300" b="1" dirty="0"/>
              <a:t>컨테이너 </a:t>
            </a:r>
            <a:r>
              <a:rPr lang="en-US" altLang="ko-KR" sz="1300" b="1" dirty="0"/>
              <a:t>&lt; </a:t>
            </a:r>
            <a:r>
              <a:rPr lang="ko-KR" altLang="en-US" sz="1300" b="1" dirty="0" err="1"/>
              <a:t>테스크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&lt; </a:t>
            </a:r>
            <a:r>
              <a:rPr lang="ko-KR" altLang="en-US" sz="1300" b="1" dirty="0"/>
              <a:t>서비스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의 계층 관계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b="1" dirty="0" err="1"/>
              <a:t>테스크는</a:t>
            </a:r>
            <a:r>
              <a:rPr lang="ko-KR" altLang="en-US" sz="1300" b="1" dirty="0"/>
              <a:t> 여러 컨테이너를 어떻게 실행시키고 싶다 라는 정의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b="1" dirty="0"/>
              <a:t>서비스는 </a:t>
            </a:r>
            <a:r>
              <a:rPr lang="ko-KR" altLang="en-US" sz="1300" b="1" dirty="0" err="1"/>
              <a:t>테스크를</a:t>
            </a:r>
            <a:r>
              <a:rPr lang="ko-KR" altLang="en-US" sz="1300" b="1" dirty="0"/>
              <a:t> 관리</a:t>
            </a:r>
            <a:r>
              <a:rPr lang="en-US" altLang="ko-KR" sz="1300" b="1" dirty="0"/>
              <a:t> =&gt; auto scaling</a:t>
            </a:r>
            <a:r>
              <a:rPr lang="ko-KR" altLang="en-US" sz="1300" b="1" dirty="0"/>
              <a:t>등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30542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34E670-F0BB-4A03-967A-6881D73DD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" y="-1"/>
            <a:ext cx="11139249" cy="50897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885" y="5320206"/>
            <a:ext cx="1375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5) Net gateway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486400" y="3569677"/>
            <a:ext cx="3534508" cy="819869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35369" y="5166277"/>
            <a:ext cx="0" cy="168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5166277"/>
            <a:ext cx="121920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62857" y="5350983"/>
            <a:ext cx="102562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300" b="1" dirty="0" err="1"/>
              <a:t>Fargate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서비스는 외부에서 접근할 수 있으면 안됨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오로지 </a:t>
            </a:r>
            <a:r>
              <a:rPr lang="ko-KR" altLang="en-US" sz="1300" b="1" dirty="0" err="1"/>
              <a:t>진입점은</a:t>
            </a:r>
            <a:r>
              <a:rPr lang="ko-KR" altLang="en-US" sz="1300" b="1" dirty="0"/>
              <a:t> </a:t>
            </a:r>
            <a:r>
              <a:rPr lang="en-US" altLang="ko-KR" sz="1300" b="1" dirty="0" err="1"/>
              <a:t>nginx</a:t>
            </a:r>
            <a:r>
              <a:rPr lang="en-US" altLang="ko-KR" sz="13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300" b="1" dirty="0"/>
              <a:t>따라서 </a:t>
            </a:r>
            <a:r>
              <a:rPr lang="en-US" altLang="ko-KR" sz="1300" b="1" dirty="0"/>
              <a:t>private subnet</a:t>
            </a:r>
            <a:r>
              <a:rPr lang="ko-KR" altLang="en-US" sz="1300" b="1" dirty="0"/>
              <a:t>으로 </a:t>
            </a:r>
            <a:r>
              <a:rPr lang="en-US" altLang="ko-KR" sz="1300" b="1" dirty="0" err="1"/>
              <a:t>Fargate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서비스는 실행된다</a:t>
            </a:r>
            <a:r>
              <a:rPr lang="en-US" altLang="ko-KR" sz="13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300" b="1" dirty="0"/>
              <a:t>하지만 </a:t>
            </a:r>
            <a:r>
              <a:rPr lang="en-US" altLang="ko-KR" sz="1300" b="1" dirty="0"/>
              <a:t>ELB</a:t>
            </a:r>
            <a:r>
              <a:rPr lang="ko-KR" altLang="en-US" sz="1300" b="1" dirty="0"/>
              <a:t>는 </a:t>
            </a:r>
            <a:r>
              <a:rPr lang="en-US" altLang="ko-KR" sz="1300" b="1" dirty="0"/>
              <a:t>private subnet</a:t>
            </a:r>
            <a:r>
              <a:rPr lang="ko-KR" altLang="en-US" sz="1300" b="1" dirty="0"/>
              <a:t>의 </a:t>
            </a:r>
            <a:r>
              <a:rPr lang="en-US" altLang="ko-KR" sz="1300" b="1" dirty="0"/>
              <a:t>inbound Traffic</a:t>
            </a:r>
            <a:r>
              <a:rPr lang="ko-KR" altLang="en-US" sz="1300" b="1" dirty="0"/>
              <a:t>을 받지 못함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b="1" dirty="0"/>
              <a:t>따라서 </a:t>
            </a:r>
            <a:r>
              <a:rPr lang="en-US" altLang="ko-KR" sz="1300" b="1" dirty="0" err="1"/>
              <a:t>Fargate</a:t>
            </a:r>
            <a:r>
              <a:rPr lang="ko-KR" altLang="en-US" sz="1300" b="1" dirty="0"/>
              <a:t>의 </a:t>
            </a:r>
            <a:r>
              <a:rPr lang="en-US" altLang="ko-KR" sz="1300" b="1" dirty="0"/>
              <a:t>outbound Traffic</a:t>
            </a:r>
            <a:r>
              <a:rPr lang="ko-KR" altLang="en-US" sz="1300" b="1" dirty="0"/>
              <a:t>만 외부로 나갈 수 있도록 </a:t>
            </a:r>
            <a:r>
              <a:rPr lang="en-US" altLang="ko-KR" sz="1300" b="1" dirty="0"/>
              <a:t>net gateway</a:t>
            </a:r>
            <a:r>
              <a:rPr lang="ko-KR" altLang="en-US" sz="1300" b="1" dirty="0"/>
              <a:t>를 사용</a:t>
            </a:r>
            <a:r>
              <a:rPr lang="en-US" altLang="ko-KR" sz="1300" b="1" dirty="0"/>
              <a:t>(net gateway + </a:t>
            </a:r>
            <a:r>
              <a:rPr lang="ko-KR" altLang="en-US" sz="1300" b="1" dirty="0"/>
              <a:t>탄력적 </a:t>
            </a:r>
            <a:r>
              <a:rPr lang="en-US" altLang="ko-KR" sz="1300" b="1" dirty="0" err="1"/>
              <a:t>ip</a:t>
            </a:r>
            <a:r>
              <a:rPr lang="en-US" altLang="ko-KR" sz="13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78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366D8B8-2753-45B9-9290-A6B15262A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" y="-1"/>
            <a:ext cx="11139249" cy="50897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885" y="5320206"/>
            <a:ext cx="1375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6) VPC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05908" y="509955"/>
            <a:ext cx="8414238" cy="3879592"/>
          </a:xfrm>
          <a:prstGeom prst="round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35369" y="5166277"/>
            <a:ext cx="0" cy="168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5166277"/>
            <a:ext cx="12192000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62857" y="5350983"/>
            <a:ext cx="1025622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300" b="1" dirty="0"/>
              <a:t>FSS Cloud </a:t>
            </a:r>
            <a:r>
              <a:rPr lang="ko-KR" altLang="en-US" sz="1300" b="1" dirty="0"/>
              <a:t>네트워크 보안 설정 관리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b="1" dirty="0"/>
              <a:t>특정 </a:t>
            </a:r>
            <a:r>
              <a:rPr lang="en-US" altLang="ko-KR" sz="1300" b="1" dirty="0" err="1"/>
              <a:t>ip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대역을 지정하고 그 </a:t>
            </a:r>
            <a:r>
              <a:rPr lang="en-US" altLang="ko-KR" sz="1300" b="1" dirty="0" err="1"/>
              <a:t>ip</a:t>
            </a:r>
            <a:r>
              <a:rPr lang="ko-KR" altLang="en-US" sz="1300" b="1" dirty="0"/>
              <a:t>에 대한 </a:t>
            </a:r>
            <a:r>
              <a:rPr lang="en-US" altLang="ko-KR" sz="1300" b="1" dirty="0"/>
              <a:t>Traffic</a:t>
            </a:r>
            <a:r>
              <a:rPr lang="ko-KR" altLang="en-US" sz="1300" b="1" dirty="0"/>
              <a:t>만 허용하는 방식으로 내부 </a:t>
            </a:r>
            <a:r>
              <a:rPr lang="en-US" altLang="ko-KR" sz="1300" b="1" dirty="0"/>
              <a:t>Traffic</a:t>
            </a:r>
            <a:r>
              <a:rPr lang="ko-KR" altLang="en-US" sz="1300" b="1" dirty="0"/>
              <a:t>과 외부 </a:t>
            </a:r>
            <a:r>
              <a:rPr lang="en-US" altLang="ko-KR" sz="1300" b="1" dirty="0"/>
              <a:t>Traffic</a:t>
            </a:r>
            <a:r>
              <a:rPr lang="ko-KR" altLang="en-US" sz="1300" b="1" dirty="0"/>
              <a:t>을 분리할 수 있음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b="1" dirty="0"/>
              <a:t> 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87775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244</Words>
  <Application>Microsoft Office PowerPoint</Application>
  <PresentationFormat>와이드스크린</PresentationFormat>
  <Paragraphs>32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권성호</dc:creator>
  <cp:lastModifiedBy>권성호</cp:lastModifiedBy>
  <cp:revision>257</cp:revision>
  <dcterms:created xsi:type="dcterms:W3CDTF">2021-08-02T01:48:17Z</dcterms:created>
  <dcterms:modified xsi:type="dcterms:W3CDTF">2022-02-21T12:14:12Z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6</vt:lpwstr>
  </property>
  <property fmtid="{D5CDD505-2E9C-101B-9397-08002B2CF9AE}" pid="3" name="FDRSet">
    <vt:lpwstr>manual</vt:lpwstr>
  </property>
</Properties>
</file>