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76" r:id="rId2"/>
    <p:sldId id="278" r:id="rId3"/>
    <p:sldId id="27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94647" autoAdjust="0"/>
  </p:normalViewPr>
  <p:slideViewPr>
    <p:cSldViewPr>
      <p:cViewPr varScale="1">
        <p:scale>
          <a:sx n="80" d="100"/>
          <a:sy n="80" d="100"/>
        </p:scale>
        <p:origin x="-7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527F-DEEF-41F6-A53C-1D43C4F55B88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EAA9-4643-455A-9750-29784B5ED9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36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Selector 1 </a:t>
            </a:r>
            <a:endParaRPr lang="ko-KR" altLang="en-US" b="1" dirty="0"/>
          </a:p>
        </p:txBody>
      </p:sp>
      <p:pic>
        <p:nvPicPr>
          <p:cNvPr id="1027" name="Picture 3" descr="C:\Program Files\Bandicamera\반디카메라\Cap 2014-07-22 16-40-20-2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7" y="696079"/>
            <a:ext cx="8136475" cy="4171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\Bandicamera\반디카메라\Cap 2014-07-22 16-39-31-9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01" y="2203708"/>
            <a:ext cx="819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816" y="261803"/>
            <a:ext cx="136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Selector 2 </a:t>
            </a:r>
            <a:endParaRPr lang="ko-KR" altLang="en-US" b="1" dirty="0"/>
          </a:p>
        </p:txBody>
      </p:sp>
      <p:pic>
        <p:nvPicPr>
          <p:cNvPr id="2" name="Picture 2" descr="C:\Program Files\Bandicamera\반디카메라\Cap 2014-07-22 18-46-47-5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710946"/>
            <a:ext cx="7872867" cy="53823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Program Files\Bandicamera\반디카메라\Cap 2014-07-22 18-47-07-9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276872"/>
            <a:ext cx="1080120" cy="34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816" y="261803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Selector 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1027" name="Picture 3" descr="C:\Program Files\Bandicamera\반디카메라\Cap 2014-07-22 21-18-00-7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5070"/>
            <a:ext cx="6984776" cy="558991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Bandicamera\반디카메라\Cap 2014-07-22 21-23-20-6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692696"/>
            <a:ext cx="95304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\Bandicamera\반디카메라\Cap 2014-07-22 21-23-22-99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916832"/>
            <a:ext cx="953047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\Bandicamera\반디카메라\Cap 2014-07-22 21-23-24-78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6" y="3140968"/>
            <a:ext cx="95304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gram Files\Bandicamera\반디카메라\Cap 2014-07-22 21-23-26-67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6" y="4365104"/>
            <a:ext cx="95304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9</Words>
  <Application>Microsoft Office PowerPoint</Application>
  <PresentationFormat>화면 슬라이드 쇼(4:3)</PresentationFormat>
  <Paragraphs>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GGoReb</cp:lastModifiedBy>
  <cp:revision>92</cp:revision>
  <dcterms:created xsi:type="dcterms:W3CDTF">2013-07-08T12:13:37Z</dcterms:created>
  <dcterms:modified xsi:type="dcterms:W3CDTF">2014-07-22T12:28:48Z</dcterms:modified>
</cp:coreProperties>
</file>