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3182-549D-4B74-BC57-B060F6EE8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DBFF53-431F-4144-AEA3-622B1CCF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4216D-C8EB-4FE9-A110-0F376B53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494DD-463B-4C7E-A29F-7705CEDF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01177-BA98-4E29-A826-D997D799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66939-923E-4B4F-832E-15D0A5D1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9271A2-26B9-4906-83BB-02DA2DA5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B871F-B442-4683-9BAA-1F623027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4C13C-BB1E-4EBE-B6E8-CA06E32A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AFDF9-2788-4161-8C2D-AD108F2E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4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3FB576-DDD0-4F4E-B6F9-0F1B71FF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A634B-BE14-4745-AD47-E5C4E6BE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5C2E-AFA9-487A-82A4-EDD609E0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2C61F-6FF1-4CC2-AB66-BD25F937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50555-C2CF-4DE5-8921-BDD4818B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7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58E96-5D00-40BB-BABB-05C27FCF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BFD9-9C3A-45C5-A787-D0468936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C5B7F-5963-4B30-BCB2-C8608026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FFBAE-995E-4235-84F4-67A51809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3BAB-78E6-4B48-B046-7CA91062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3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1A9AA-C369-4249-B9AA-84CA6334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396D59-F742-4EC4-866D-2353FDD8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293D5-271D-4DAD-AB56-64382AC0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15CD3-A4B9-4054-AAE7-8A06C8DC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69355-645F-4AC7-B24F-8369A1A3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9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60EE-BD1D-461B-9B29-D5CF8DBB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A315B-65D9-45F0-B408-B5ADB3C9D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BDDC0-05A7-4B8B-B961-EC2497C00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88243-B4BC-4017-A485-82B84529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5546A-FECF-4112-AC2B-BE5C2188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9F7B01-64FE-4F2D-B052-9700EE4E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2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54589-2975-4A37-857A-4562B4C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5D6E4-898D-45EC-8634-92FDD2FD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AF537-987E-424F-8AEB-72B420AC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2B5F55-E663-46C0-A9D9-012554B9D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51AB0A-E137-45B7-842F-ABC42FD31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7EE670-F5FF-485F-978E-8BD956F7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29393F-42F6-49AF-8EF0-3FC23968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A0596-C320-4FD6-B422-D74F76A7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2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EE7A-2185-4466-ACF2-738574A5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331637-4542-4C23-8C7A-F6CEA969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8F476-9DAA-4213-9C6E-3017D66E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FB1E56-B20A-469B-960F-79F3A4F0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0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BE89A-A388-4D5F-9B7E-B28FF88C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0A8A7-DC0B-4C36-B86B-5AD698C5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75AB8-F64B-45D5-9ACF-6613F409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4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AC1A4-FC5C-4018-9932-0F3A99A6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817EE-ED72-4524-AB4E-C3D5B188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8C34B-DFF3-4EB3-8E07-5B5CC1BEB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A6175-8F0F-4984-8AA2-0C55590A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56637-3FD0-4BA9-BE19-B2FC6E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9CB0-124A-4297-9DFB-816F04EB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8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A53C8-6B3D-40E6-87A4-5B6D6E01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83BFB2-927C-45A7-93E7-F62EE6DC8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F8E43-7EC8-4052-B764-0CEAE5DEC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EA22E-648B-46A4-922C-CAECE3AF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D01DA-AE90-4897-86C1-19330123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96C48-992F-41E9-9D1B-B615AD35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4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DC40A0-36B0-4ABE-A6E4-E194BEAE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B5B07-BE74-474A-8A52-EC4B9EC3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95601-49A1-48E8-B557-A4AB2695E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D0C41-01A5-4851-99C3-BC37289EB32A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0CAD1-6F92-4299-8AD0-060DCA587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F95E9-D44B-41B6-B86B-84E451B7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29CB-F0CC-41E8-B664-DE5E1D5739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EBEE5A-9336-43B4-AC24-DF38E339C438}"/>
              </a:ext>
            </a:extLst>
          </p:cNvPr>
          <p:cNvSpPr/>
          <p:nvPr/>
        </p:nvSpPr>
        <p:spPr>
          <a:xfrm>
            <a:off x="2005780" y="725129"/>
            <a:ext cx="8180439" cy="5407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7B68D-33AA-48DF-8D16-BBEC7CBB9664}"/>
              </a:ext>
            </a:extLst>
          </p:cNvPr>
          <p:cNvSpPr txBox="1"/>
          <p:nvPr/>
        </p:nvSpPr>
        <p:spPr>
          <a:xfrm>
            <a:off x="2900514" y="1180604"/>
            <a:ext cx="596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집에서 지하철 도착 정보 확인하기</a:t>
            </a:r>
          </a:p>
        </p:txBody>
      </p:sp>
    </p:spTree>
    <p:extLst>
      <p:ext uri="{BB962C8B-B14F-4D97-AF65-F5344CB8AC3E}">
        <p14:creationId xmlns:p14="http://schemas.microsoft.com/office/powerpoint/2010/main" val="26430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EBEE5A-9336-43B4-AC24-DF38E339C438}"/>
              </a:ext>
            </a:extLst>
          </p:cNvPr>
          <p:cNvSpPr/>
          <p:nvPr/>
        </p:nvSpPr>
        <p:spPr>
          <a:xfrm>
            <a:off x="2005780" y="725129"/>
            <a:ext cx="8180439" cy="5407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7B68D-33AA-48DF-8D16-BBEC7CBB9664}"/>
              </a:ext>
            </a:extLst>
          </p:cNvPr>
          <p:cNvSpPr txBox="1"/>
          <p:nvPr/>
        </p:nvSpPr>
        <p:spPr>
          <a:xfrm>
            <a:off x="2546553" y="1249430"/>
            <a:ext cx="15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노선도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37945-2967-4393-8E88-5639306D5B21}"/>
              </a:ext>
            </a:extLst>
          </p:cNvPr>
          <p:cNvSpPr txBox="1"/>
          <p:nvPr/>
        </p:nvSpPr>
        <p:spPr>
          <a:xfrm>
            <a:off x="4060722" y="1249430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역명 검색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832999-7F17-4C94-B597-E90A161432C1}"/>
              </a:ext>
            </a:extLst>
          </p:cNvPr>
          <p:cNvGrpSpPr/>
          <p:nvPr/>
        </p:nvGrpSpPr>
        <p:grpSpPr>
          <a:xfrm>
            <a:off x="2546553" y="2010124"/>
            <a:ext cx="7246375" cy="3672921"/>
            <a:chOff x="2546553" y="2255930"/>
            <a:chExt cx="7246375" cy="166714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6EB47C-8A06-4AB5-9B39-1D1B205C1B6D}"/>
                </a:ext>
              </a:extLst>
            </p:cNvPr>
            <p:cNvSpPr/>
            <p:nvPr/>
          </p:nvSpPr>
          <p:spPr>
            <a:xfrm>
              <a:off x="2546553" y="2255930"/>
              <a:ext cx="7246375" cy="166714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13AF47-9710-4393-B725-7F70A2DF3AA0}"/>
                </a:ext>
              </a:extLst>
            </p:cNvPr>
            <p:cNvSpPr txBox="1"/>
            <p:nvPr/>
          </p:nvSpPr>
          <p:spPr>
            <a:xfrm>
              <a:off x="3067666" y="2810512"/>
              <a:ext cx="6272980" cy="670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그림</a:t>
              </a:r>
              <a:r>
                <a:rPr lang="en-US" altLang="ko-KR" dirty="0"/>
                <a:t>: </a:t>
              </a:r>
              <a:r>
                <a:rPr lang="ko-KR" altLang="en-US" dirty="0"/>
                <a:t>지하철 노선도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기능</a:t>
              </a:r>
              <a:r>
                <a:rPr lang="en-US" altLang="ko-KR" dirty="0"/>
                <a:t>1: </a:t>
              </a:r>
              <a:r>
                <a:rPr lang="ko-KR" altLang="en-US" dirty="0"/>
                <a:t>역명 또는 역 위에 마우스 올릴 경우 크기 변경</a:t>
              </a:r>
              <a:endParaRPr lang="en-US" altLang="ko-KR" dirty="0"/>
            </a:p>
            <a:p>
              <a:r>
                <a:rPr lang="ko-KR" altLang="en-US" dirty="0"/>
                <a:t>기능</a:t>
              </a:r>
              <a:r>
                <a:rPr lang="en-US" altLang="ko-KR" dirty="0"/>
                <a:t>2: </a:t>
              </a:r>
              <a:r>
                <a:rPr lang="ko-KR" altLang="en-US" dirty="0"/>
                <a:t>역명 또는 역 위에서 클릭 시 양방향 위치 보여주기</a:t>
              </a:r>
              <a:endParaRPr lang="en-US" altLang="ko-KR" dirty="0"/>
            </a:p>
            <a:p>
              <a:r>
                <a:rPr lang="ko-KR" altLang="en-US" dirty="0"/>
                <a:t>기능</a:t>
              </a:r>
              <a:r>
                <a:rPr lang="en-US" altLang="ko-KR" dirty="0"/>
                <a:t>3: </a:t>
              </a:r>
              <a:r>
                <a:rPr lang="ko-KR" altLang="en-US" dirty="0"/>
                <a:t>환승역일 경우 모든 노선의 위치 보여주기</a:t>
              </a:r>
              <a:endParaRPr lang="en-US" altLang="ko-K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119701-FFE7-468B-AB19-2EFD8E276804}"/>
              </a:ext>
            </a:extLst>
          </p:cNvPr>
          <p:cNvSpPr txBox="1"/>
          <p:nvPr/>
        </p:nvSpPr>
        <p:spPr>
          <a:xfrm>
            <a:off x="2590797" y="2048039"/>
            <a:ext cx="15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노선도 검색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1E67F-C85F-4DB8-8BA9-69D3AE3998D9}"/>
              </a:ext>
            </a:extLst>
          </p:cNvPr>
          <p:cNvSpPr txBox="1"/>
          <p:nvPr/>
        </p:nvSpPr>
        <p:spPr>
          <a:xfrm>
            <a:off x="186813" y="226141"/>
            <a:ext cx="120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 화면</a:t>
            </a:r>
          </a:p>
        </p:txBody>
      </p:sp>
    </p:spTree>
    <p:extLst>
      <p:ext uri="{BB962C8B-B14F-4D97-AF65-F5344CB8AC3E}">
        <p14:creationId xmlns:p14="http://schemas.microsoft.com/office/powerpoint/2010/main" val="420280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EBEE5A-9336-43B4-AC24-DF38E339C438}"/>
              </a:ext>
            </a:extLst>
          </p:cNvPr>
          <p:cNvSpPr/>
          <p:nvPr/>
        </p:nvSpPr>
        <p:spPr>
          <a:xfrm>
            <a:off x="2005780" y="725129"/>
            <a:ext cx="8180439" cy="540774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7B68D-33AA-48DF-8D16-BBEC7CBB9664}"/>
              </a:ext>
            </a:extLst>
          </p:cNvPr>
          <p:cNvSpPr txBox="1"/>
          <p:nvPr/>
        </p:nvSpPr>
        <p:spPr>
          <a:xfrm>
            <a:off x="2153262" y="1249430"/>
            <a:ext cx="15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노선도 검색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37945-2967-4393-8E88-5639306D5B21}"/>
              </a:ext>
            </a:extLst>
          </p:cNvPr>
          <p:cNvSpPr txBox="1"/>
          <p:nvPr/>
        </p:nvSpPr>
        <p:spPr>
          <a:xfrm>
            <a:off x="3646416" y="1249430"/>
            <a:ext cx="127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역명 검색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1E67F-C85F-4DB8-8BA9-69D3AE3998D9}"/>
              </a:ext>
            </a:extLst>
          </p:cNvPr>
          <p:cNvSpPr txBox="1"/>
          <p:nvPr/>
        </p:nvSpPr>
        <p:spPr>
          <a:xfrm>
            <a:off x="186813" y="226141"/>
            <a:ext cx="20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역명 검색 클릭 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6C27A-E479-47B4-A3F9-CD6063898D9A}"/>
              </a:ext>
            </a:extLst>
          </p:cNvPr>
          <p:cNvSpPr txBox="1"/>
          <p:nvPr/>
        </p:nvSpPr>
        <p:spPr>
          <a:xfrm>
            <a:off x="3667431" y="1255284"/>
            <a:ext cx="12725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8D1C1-6356-4A62-B7A8-57808911CF87}"/>
              </a:ext>
            </a:extLst>
          </p:cNvPr>
          <p:cNvSpPr txBox="1"/>
          <p:nvPr/>
        </p:nvSpPr>
        <p:spPr>
          <a:xfrm>
            <a:off x="9104671" y="1263372"/>
            <a:ext cx="6882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4596F-26EB-4270-878B-2214B88FD20F}"/>
              </a:ext>
            </a:extLst>
          </p:cNvPr>
          <p:cNvSpPr txBox="1"/>
          <p:nvPr/>
        </p:nvSpPr>
        <p:spPr>
          <a:xfrm>
            <a:off x="4938620" y="1259262"/>
            <a:ext cx="4140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Input: </a:t>
            </a:r>
            <a:r>
              <a:rPr lang="ko-KR" altLang="en-US" dirty="0"/>
              <a:t>찾고자 하는 역명을 입력하세요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7B6D0-C9CC-497B-931F-4E281DFB3062}"/>
              </a:ext>
            </a:extLst>
          </p:cNvPr>
          <p:cNvSpPr/>
          <p:nvPr/>
        </p:nvSpPr>
        <p:spPr>
          <a:xfrm>
            <a:off x="2546553" y="2010124"/>
            <a:ext cx="7246375" cy="39777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DDE49-EC17-4224-A9A4-9E6BA80B5ABA}"/>
              </a:ext>
            </a:extLst>
          </p:cNvPr>
          <p:cNvSpPr txBox="1"/>
          <p:nvPr/>
        </p:nvSpPr>
        <p:spPr>
          <a:xfrm>
            <a:off x="2630127" y="2143063"/>
            <a:ext cx="151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3F077-9429-49C3-8A9F-051D6F17EA1E}"/>
              </a:ext>
            </a:extLst>
          </p:cNvPr>
          <p:cNvSpPr txBox="1"/>
          <p:nvPr/>
        </p:nvSpPr>
        <p:spPr>
          <a:xfrm>
            <a:off x="2812026" y="3087329"/>
            <a:ext cx="3205316" cy="2723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D18C1A-1586-494F-939D-911F8BA0241C}"/>
              </a:ext>
            </a:extLst>
          </p:cNvPr>
          <p:cNvSpPr txBox="1"/>
          <p:nvPr/>
        </p:nvSpPr>
        <p:spPr>
          <a:xfrm>
            <a:off x="2964426" y="3239729"/>
            <a:ext cx="2954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호선 외선순환 전역 출발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D30D4571-49FA-48F2-A11C-84C6E8FB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0600"/>
              </p:ext>
            </p:extLst>
          </p:nvPr>
        </p:nvGraphicFramePr>
        <p:xfrm>
          <a:off x="2916740" y="3726883"/>
          <a:ext cx="3002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5">
                  <a:extLst>
                    <a:ext uri="{9D8B030D-6E8A-4147-A177-3AD203B41FA5}">
                      <a16:colId xmlns:a16="http://schemas.microsoft.com/office/drawing/2014/main" val="684841976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2823582302"/>
                    </a:ext>
                  </a:extLst>
                </a:gridCol>
                <a:gridCol w="1278193">
                  <a:extLst>
                    <a:ext uri="{9D8B030D-6E8A-4147-A177-3AD203B41FA5}">
                      <a16:colId xmlns:a16="http://schemas.microsoft.com/office/drawing/2014/main" val="193529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열차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52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잠실행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전역 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분 후 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성수행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역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분 후 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15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역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분 후 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109570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E920C7F-D1BF-4A3F-A4ED-6A42C31C4D46}"/>
              </a:ext>
            </a:extLst>
          </p:cNvPr>
          <p:cNvSpPr txBox="1"/>
          <p:nvPr/>
        </p:nvSpPr>
        <p:spPr>
          <a:xfrm>
            <a:off x="6302477" y="3087329"/>
            <a:ext cx="3205316" cy="2723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5221D9-C869-436A-9040-3EACEDE2F700}"/>
              </a:ext>
            </a:extLst>
          </p:cNvPr>
          <p:cNvSpPr txBox="1"/>
          <p:nvPr/>
        </p:nvSpPr>
        <p:spPr>
          <a:xfrm>
            <a:off x="6454877" y="3239729"/>
            <a:ext cx="29545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호선 내선순환 전역 출발</a:t>
            </a:r>
          </a:p>
        </p:txBody>
      </p:sp>
      <p:graphicFrame>
        <p:nvGraphicFramePr>
          <p:cNvPr id="30" name="표 24">
            <a:extLst>
              <a:ext uri="{FF2B5EF4-FFF2-40B4-BE49-F238E27FC236}">
                <a16:creationId xmlns:a16="http://schemas.microsoft.com/office/drawing/2014/main" id="{9F42D613-3158-440F-8524-7665F020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34872"/>
              </p:ext>
            </p:extLst>
          </p:nvPr>
        </p:nvGraphicFramePr>
        <p:xfrm>
          <a:off x="6407191" y="3726883"/>
          <a:ext cx="30022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1">
                  <a:extLst>
                    <a:ext uri="{9D8B030D-6E8A-4147-A177-3AD203B41FA5}">
                      <a16:colId xmlns:a16="http://schemas.microsoft.com/office/drawing/2014/main" val="68484197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2823582302"/>
                    </a:ext>
                  </a:extLst>
                </a:gridCol>
                <a:gridCol w="1258528">
                  <a:extLst>
                    <a:ext uri="{9D8B030D-6E8A-4147-A177-3AD203B41FA5}">
                      <a16:colId xmlns:a16="http://schemas.microsoft.com/office/drawing/2014/main" val="193529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열차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52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잠실행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전역 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분 후 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8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성수행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역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분 후 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15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순환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역 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분 후 도착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865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4B39E6C-5EC5-4EC5-A45A-3E23078D10D5}"/>
              </a:ext>
            </a:extLst>
          </p:cNvPr>
          <p:cNvSpPr txBox="1"/>
          <p:nvPr/>
        </p:nvSpPr>
        <p:spPr>
          <a:xfrm>
            <a:off x="2810306" y="2615196"/>
            <a:ext cx="836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호선</a:t>
            </a:r>
          </a:p>
        </p:txBody>
      </p:sp>
    </p:spTree>
    <p:extLst>
      <p:ext uri="{BB962C8B-B14F-4D97-AF65-F5344CB8AC3E}">
        <p14:creationId xmlns:p14="http://schemas.microsoft.com/office/powerpoint/2010/main" val="183056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131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PILJE KWEON</dc:creator>
  <cp:lastModifiedBy>PILJE KWEON</cp:lastModifiedBy>
  <cp:revision>5</cp:revision>
  <dcterms:created xsi:type="dcterms:W3CDTF">2020-10-27T02:21:26Z</dcterms:created>
  <dcterms:modified xsi:type="dcterms:W3CDTF">2020-10-27T02:51:59Z</dcterms:modified>
</cp:coreProperties>
</file>