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05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398935" y="2705725"/>
            <a:ext cx="739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 err="1">
                <a:solidFill>
                  <a:schemeClr val="accent1"/>
                </a:solidFill>
                <a:latin typeface="+mj-lt"/>
              </a:rPr>
              <a:t>Tensorflow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로 </a:t>
            </a:r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CNN 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구현하기</a:t>
            </a:r>
            <a:endParaRPr lang="ko-KR" altLang="en-US" sz="4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561472" y="2311400"/>
            <a:ext cx="11081756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5" y="2239258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2022254002 </a:t>
            </a:r>
            <a:r>
              <a:rPr lang="ko-KR" altLang="en-US" dirty="0"/>
              <a:t>권진관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73809" y="1804536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1125854" y="2962871"/>
            <a:ext cx="213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 &amp; A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텐서플로우</a:t>
            </a:r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  설치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Tensorflow 오류] no module named 'tensorflow' 주피터 노트북 — 글쓰는공대생의 IT블로그">
            <a:extLst>
              <a:ext uri="{FF2B5EF4-FFF2-40B4-BE49-F238E27FC236}">
                <a16:creationId xmlns:a16="http://schemas.microsoft.com/office/drawing/2014/main" id="{EFDF6053-9DE1-CB6C-341B-514AB394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7" y="1712194"/>
            <a:ext cx="762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F4DEEA-890D-26FE-BF89-B4FAFD48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92" y="4488408"/>
            <a:ext cx="3515216" cy="11431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48D01-127C-9A94-6462-75909A801BF0}"/>
              </a:ext>
            </a:extLst>
          </p:cNvPr>
          <p:cNvSpPr/>
          <p:nvPr/>
        </p:nvSpPr>
        <p:spPr>
          <a:xfrm>
            <a:off x="4199467" y="3149600"/>
            <a:ext cx="711200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1A044-759F-C66A-F79F-48D3D6CCB29F}"/>
              </a:ext>
            </a:extLst>
          </p:cNvPr>
          <p:cNvSpPr/>
          <p:nvPr/>
        </p:nvSpPr>
        <p:spPr>
          <a:xfrm>
            <a:off x="3268133" y="5367867"/>
            <a:ext cx="872067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텐서플로우</a:t>
            </a:r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  임포트하기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E5A9E-32F6-7310-6AE5-8D48EF18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28" y="1062209"/>
            <a:ext cx="4696480" cy="1019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E93C55-E813-D430-340E-35F6E57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" y="2081526"/>
            <a:ext cx="7309184" cy="24871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F7B319-BB98-D514-CED8-DF40D4EC2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4" y="5035469"/>
            <a:ext cx="718285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2892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MNIST</a:t>
            </a:r>
            <a:r>
              <a:rPr lang="ko-KR" altLang="en-US" sz="3200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 데이터셋</a:t>
            </a:r>
            <a:endParaRPr lang="en-US" altLang="ko-KR" sz="3200" b="1" spc="-300" dirty="0">
              <a:solidFill>
                <a:srgbClr val="666666"/>
              </a:solidFill>
              <a:latin typeface="Noto Sans" panose="020B0502040204020203" pitchFamily="34" charset="0"/>
              <a:ea typeface="+mj-ea"/>
            </a:endParaRPr>
          </a:p>
          <a:p>
            <a:r>
              <a:rPr lang="ko-KR" altLang="en-US" sz="3200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다운로드하기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F278B-40D3-722C-C779-DCEBF208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0" y="1128112"/>
            <a:ext cx="7163800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04118-2EBA-E6B6-87D1-75E91DF2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6" y="2328138"/>
            <a:ext cx="6382641" cy="762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E6F6D6-839D-598E-05DC-A944515C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533" y="3261426"/>
            <a:ext cx="3276230" cy="3243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179528-DE72-81DD-2335-9662F2BC566F}"/>
              </a:ext>
            </a:extLst>
          </p:cNvPr>
          <p:cNvSpPr/>
          <p:nvPr/>
        </p:nvSpPr>
        <p:spPr>
          <a:xfrm>
            <a:off x="2277533" y="4883192"/>
            <a:ext cx="3107267" cy="315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4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데이터 확인하기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97C52-9141-F0E9-B5C3-1FAE2995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81" y="987287"/>
            <a:ext cx="5296639" cy="3019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82A70-F30F-1ED5-679A-9DEFDF7D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65" y="544163"/>
            <a:ext cx="5633833" cy="57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err="1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합성곱</a:t>
            </a:r>
            <a:r>
              <a:rPr lang="ko-KR" altLang="en-US" sz="3200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 층 만들기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F7F4F-BB4B-DBBB-A2A6-221E96C1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6" y="1193800"/>
            <a:ext cx="6516009" cy="1257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7FE76A-1B79-C4B1-81C5-801CC9651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" r="14636"/>
          <a:stretch/>
        </p:blipFill>
        <p:spPr>
          <a:xfrm>
            <a:off x="932996" y="2451275"/>
            <a:ext cx="6516009" cy="6096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E2F5A5-3635-A716-A42A-A707CCA2F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96" y="3202799"/>
            <a:ext cx="4563112" cy="35342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BE9FBE-0FD2-F1E6-899F-AFB7F2BE2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853" y="2918314"/>
            <a:ext cx="3391373" cy="38581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96E8DE-16EA-25C8-EA1B-53AD3E049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968" y="1765392"/>
            <a:ext cx="8164064" cy="80973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50F083-63FF-A765-3569-14A5ED4AD647}"/>
              </a:ext>
            </a:extLst>
          </p:cNvPr>
          <p:cNvSpPr/>
          <p:nvPr/>
        </p:nvSpPr>
        <p:spPr>
          <a:xfrm>
            <a:off x="6028267" y="3202800"/>
            <a:ext cx="736600" cy="166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F519A5-A000-46A4-F408-575E71646645}"/>
              </a:ext>
            </a:extLst>
          </p:cNvPr>
          <p:cNvSpPr/>
          <p:nvPr/>
        </p:nvSpPr>
        <p:spPr>
          <a:xfrm>
            <a:off x="6028267" y="3404800"/>
            <a:ext cx="1016000" cy="166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78FD62-D47A-9CF2-ABD6-6E330C444731}"/>
              </a:ext>
            </a:extLst>
          </p:cNvPr>
          <p:cNvSpPr/>
          <p:nvPr/>
        </p:nvSpPr>
        <p:spPr>
          <a:xfrm>
            <a:off x="6028267" y="4528670"/>
            <a:ext cx="1320800" cy="166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9D9FE9-E8E8-970E-842C-6D99EB16CCF4}"/>
              </a:ext>
            </a:extLst>
          </p:cNvPr>
          <p:cNvSpPr/>
          <p:nvPr/>
        </p:nvSpPr>
        <p:spPr>
          <a:xfrm>
            <a:off x="4025367" y="1832910"/>
            <a:ext cx="3386667" cy="24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F59E2C7-61E7-0CF7-47DF-F5D9E870A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21" y="2918314"/>
            <a:ext cx="7160479" cy="356918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76C8A5-F45F-BA99-7EAA-1A73473AFC86}"/>
              </a:ext>
            </a:extLst>
          </p:cNvPr>
          <p:cNvSpPr/>
          <p:nvPr/>
        </p:nvSpPr>
        <p:spPr>
          <a:xfrm>
            <a:off x="1533812" y="3266157"/>
            <a:ext cx="4191000" cy="279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0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3" grpId="0" animBg="1"/>
      <p:bldP spid="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Dense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층 추가하기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73E9B-820A-4DC0-CEEC-CE287D52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21" y="1188725"/>
            <a:ext cx="4163006" cy="866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09C0B3-C8AF-1B76-285F-AC544EB75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" r="30943"/>
          <a:stretch/>
        </p:blipFill>
        <p:spPr>
          <a:xfrm>
            <a:off x="1180121" y="2044431"/>
            <a:ext cx="4163006" cy="600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2386F7-E65A-3B63-F52E-569AC5BD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21" y="2644590"/>
            <a:ext cx="3915622" cy="3915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681E23-1B4A-BB58-7676-9FF06D3BD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127" y="3881899"/>
            <a:ext cx="5071281" cy="25278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D3EA8D-D46F-D21E-675E-C2BC9B6D7866}"/>
              </a:ext>
            </a:extLst>
          </p:cNvPr>
          <p:cNvSpPr/>
          <p:nvPr/>
        </p:nvSpPr>
        <p:spPr>
          <a:xfrm>
            <a:off x="8804115" y="4125972"/>
            <a:ext cx="1566333" cy="2088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9CB40F-8BB6-BC50-EFD4-3C39042219CD}"/>
              </a:ext>
            </a:extLst>
          </p:cNvPr>
          <p:cNvSpPr/>
          <p:nvPr/>
        </p:nvSpPr>
        <p:spPr>
          <a:xfrm>
            <a:off x="1180121" y="4800600"/>
            <a:ext cx="3787533" cy="86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4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모델 </a:t>
            </a:r>
            <a:r>
              <a:rPr lang="ko-KR" altLang="en-US" b="1" spc="-300" dirty="0" err="1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컴파일및</a:t>
            </a:r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 훈련하기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E1827-374F-4F77-5626-DB0E916E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6" y="1177622"/>
            <a:ext cx="6725589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CE2D9-7433-8F07-9595-A661D6E9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5" y="2836790"/>
            <a:ext cx="6848650" cy="2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8001000" y="956930"/>
            <a:ext cx="4191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74509" y="308978"/>
            <a:ext cx="107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로 </a:t>
            </a:r>
            <a:r>
              <a:rPr lang="en-US" altLang="ko-KR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CNN </a:t>
            </a:r>
            <a:r>
              <a:rPr lang="ko-KR" altLang="en-US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>
            <a:cxnSpLocks/>
          </p:cNvCxnSpPr>
          <p:nvPr/>
        </p:nvCxnSpPr>
        <p:spPr>
          <a:xfrm>
            <a:off x="8466667" y="2836791"/>
            <a:ext cx="372533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A74A9-4603-3848-82F8-C52E9170D98E}"/>
              </a:ext>
            </a:extLst>
          </p:cNvPr>
          <p:cNvSpPr txBox="1"/>
          <p:nvPr/>
        </p:nvSpPr>
        <p:spPr>
          <a:xfrm>
            <a:off x="8593666" y="17121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rgbClr val="666666"/>
                </a:solidFill>
                <a:latin typeface="Noto Sans" panose="020B0502040204020203" pitchFamily="34" charset="0"/>
                <a:ea typeface="+mj-ea"/>
              </a:rPr>
              <a:t>모델 평가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150CD-CAE1-5E84-9DB9-A1BC71AB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5" y="1186051"/>
            <a:ext cx="6115904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4715C6-E49F-0C51-6FD3-B19D3666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815" y="2973753"/>
            <a:ext cx="4711917" cy="38842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5300C-53E2-A0D0-81CB-62AD000CE6FB}"/>
              </a:ext>
            </a:extLst>
          </p:cNvPr>
          <p:cNvSpPr/>
          <p:nvPr/>
        </p:nvSpPr>
        <p:spPr>
          <a:xfrm>
            <a:off x="3253154" y="3112477"/>
            <a:ext cx="1107831" cy="23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9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61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Bold</vt:lpstr>
      <vt:lpstr>Arial</vt:lpstr>
      <vt:lpstr>Arial Black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권진관 권진관</cp:lastModifiedBy>
  <cp:revision>28</cp:revision>
  <dcterms:created xsi:type="dcterms:W3CDTF">2020-05-25T00:38:46Z</dcterms:created>
  <dcterms:modified xsi:type="dcterms:W3CDTF">2023-04-04T16:14:12Z</dcterms:modified>
</cp:coreProperties>
</file>