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1032" r:id="rId5"/>
    <p:sldId id="1055" r:id="rId6"/>
    <p:sldId id="1057" r:id="rId7"/>
    <p:sldId id="1058" r:id="rId8"/>
    <p:sldId id="1059" r:id="rId9"/>
    <p:sldId id="1054" r:id="rId10"/>
    <p:sldId id="1056" r:id="rId11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1032"/>
            <p14:sldId id="1055"/>
            <p14:sldId id="1057"/>
            <p14:sldId id="1058"/>
            <p14:sldId id="1059"/>
            <p14:sldId id="1054"/>
            <p14:sldId id="10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3" d="100"/>
          <a:sy n="113" d="100"/>
        </p:scale>
        <p:origin x="1746" y="10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 (Chapter 04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코드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정규화되지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않은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와인의 화학적 특성을 나타내는 변수에 대한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PCA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결과를 나타내며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케이스는 서로 다른 와인이 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원본 데이터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‘Wine.csv’)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출력하시오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2F849-8E62-C739-4A14-2BFD1BE8F34E}"/>
              </a:ext>
            </a:extLst>
          </p:cNvPr>
          <p:cNvGrpSpPr/>
          <p:nvPr/>
        </p:nvGrpSpPr>
        <p:grpSpPr>
          <a:xfrm>
            <a:off x="400010" y="1421023"/>
            <a:ext cx="8312035" cy="56796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B744D8-6C8A-6F6B-5980-523ECF6CCE3F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368212-12ED-4184-2F88-6B8FE6F0CCF1}"/>
                </a:ext>
              </a:extLst>
            </p:cNvPr>
            <p:cNvSpPr/>
            <p:nvPr/>
          </p:nvSpPr>
          <p:spPr>
            <a:xfrm>
              <a:off x="495310" y="4004403"/>
              <a:ext cx="2415990" cy="797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성분 중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기여율이 가장 크다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분산을 가장 많이 설명한다는 의미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116881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384039" y="816092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2F849-8E62-C739-4A14-2BFD1BE8F34E}"/>
              </a:ext>
            </a:extLst>
          </p:cNvPr>
          <p:cNvGrpSpPr/>
          <p:nvPr/>
        </p:nvGrpSpPr>
        <p:grpSpPr>
          <a:xfrm>
            <a:off x="384039" y="1276917"/>
            <a:ext cx="8312035" cy="56796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B744D8-6C8A-6F6B-5980-523ECF6CCE3F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368212-12ED-4184-2F88-6B8FE6F0CCF1}"/>
                </a:ext>
              </a:extLst>
            </p:cNvPr>
            <p:cNvSpPr/>
            <p:nvPr/>
          </p:nvSpPr>
          <p:spPr>
            <a:xfrm>
              <a:off x="495310" y="4004403"/>
              <a:ext cx="2415990" cy="797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정규화 후 데이터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FAB4770-5E93-1B9E-28AD-857A89FE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2" y="1951673"/>
            <a:ext cx="8230749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22DE6D-1A53-492C-FAE2-5594E017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9" y="3127070"/>
            <a:ext cx="4547965" cy="31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99657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2F849-8E62-C739-4A14-2BFD1BE8F34E}"/>
              </a:ext>
            </a:extLst>
          </p:cNvPr>
          <p:cNvGrpSpPr/>
          <p:nvPr/>
        </p:nvGrpSpPr>
        <p:grpSpPr>
          <a:xfrm>
            <a:off x="400010" y="1421023"/>
            <a:ext cx="8312035" cy="1181264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B744D8-6C8A-6F6B-5980-523ECF6CCE3F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368212-12ED-4184-2F88-6B8FE6F0CCF1}"/>
                </a:ext>
              </a:extLst>
            </p:cNvPr>
            <p:cNvSpPr/>
            <p:nvPr/>
          </p:nvSpPr>
          <p:spPr>
            <a:xfrm>
              <a:off x="495310" y="4004403"/>
              <a:ext cx="2415990" cy="797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c)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이전의 표를 보면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PC1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만으로도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99%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이상을 설명하는 것으로 나타났다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표준화 이후의 데이터를 보면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PC5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사용해야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80%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데이터를 설명할 수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이전의 데이터는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PC1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너무 과도한 비율을 차지하고 있기에 정확한 분석이 어렵다고 보인다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DF1C04C-C723-B208-96F2-657FDC15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0" y="4156079"/>
            <a:ext cx="8230749" cy="1276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D86C78-A6BC-0869-9FC0-D33907EE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0" y="2817177"/>
            <a:ext cx="841174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2922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2F849-8E62-C739-4A14-2BFD1BE8F34E}"/>
              </a:ext>
            </a:extLst>
          </p:cNvPr>
          <p:cNvGrpSpPr/>
          <p:nvPr/>
        </p:nvGrpSpPr>
        <p:grpSpPr>
          <a:xfrm>
            <a:off x="400010" y="1421023"/>
            <a:ext cx="8312035" cy="15787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B744D8-6C8A-6F6B-5980-523ECF6CCE3F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368212-12ED-4184-2F88-6B8FE6F0CCF1}"/>
                </a:ext>
              </a:extLst>
            </p:cNvPr>
            <p:cNvSpPr/>
            <p:nvPr/>
          </p:nvSpPr>
          <p:spPr>
            <a:xfrm>
              <a:off x="495310" y="4004403"/>
              <a:ext cx="2357272" cy="827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이전에는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주성분에 가장 크게 기여하는 변수는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Proline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였고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주성분에 크게 기여하는 변수는 </a:t>
              </a:r>
              <a:r>
                <a:rPr lang="en-US" altLang="ko-KR" sz="105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Magnesuim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표준화 이후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주성분에 가장 크게 기여하는 변수가 </a:t>
              </a:r>
              <a:r>
                <a:rPr lang="en-US" altLang="ko-KR" sz="105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flavanoids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주성분에 기여한 변수가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Hue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분석되었다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이전에는 단순히 수치가 큰 성분이 크게 기여하는 변수로 결정되었고 색상을 뜻하는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Hue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</a:t>
              </a:r>
              <a:r>
                <a:rPr lang="en-US" altLang="ko-KR" sz="105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color_intensity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비율로 나타내는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alcohol 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등의 변수는 단위도 다르고 정확한 비교가 불가능하다고 보여진다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표준화 이후 주성분에 실제로 기여하는 변수를 정확히 분석할 수 있었다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측정단위가 다르거나 변동성을 비교하는 방법이 불분명 할 때는 표준화를 실시하고 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PCA</a:t>
              </a:r>
              <a:r>
                <a:rPr lang="ko-KR" altLang="en-US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하는 것이 </a:t>
              </a:r>
              <a:r>
                <a:rPr lang="ko-KR" altLang="en-US" sz="105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바람직해보인다</a:t>
              </a:r>
              <a:r>
                <a:rPr lang="en-US" altLang="ko-KR" sz="10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endParaRPr kumimoji="0" lang="ko-KR" altLang="en-US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EB89579-CF05-E772-94A2-97DAA6D6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20" y="3085340"/>
            <a:ext cx="4298676" cy="29937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B1B1CC-1CA7-EF72-BCB1-F3805067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47" y="3068996"/>
            <a:ext cx="4303473" cy="29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103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72798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부정청구를 예측하기 위한 모델을 개발하기 위해서 대규모의 보험 레코드들이 조사되었다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과거 데이터베이스의 청구 중에서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1%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사기라고 판정되었다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매우 낮은 응답률을 고려하여 균형 잡힌 샘플을 제공하기 위해 확대 샘플링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 /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사용되었다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샘플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(n=800)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을 모델에 적용한 결과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310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270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(nonfraud)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올바르게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반면에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사기를 놓쳤고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130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레코드를 사기라고 잘못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정보대로 확대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샘플링된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효과를 되돌린 조정된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레코드의 경우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퍼센트가 사기로 분류되리라 예상하는가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</p:spTree>
    <p:extLst>
      <p:ext uri="{BB962C8B-B14F-4D97-AF65-F5344CB8AC3E}">
        <p14:creationId xmlns:p14="http://schemas.microsoft.com/office/powerpoint/2010/main" val="1802227701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AA114-41A7-231E-38BE-D19D0371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28" y="1704734"/>
            <a:ext cx="424874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74779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43310</TotalTime>
  <Words>497</Words>
  <Application>Microsoft Office PowerPoint</Application>
  <PresentationFormat>화면 슬라이드 쇼(4:3)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Corbel</vt:lpstr>
      <vt:lpstr>Wingdings</vt:lpstr>
      <vt:lpstr>1_Default Design</vt:lpstr>
      <vt:lpstr>4.4 Chemical Features of Wine</vt:lpstr>
      <vt:lpstr>4.4 Chemical Features of Wine</vt:lpstr>
      <vt:lpstr>4.4 Chemical Features of Wine</vt:lpstr>
      <vt:lpstr>4.4 Chemical Features of Wine</vt:lpstr>
      <vt:lpstr>4.4 Chemical Features of Wine</vt:lpstr>
      <vt:lpstr>5.5 Predicting Fraudulent Claims</vt:lpstr>
      <vt:lpstr>5.5 Predicting Fraudulent 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권진관 권진관</cp:lastModifiedBy>
  <cp:revision>3198</cp:revision>
  <cp:lastPrinted>2006-07-05T10:01:35Z</cp:lastPrinted>
  <dcterms:created xsi:type="dcterms:W3CDTF">2004-08-18T11:28:05Z</dcterms:created>
  <dcterms:modified xsi:type="dcterms:W3CDTF">2023-04-03T11:53:17Z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