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7221DC-3AD5-4BA5-B43F-F9535E6B2158}">
          <p14:sldIdLst>
            <p14:sldId id="256"/>
            <p14:sldId id="257"/>
            <p14:sldId id="258"/>
            <p14:sldId id="259"/>
            <p14:sldId id="271"/>
            <p14:sldId id="260"/>
            <p14:sldId id="272"/>
            <p14:sldId id="263"/>
            <p14:sldId id="267"/>
            <p14:sldId id="268"/>
          </p14:sldIdLst>
        </p14:section>
        <p14:section name="Untitled Section" id="{58DA346C-7E0F-4AB3-88DD-04E23350504A}">
          <p14:sldIdLst/>
        </p14:section>
        <p14:section name="Untitled Section" id="{4C9CE389-135B-43C2-B02A-83D9F9E646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NAK PODDAR" initials="RP" lastIdx="1" clrIdx="0">
    <p:extLst>
      <p:ext uri="{19B8F6BF-5375-455C-9EA6-DF929625EA0E}">
        <p15:presenceInfo xmlns:p15="http://schemas.microsoft.com/office/powerpoint/2012/main" userId="RAUNAK POD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69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274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6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0BFD-9F69-431C-8040-16350FC6393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DEF9-69E8-4194-95A5-73AA15522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1403798"/>
            <a:ext cx="8144134" cy="270298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IMPLEMNTATION OF HASH TABLE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70A3F-7440-4DED-820F-18DC6B2E5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639" y="4357303"/>
            <a:ext cx="4675031" cy="2262438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RAUNAK PODDAR(2K21/ISY/20)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YADAV (2K21/ISY/11)</a:t>
            </a:r>
          </a:p>
        </p:txBody>
      </p:sp>
    </p:spTree>
    <p:extLst>
      <p:ext uri="{BB962C8B-B14F-4D97-AF65-F5344CB8AC3E}">
        <p14:creationId xmlns:p14="http://schemas.microsoft.com/office/powerpoint/2010/main" val="23537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558C-ED5C-4206-9110-4C8467BD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FC1F-72D3-42D1-A46B-3646C0F5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534795"/>
          </a:xfrm>
        </p:spPr>
        <p:txBody>
          <a:bodyPr>
            <a:normAutofit/>
          </a:bodyPr>
          <a:lstStyle/>
          <a:p>
            <a:r>
              <a:rPr lang="en-US" dirty="0"/>
              <a:t>[1] </a:t>
            </a:r>
            <a:r>
              <a:rPr lang="en-US" dirty="0" err="1"/>
              <a:t>Teschner</a:t>
            </a:r>
            <a:r>
              <a:rPr lang="en-US" dirty="0"/>
              <a:t>, Matthias, Bruno Heidelberger, Matthias Müller, </a:t>
            </a:r>
            <a:r>
              <a:rPr lang="en-US" dirty="0" err="1"/>
              <a:t>Danat</a:t>
            </a:r>
            <a:r>
              <a:rPr lang="en-US" dirty="0"/>
              <a:t> </a:t>
            </a:r>
            <a:r>
              <a:rPr lang="en-US" dirty="0" err="1"/>
              <a:t>Pomerantes</a:t>
            </a:r>
            <a:r>
              <a:rPr lang="en-US" dirty="0"/>
              <a:t>, and Markus H. Gross. "Optimized spatial hashing for collision detection of deformable objects." In </a:t>
            </a:r>
            <a:r>
              <a:rPr lang="en-US" dirty="0" err="1"/>
              <a:t>Vmv</a:t>
            </a:r>
            <a:r>
              <a:rPr lang="en-US" dirty="0"/>
              <a:t>, vol. 3, pp. 47-54. 2003.</a:t>
            </a:r>
          </a:p>
          <a:p>
            <a:r>
              <a:rPr lang="en-US" dirty="0"/>
              <a:t>[2] </a:t>
            </a:r>
            <a:r>
              <a:rPr lang="en-US" dirty="0" err="1"/>
              <a:t>Nimbe</a:t>
            </a:r>
            <a:r>
              <a:rPr lang="en-US" dirty="0"/>
              <a:t>, Peter, Samuel Ofori Frimpong, and Michael Opoku. "An efficient strategy for collision resolution in hash tables." International Journal of Computer Applications 99, no. 10 (2014): 35-41.</a:t>
            </a:r>
          </a:p>
          <a:p>
            <a:r>
              <a:rPr lang="en-US" dirty="0"/>
              <a:t>[3] https://www.geeksforgeeks.org/</a:t>
            </a:r>
          </a:p>
          <a:p>
            <a:r>
              <a:rPr lang="en-US" dirty="0"/>
              <a:t>[4] The Joys of Hashing: Hash Table Programming Using C By Thomas </a:t>
            </a:r>
            <a:r>
              <a:rPr lang="en-US" dirty="0" err="1"/>
              <a:t>Mailund</a:t>
            </a:r>
            <a:endParaRPr lang="en-US" dirty="0"/>
          </a:p>
          <a:p>
            <a:r>
              <a:rPr lang="en-US" dirty="0"/>
              <a:t>[5] Let Us C: Authentic Guide To C Programming Language By Yashwant </a:t>
            </a:r>
            <a:r>
              <a:rPr lang="en-US" dirty="0" err="1"/>
              <a:t>Karnetkar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9A97-3F4A-40FA-B1E8-67A4BDD1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DFDF-9507-4BE2-851F-69808852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Hash Table is a data structure that maps keys to values. A Hash table is an array of items, which themselves are a {key: value} pair.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uses a hash function to compute indexes for a key and based on the Hash Table index, we can store the value at the appropriate location.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mapping the keys if two different keys get the same index then that is known as Collision.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first step is to choose a reasonably good hash function that has a low chance of collision.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benefit of using a Hash Table is due to it’s very fast access time. On an average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complexity is a constant O(1) access time. This is called Amortized Time Complexity.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26E6-1B9B-4324-A56B-A9DBA303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B8FC-1439-4FF0-8ED3-FCC1A97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design a Hash Table which have the following features: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Hash function to map keys to values. A  Hash function is said to be good Hash Function if that function gives least collision.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hash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function that "uniformly" distributes the data across the entire set of possible hash values.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Hash Table Data Structure that supports insert operation, search operation and delete operation.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AF5C-36F8-4D08-85EF-A00A17F8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43EA-BFDD-4A41-A033-D596E20C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406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 the very first step we will create item. We will call a user defined function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We will find index of that Hash Table. We will call the int index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hash_functions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 and store the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pair in that index position.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We should make sure that index position is NULL. If the index position is not NULL then it will result in collision.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We will also track the record of  number of elements in the Hash Table and capacity of the Hash Table. This will help 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if the Hash Table is full or not.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We will then Create the Hash Table and its items. We define functions to create a new Hash table into memory and also create its items.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Ht_item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(char* key, char* value)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AF5C-36F8-4D08-85EF-A00A17F8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43EA-BFDD-4A41-A033-D596E20C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2117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Step 6: Insertion in Hash Table: We will create a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ht_insert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that performs this task for us.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takes in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pointer, a key and a value as parameters.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ht_insert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table, char* key, char* value);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Searching in Hash Table : Search Items in the Hash Table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check if the insertion was done correctly, we also need to define a search function, that checks if the key exists or not, and returns the corresponding value if it does.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ht_search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table, char* key);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Handling Collision. We will briefly discuss the collision Handling in next page.</a:t>
            </a:r>
          </a:p>
        </p:txBody>
      </p:sp>
    </p:spTree>
    <p:extLst>
      <p:ext uri="{BB962C8B-B14F-4D97-AF65-F5344CB8AC3E}">
        <p14:creationId xmlns:p14="http://schemas.microsoft.com/office/powerpoint/2010/main" val="388451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A0D4-D20F-4149-8357-1559B860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521C-370F-4F62-9ECA-4BAD8D974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669775"/>
            <a:ext cx="6295960" cy="437158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ways through which a collision can be resolved. We will look at a method called Separate Chaining, which aims to create independent chains for all items that have the same hash index.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create these chains using Linked Lists.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there is a collision, we will add further items that collide on the same index on an Overflow Bucket List. Thus, we will not have to delete any existing records on our hash table.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linked lists having O(n) time complexity for insertion, searching and deletion, in case of a collision, we will have a worst-case access time of O(n) as well. The advantage of this method is that it is a good choice if your hash table has a low capacity.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A774B-6689-40E4-ACA5-A876779EC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9423" y="1669775"/>
            <a:ext cx="5296664" cy="39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A0D4-D20F-4149-8357-1559B860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Chaining Analyzation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521C-370F-4F62-9ECA-4BAD8D97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This strategy uses an array of linked list implementation. It could also use other data structures other than linked lists.</a:t>
            </a:r>
          </a:p>
          <a:p>
            <a:pPr algn="just"/>
            <a:r>
              <a:rPr lang="en-US" dirty="0"/>
              <a:t> Here, many linked lists are connected or chained to various cells of the hash table. This tends to cause some problems especially tracking these linked lists. For example, if a hash table has 2500 cells, it implies there will also be a maximum of 2500 linked lists (if collisions occur in all the cells) which are obviously very difficult to track [6]. </a:t>
            </a:r>
          </a:p>
          <a:p>
            <a:pPr algn="just"/>
            <a:r>
              <a:rPr lang="en-US" dirty="0"/>
              <a:t>The separate chaining comes with some advantages like: Efficient collision resolution , Insertion, Searching </a:t>
            </a:r>
            <a:r>
              <a:rPr lang="en-US" dirty="0" err="1"/>
              <a:t>andf</a:t>
            </a:r>
            <a:r>
              <a:rPr lang="en-US" dirty="0"/>
              <a:t> Deletion is easy , Table size need not be a prime number [6].</a:t>
            </a:r>
          </a:p>
          <a:p>
            <a:pPr algn="just"/>
            <a:r>
              <a:rPr lang="en-US" dirty="0"/>
              <a:t> It also has some disadvantages like: Separate data structure for chains required and code to manage it,  Extra space required for linked lists , Creating new nodes is expensive and slows down the machine for some languages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5676-EDC3-468E-875E-ED11C7A2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948744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Analyzation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Contd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8C99-901C-4A7E-93CA-D3DAB0B2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815921"/>
            <a:ext cx="4184035" cy="42254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Loading the keys 23, 13, 21, 14, 7, 8, and 15, in a hash table</a:t>
            </a:r>
          </a:p>
          <a:p>
            <a:r>
              <a:rPr lang="en-US" dirty="0"/>
              <a:t>of size 7 using the separate chaining using linked lists, the</a:t>
            </a:r>
          </a:p>
          <a:p>
            <a:r>
              <a:rPr lang="en-US" dirty="0"/>
              <a:t>following hash values emerge.</a:t>
            </a:r>
          </a:p>
          <a:p>
            <a:r>
              <a:rPr lang="en-US" dirty="0"/>
              <a:t>h(23) = 23%7 = 2</a:t>
            </a:r>
          </a:p>
          <a:p>
            <a:r>
              <a:rPr lang="en-US" dirty="0"/>
              <a:t>h(13) = 13%7 = 6</a:t>
            </a:r>
          </a:p>
          <a:p>
            <a:r>
              <a:rPr lang="en-US" dirty="0"/>
              <a:t>h(21) = 21%7 = 0</a:t>
            </a:r>
          </a:p>
          <a:p>
            <a:r>
              <a:rPr lang="en-US" dirty="0"/>
              <a:t>h(14) = 14%7 = 0 collision</a:t>
            </a:r>
          </a:p>
          <a:p>
            <a:r>
              <a:rPr lang="en-US" dirty="0"/>
              <a:t>h(7) = 7%7 = 0 collision</a:t>
            </a:r>
          </a:p>
          <a:p>
            <a:r>
              <a:rPr lang="en-US" dirty="0"/>
              <a:t>h(8) = 8%7 = 1</a:t>
            </a:r>
          </a:p>
          <a:p>
            <a:r>
              <a:rPr lang="en-US" dirty="0"/>
              <a:t>h(15) = 15%7 = 1</a:t>
            </a:r>
          </a:p>
          <a:p>
            <a:r>
              <a:rPr lang="en-US" dirty="0"/>
              <a:t>The hash table representation is depicted in Figure. 2</a:t>
            </a: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1B37B705-8FB0-4947-8E33-A3F8138F6B1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3841" y="1483597"/>
            <a:ext cx="5343441" cy="4408320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464E78-5094-43E2-95D1-B2FFBAB09942}"/>
              </a:ext>
            </a:extLst>
          </p:cNvPr>
          <p:cNvSpPr txBox="1"/>
          <p:nvPr/>
        </p:nvSpPr>
        <p:spPr>
          <a:xfrm>
            <a:off x="4843268" y="6041361"/>
            <a:ext cx="6104586" cy="32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2 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Hash Table using separate Chaining     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0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B30EEE-B569-4917-8FE1-95145A1E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D2162-3275-449F-B200-05F15A2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6255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 we have tried to implement the Hash Table from scratch without using any single inbuilt function for Hash Table. </a:t>
            </a:r>
          </a:p>
          <a:p>
            <a:pPr marL="516255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successfully implemented Insertion. Searching and deletion operation in Hash Table.</a:t>
            </a:r>
          </a:p>
          <a:p>
            <a:pPr marL="516255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Collision Handling is one of the major challenge in this project.</a:t>
            </a:r>
          </a:p>
          <a:p>
            <a:pPr marL="516255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Removal of collision is not possible. But we tried to handle the collision in such a way so that we get least collision.</a:t>
            </a:r>
          </a:p>
          <a:p>
            <a:pPr marL="516255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collision Handling, We have implemented the concept of Separate Chaining.</a:t>
            </a:r>
          </a:p>
          <a:p>
            <a:pPr marL="516255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87757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7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912</TotalTime>
  <Words>1228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IMPLEMNTATION OF HASH TABLE DATA STRUCTURE</vt:lpstr>
      <vt:lpstr>Introduction</vt:lpstr>
      <vt:lpstr>Aim</vt:lpstr>
      <vt:lpstr>IMPLEMENTATION</vt:lpstr>
      <vt:lpstr>IMPLEMENTATION</vt:lpstr>
      <vt:lpstr>Collision Handling</vt:lpstr>
      <vt:lpstr>Separate Chaining Analyzation</vt:lpstr>
      <vt:lpstr>Analyzation Contd…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INDIA defined using EDA and Prediction</dc:title>
  <dc:creator>Raunak Poddar, Karan Yadav</dc:creator>
  <cp:lastModifiedBy>RAUNAK PODDAR</cp:lastModifiedBy>
  <cp:revision>11</cp:revision>
  <dcterms:created xsi:type="dcterms:W3CDTF">2021-06-03T03:35:48Z</dcterms:created>
  <dcterms:modified xsi:type="dcterms:W3CDTF">2021-11-22T04:48:07Z</dcterms:modified>
</cp:coreProperties>
</file>