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9" r:id="rId4"/>
    <p:sldId id="262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69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274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6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0BFD-9F69-431C-8040-16350FC6393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7C0CF7-33AF-49F3-8301-533DF0B9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DEF9-69E8-4194-95A5-73AA15522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1403798"/>
            <a:ext cx="8144134" cy="270298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VIRTUAL MOUSE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70A3F-7440-4DED-820F-18DC6B2E5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1908" y="4266672"/>
            <a:ext cx="4675031" cy="226243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RAUNAK PODDAR(2K21/ISY/20)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YADAV (2K21/ISY/11)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FFB7DE-3B21-4DFD-A5F1-0914C4D01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855" y="290213"/>
            <a:ext cx="683992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 TECHNOLOGICAL UNIVERSITY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  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(formerly DELHI COLLEGE OF ENGINEERING)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B8991-920C-4149-BECC-6FAF11170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56" y="186288"/>
            <a:ext cx="1057618" cy="105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0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9A97-3F4A-40FA-B1E8-67A4BDD1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233"/>
            <a:ext cx="8596668" cy="1320800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DFDF-9507-4BE2-851F-69808852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mouse controller using Python and OpenCV with real time camera that detects hand landmarks , track gesture patterns instead of physical mouse.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first detect the hand landmarks and then track and click based on these points.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find the tip of the index finger and middle finger and checks which fingers are up.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index finger is up then it is in moving mode.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index and middle fingers are up means clicking mode.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apply smoothing techniques to make it more usable.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AF5C-36F8-4D08-85EF-A00A17F8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43EA-BFDD-4A41-A033-D596E20C9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OpenCV:-  OpenCV is used for  image processing and drawing.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For controlling the mouse movements and for        performing clicks.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several function which will control the mouse movements.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perform certain mathematical calculations and for working with arrays.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Time:- Used to calculate FPS (Frames per Second).</a:t>
            </a:r>
          </a:p>
        </p:txBody>
      </p:sp>
    </p:spTree>
    <p:extLst>
      <p:ext uri="{BB962C8B-B14F-4D97-AF65-F5344CB8AC3E}">
        <p14:creationId xmlns:p14="http://schemas.microsoft.com/office/powerpoint/2010/main" val="290442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727B-384E-48A3-B198-958115BB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Hand Detection and Moving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FF2C-7C0F-4A8D-8090-92061C657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81092"/>
            <a:ext cx="4573849" cy="446730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use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detect the hand. Here we will detect only one hand.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check for the finger tips of the detected hand.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Thumb to pinky finger we have the finger tip as [4,8,12,16,20] to perform mouse movement.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will mainly find the finger tips of index and middle fingers.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only index finger tip up then we have moving mode and we can able to move our mouse freely.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Moving of mouse is done 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autopy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library.</a:t>
            </a: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4CB32017-18FD-46F0-9296-2C4109330B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625" y="1373368"/>
            <a:ext cx="4573849" cy="2657944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2CB54-24FB-4D3C-AF39-378B676B3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626" y="4235837"/>
            <a:ext cx="4573849" cy="22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727B-384E-48A3-B198-958115BB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Clicking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FF2C-7C0F-4A8D-8090-92061C657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906" y="1717482"/>
            <a:ext cx="4519463" cy="4323879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check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index finger and middle finger together tip up then our virtual mouse is in clicking mode.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then find out the distance between the finger.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perform clicking we need to move index finger and middle finger closer i.e., to the red circle.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distance between them is getting shorter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then it will perform click operation.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Clicking operation is done 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autopy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library.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4CB32017-18FD-46F0-9296-2C4109330B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6798" y="1502797"/>
            <a:ext cx="5441216" cy="45385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20193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2081</TotalTime>
  <Words>377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         VIRTUAL MOUSE  </vt:lpstr>
      <vt:lpstr>Introduction</vt:lpstr>
      <vt:lpstr>Libraries Used </vt:lpstr>
      <vt:lpstr>Hand Detection and Moving Mode</vt:lpstr>
      <vt:lpstr>Clicking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INDIA defined using EDA and Prediction</dc:title>
  <dc:creator>Sayantan Halder</dc:creator>
  <cp:lastModifiedBy>RAUNAK PODDAR</cp:lastModifiedBy>
  <cp:revision>12</cp:revision>
  <dcterms:created xsi:type="dcterms:W3CDTF">2021-06-03T03:35:48Z</dcterms:created>
  <dcterms:modified xsi:type="dcterms:W3CDTF">2021-11-16T20:27:16Z</dcterms:modified>
</cp:coreProperties>
</file>