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8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42CD-F487-0240-8209-992C51929464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are you doing</a:t>
            </a:r>
          </a:p>
        </p:txBody>
      </p:sp>
    </p:spTree>
    <p:extLst>
      <p:ext uri="{BB962C8B-B14F-4D97-AF65-F5344CB8AC3E}">
        <p14:creationId xmlns:p14="http://schemas.microsoft.com/office/powerpoint/2010/main" val="187057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588E-55CC-C009-60A9-93659D7B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err="1"/>
              <a:t>moarning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7495-941B-FBFB-63EB-D27B44DE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solution</a:t>
            </a:r>
          </a:p>
        </p:txBody>
      </p:sp>
    </p:spTree>
    <p:extLst>
      <p:ext uri="{BB962C8B-B14F-4D97-AF65-F5344CB8AC3E}">
        <p14:creationId xmlns:p14="http://schemas.microsoft.com/office/powerpoint/2010/main" val="20133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hello</vt:lpstr>
      <vt:lpstr>Good moarning</vt:lpstr>
    </vt:vector>
  </TitlesOfParts>
  <Company>EMC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Corporate User</dc:creator>
  <cp:lastModifiedBy>Raymond Li</cp:lastModifiedBy>
  <cp:revision>2</cp:revision>
  <dcterms:created xsi:type="dcterms:W3CDTF">2017-01-05T12:56:04Z</dcterms:created>
  <dcterms:modified xsi:type="dcterms:W3CDTF">2024-05-01T21:51:29Z</dcterms:modified>
</cp:coreProperties>
</file>