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1" r:id="rId7"/>
    <p:sldId id="268" r:id="rId8"/>
    <p:sldId id="260" r:id="rId9"/>
    <p:sldId id="262" r:id="rId10"/>
    <p:sldId id="277" r:id="rId11"/>
    <p:sldId id="278" r:id="rId12"/>
    <p:sldId id="279" r:id="rId13"/>
    <p:sldId id="280" r:id="rId14"/>
    <p:sldId id="263" r:id="rId15"/>
    <p:sldId id="264" r:id="rId16"/>
    <p:sldId id="265" r:id="rId17"/>
    <p:sldId id="270" r:id="rId18"/>
    <p:sldId id="271" r:id="rId19"/>
    <p:sldId id="272" r:id="rId20"/>
    <p:sldId id="273" r:id="rId21"/>
    <p:sldId id="274" r:id="rId22"/>
    <p:sldId id="287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17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6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4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691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8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29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57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9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35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6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64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0F85-14A1-43C0-8DF6-BF95D5EC4A00}" type="datetimeFigureOut">
              <a:rPr lang="tr-TR" smtClean="0"/>
              <a:t>25.06.2025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03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uratgur.medium.com/bana-ozet-gec-couchdb-nedir-4e4f63b15e3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couchdb.apache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uchdb.apache.org/fauxton-visual-guid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8490" y="754600"/>
            <a:ext cx="8525522" cy="1263913"/>
          </a:xfrm>
        </p:spPr>
        <p:txBody>
          <a:bodyPr>
            <a:normAutofit/>
          </a:bodyPr>
          <a:lstStyle/>
          <a:p>
            <a:r>
              <a:rPr lang="tr-TR" sz="8000" dirty="0" smtClean="0"/>
              <a:t>COUCHDB</a:t>
            </a:r>
            <a:endParaRPr lang="tr-TR" sz="8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957871" y="5450889"/>
            <a:ext cx="5414269" cy="461639"/>
          </a:xfrm>
        </p:spPr>
        <p:txBody>
          <a:bodyPr>
            <a:normAutofit/>
          </a:bodyPr>
          <a:lstStyle/>
          <a:p>
            <a:r>
              <a:rPr lang="tr-TR" dirty="0" smtClean="0"/>
              <a:t>Hazırlayan: Fatma AKTAŞAN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20" y="2304243"/>
            <a:ext cx="5271729" cy="24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54" y="956841"/>
            <a:ext cx="7449590" cy="338184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25" y="4479642"/>
            <a:ext cx="740195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40" y="370677"/>
            <a:ext cx="7306695" cy="3572374"/>
          </a:xfrm>
          <a:prstGeom prst="rect">
            <a:avLst/>
          </a:prstGeom>
        </p:spPr>
      </p:pic>
      <p:pic>
        <p:nvPicPr>
          <p:cNvPr id="3" name="Resim 2"/>
          <p:cNvPicPr/>
          <p:nvPr/>
        </p:nvPicPr>
        <p:blipFill rotWithShape="1">
          <a:blip r:embed="rId3"/>
          <a:srcRect t="10654"/>
          <a:stretch/>
        </p:blipFill>
        <p:spPr>
          <a:xfrm>
            <a:off x="8212663" y="157802"/>
            <a:ext cx="3589867" cy="3879590"/>
          </a:xfrm>
          <a:prstGeom prst="rect">
            <a:avLst/>
          </a:prstGeom>
        </p:spPr>
      </p:pic>
      <p:pic>
        <p:nvPicPr>
          <p:cNvPr id="4" name="Resim 3"/>
          <p:cNvPicPr/>
          <p:nvPr/>
        </p:nvPicPr>
        <p:blipFill>
          <a:blip r:embed="rId4"/>
          <a:stretch>
            <a:fillRect/>
          </a:stretch>
        </p:blipFill>
        <p:spPr>
          <a:xfrm>
            <a:off x="777239" y="3943051"/>
            <a:ext cx="7234796" cy="26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73" y="1203191"/>
            <a:ext cx="7011378" cy="214342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73" y="3872310"/>
            <a:ext cx="753532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38" y="748483"/>
            <a:ext cx="7544853" cy="220058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38" y="3195265"/>
            <a:ext cx="7335274" cy="132416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938" y="4858843"/>
            <a:ext cx="729716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2448490" y="611743"/>
            <a:ext cx="4616481" cy="556125"/>
            <a:chOff x="2938509" y="1147772"/>
            <a:chExt cx="4616481" cy="556125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932" y="1147772"/>
              <a:ext cx="4001058" cy="514422"/>
            </a:xfrm>
            <a:prstGeom prst="rect">
              <a:avLst/>
            </a:prstGeom>
          </p:spPr>
        </p:pic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3"/>
            <a:srcRect l="42992" t="10099"/>
            <a:stretch/>
          </p:blipFill>
          <p:spPr>
            <a:xfrm>
              <a:off x="2938509" y="1154098"/>
              <a:ext cx="553278" cy="549799"/>
            </a:xfrm>
            <a:prstGeom prst="rect">
              <a:avLst/>
            </a:prstGeom>
          </p:spPr>
        </p:pic>
      </p:grp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490" y="1290841"/>
            <a:ext cx="7135221" cy="15242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490" y="3051610"/>
            <a:ext cx="2695951" cy="4858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90" y="3714639"/>
            <a:ext cx="4220164" cy="37152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490" y="4322722"/>
            <a:ext cx="2953162" cy="45726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8490" y="5016543"/>
            <a:ext cx="4544059" cy="88594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8490" y="6148437"/>
            <a:ext cx="396295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26" y="545741"/>
            <a:ext cx="2715004" cy="72400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01" y="1504510"/>
            <a:ext cx="4153480" cy="33342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26" y="1970301"/>
            <a:ext cx="3505689" cy="11241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901" y="3371045"/>
            <a:ext cx="7201905" cy="8478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500" y="4495525"/>
            <a:ext cx="2724530" cy="51442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901" y="5477110"/>
            <a:ext cx="583011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/>
          <p:cNvGrpSpPr/>
          <p:nvPr/>
        </p:nvGrpSpPr>
        <p:grpSpPr>
          <a:xfrm>
            <a:off x="1907377" y="1094087"/>
            <a:ext cx="6992326" cy="1119943"/>
            <a:chOff x="1587782" y="1827456"/>
            <a:chExt cx="6992326" cy="1119943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807" y="1827456"/>
              <a:ext cx="6554115" cy="247685"/>
            </a:xfrm>
            <a:prstGeom prst="rect">
              <a:avLst/>
            </a:prstGeom>
          </p:spPr>
        </p:pic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782" y="2099556"/>
              <a:ext cx="6992326" cy="847843"/>
            </a:xfrm>
            <a:prstGeom prst="rect">
              <a:avLst/>
            </a:prstGeom>
          </p:spPr>
        </p:pic>
      </p:grp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/>
          <a:srcRect r="53888" b="68817"/>
          <a:stretch/>
        </p:blipFill>
        <p:spPr>
          <a:xfrm>
            <a:off x="1816684" y="509574"/>
            <a:ext cx="3439557" cy="3861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/>
          <a:srcRect l="-220" t="30466"/>
          <a:stretch/>
        </p:blipFill>
        <p:spPr>
          <a:xfrm>
            <a:off x="1816684" y="2412369"/>
            <a:ext cx="7475550" cy="86112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522" y="3396078"/>
            <a:ext cx="2886478" cy="362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377" y="4003238"/>
            <a:ext cx="3258005" cy="52394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377" y="4790120"/>
            <a:ext cx="7478169" cy="100979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8338" y="6062845"/>
            <a:ext cx="14194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394514" y="2139805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 err="1"/>
              <a:t>import</a:t>
            </a:r>
            <a:r>
              <a:rPr lang="tr-TR" sz="1400" dirty="0"/>
              <a:t> </a:t>
            </a:r>
            <a:r>
              <a:rPr lang="tr-TR" sz="1400" dirty="0" err="1"/>
              <a:t>React</a:t>
            </a:r>
            <a:r>
              <a:rPr lang="tr-TR" sz="1400" dirty="0"/>
              <a:t>, { </a:t>
            </a:r>
            <a:r>
              <a:rPr lang="tr-TR" sz="1400" dirty="0" err="1"/>
              <a:t>useState</a:t>
            </a:r>
            <a:r>
              <a:rPr lang="tr-TR" sz="1400" dirty="0"/>
              <a:t>, </a:t>
            </a:r>
            <a:r>
              <a:rPr lang="tr-TR" sz="1400" dirty="0" err="1"/>
              <a:t>useEffect</a:t>
            </a:r>
            <a:r>
              <a:rPr lang="tr-TR" sz="1400" dirty="0"/>
              <a:t> } </a:t>
            </a:r>
            <a:r>
              <a:rPr lang="tr-TR" sz="1400" dirty="0" err="1"/>
              <a:t>from</a:t>
            </a:r>
            <a:r>
              <a:rPr lang="tr-TR" sz="1400" dirty="0"/>
              <a:t> '</a:t>
            </a:r>
            <a:r>
              <a:rPr lang="tr-TR" sz="1400" dirty="0" err="1"/>
              <a:t>react</a:t>
            </a:r>
            <a:r>
              <a:rPr lang="tr-TR" sz="1400" dirty="0"/>
              <a:t>';</a:t>
            </a:r>
          </a:p>
          <a:p>
            <a:r>
              <a:rPr lang="tr-TR" sz="1400" dirty="0" err="1"/>
              <a:t>import</a:t>
            </a:r>
            <a:r>
              <a:rPr lang="tr-TR" sz="1400" dirty="0"/>
              <a:t> './App.css';</a:t>
            </a:r>
          </a:p>
          <a:p>
            <a:endParaRPr lang="tr-TR" sz="1400" dirty="0"/>
          </a:p>
          <a:p>
            <a:r>
              <a:rPr lang="tr-TR" sz="1400" dirty="0" err="1"/>
              <a:t>function</a:t>
            </a:r>
            <a:r>
              <a:rPr lang="tr-TR" sz="1400" dirty="0"/>
              <a:t> </a:t>
            </a:r>
            <a:r>
              <a:rPr lang="tr-TR" sz="1400" dirty="0" err="1"/>
              <a:t>App</a:t>
            </a:r>
            <a:r>
              <a:rPr lang="tr-TR" sz="1400" dirty="0"/>
              <a:t>() {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[kitaplar, </a:t>
            </a:r>
            <a:r>
              <a:rPr lang="tr-TR" sz="1400" dirty="0" err="1"/>
              <a:t>setKitaplar</a:t>
            </a:r>
            <a:r>
              <a:rPr lang="tr-TR" sz="1400" dirty="0"/>
              <a:t>] = </a:t>
            </a:r>
            <a:r>
              <a:rPr lang="tr-TR" sz="1400" dirty="0" err="1"/>
              <a:t>useState</a:t>
            </a:r>
            <a:r>
              <a:rPr lang="tr-TR" sz="1400" dirty="0"/>
              <a:t>([]);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[</a:t>
            </a:r>
            <a:r>
              <a:rPr lang="tr-TR" sz="1400" dirty="0" err="1"/>
              <a:t>yeniKitap</a:t>
            </a:r>
            <a:r>
              <a:rPr lang="tr-TR" sz="1400" dirty="0"/>
              <a:t>, </a:t>
            </a:r>
            <a:r>
              <a:rPr lang="tr-TR" sz="1400" dirty="0" err="1"/>
              <a:t>setYeniKitap</a:t>
            </a:r>
            <a:r>
              <a:rPr lang="tr-TR" sz="1400" dirty="0"/>
              <a:t>] = </a:t>
            </a:r>
            <a:r>
              <a:rPr lang="tr-TR" sz="1400" dirty="0" err="1"/>
              <a:t>useState</a:t>
            </a:r>
            <a:r>
              <a:rPr lang="tr-TR" sz="1400" dirty="0"/>
              <a:t>({ ad: '', yazar: '', </a:t>
            </a:r>
            <a:r>
              <a:rPr lang="tr-TR" sz="1400" dirty="0" err="1"/>
              <a:t>yil</a:t>
            </a:r>
            <a:r>
              <a:rPr lang="tr-TR" sz="1400" dirty="0"/>
              <a:t>: '' });</a:t>
            </a:r>
          </a:p>
          <a:p>
            <a:endParaRPr lang="tr-TR" sz="1400" dirty="0"/>
          </a:p>
          <a:p>
            <a:r>
              <a:rPr lang="tr-TR" sz="1400" dirty="0"/>
              <a:t>  // </a:t>
            </a:r>
            <a:r>
              <a:rPr lang="tr-TR" sz="1400" dirty="0" err="1"/>
              <a:t>Veritabanındaki</a:t>
            </a:r>
            <a:r>
              <a:rPr lang="tr-TR" sz="1400" dirty="0"/>
              <a:t> kitapları al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useEffect</a:t>
            </a:r>
            <a:r>
              <a:rPr lang="tr-TR" sz="1400" dirty="0"/>
              <a:t>(() =&gt;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fetch</a:t>
            </a:r>
            <a:r>
              <a:rPr lang="tr-TR" sz="1400" dirty="0"/>
              <a:t>('http://admin:admin@localhost:5984/kitaplar/_</a:t>
            </a:r>
            <a:r>
              <a:rPr lang="tr-TR" sz="1400" dirty="0" err="1"/>
              <a:t>all_docs?include_docs</a:t>
            </a:r>
            <a:r>
              <a:rPr lang="tr-TR" sz="1400" dirty="0"/>
              <a:t>=</a:t>
            </a:r>
            <a:r>
              <a:rPr lang="tr-TR" sz="1400" dirty="0" err="1"/>
              <a:t>true</a:t>
            </a:r>
            <a:r>
              <a:rPr lang="tr-TR" sz="1400" dirty="0"/>
              <a:t>')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</a:t>
            </a:r>
            <a:r>
              <a:rPr lang="tr-TR" sz="1400" dirty="0" err="1"/>
              <a:t>response</a:t>
            </a:r>
            <a:r>
              <a:rPr lang="tr-TR" sz="1400" dirty="0"/>
              <a:t> =&gt; </a:t>
            </a:r>
            <a:r>
              <a:rPr lang="tr-TR" sz="1400" dirty="0" err="1"/>
              <a:t>response.json</a:t>
            </a:r>
            <a:r>
              <a:rPr lang="tr-TR" sz="1400" dirty="0"/>
              <a:t>())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(data =&gt; 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setKitaplar</a:t>
            </a:r>
            <a:r>
              <a:rPr lang="tr-TR" sz="1400" dirty="0"/>
              <a:t>(</a:t>
            </a:r>
            <a:r>
              <a:rPr lang="tr-TR" sz="1400" dirty="0" err="1"/>
              <a:t>data.rows.map</a:t>
            </a:r>
            <a:r>
              <a:rPr lang="tr-TR" sz="1400" dirty="0"/>
              <a:t>(</a:t>
            </a:r>
            <a:r>
              <a:rPr lang="tr-TR" sz="1400" dirty="0" err="1"/>
              <a:t>row</a:t>
            </a:r>
            <a:r>
              <a:rPr lang="tr-TR" sz="1400" dirty="0"/>
              <a:t> =&gt; row.doc)); // Kitapları </a:t>
            </a:r>
            <a:r>
              <a:rPr lang="tr-TR" sz="1400" dirty="0" err="1"/>
              <a:t>veritabanından</a:t>
            </a:r>
            <a:r>
              <a:rPr lang="tr-TR" sz="1400" dirty="0"/>
              <a:t> çekiyoruz</a:t>
            </a:r>
          </a:p>
          <a:p>
            <a:r>
              <a:rPr lang="tr-TR" sz="1400" dirty="0"/>
              <a:t>      })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catch</a:t>
            </a:r>
            <a:r>
              <a:rPr lang="tr-TR" sz="1400" dirty="0"/>
              <a:t>(</a:t>
            </a:r>
            <a:r>
              <a:rPr lang="tr-TR" sz="1400" dirty="0" err="1"/>
              <a:t>error</a:t>
            </a:r>
            <a:r>
              <a:rPr lang="tr-TR" sz="1400" dirty="0"/>
              <a:t> =&gt; </a:t>
            </a:r>
            <a:r>
              <a:rPr lang="tr-TR" sz="1400" dirty="0" err="1"/>
              <a:t>console.error</a:t>
            </a:r>
            <a:r>
              <a:rPr lang="tr-TR" sz="1400" dirty="0"/>
              <a:t>('Kitapları alırken hata:', </a:t>
            </a:r>
            <a:r>
              <a:rPr lang="tr-TR" sz="1400" dirty="0" err="1"/>
              <a:t>error</a:t>
            </a:r>
            <a:r>
              <a:rPr lang="tr-TR" sz="1400" dirty="0"/>
              <a:t>));</a:t>
            </a:r>
          </a:p>
          <a:p>
            <a:r>
              <a:rPr lang="tr-TR" sz="1400" dirty="0"/>
              <a:t>  }, []);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14" y="859925"/>
            <a:ext cx="361047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12884" y="958788"/>
            <a:ext cx="512241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// Yeni kitap ekleme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kitapEkle</a:t>
            </a:r>
            <a:r>
              <a:rPr lang="tr-TR" sz="1400" dirty="0"/>
              <a:t> = (e) =&gt;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e.preventDefault</a:t>
            </a:r>
            <a:r>
              <a:rPr lang="tr-TR" sz="1400" dirty="0"/>
              <a:t>();</a:t>
            </a:r>
          </a:p>
          <a:p>
            <a:endParaRPr lang="tr-TR" sz="1400" dirty="0"/>
          </a:p>
          <a:p>
            <a:r>
              <a:rPr lang="tr-TR" sz="1400" dirty="0"/>
              <a:t>   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yeniKitapObjesi</a:t>
            </a:r>
            <a:r>
              <a:rPr lang="tr-TR" sz="1400" dirty="0"/>
              <a:t> = {</a:t>
            </a:r>
          </a:p>
          <a:p>
            <a:r>
              <a:rPr lang="tr-TR" sz="1400" dirty="0"/>
              <a:t>      ad: </a:t>
            </a:r>
            <a:r>
              <a:rPr lang="tr-TR" sz="1400" dirty="0" err="1"/>
              <a:t>yeniKitap.ad</a:t>
            </a:r>
            <a:r>
              <a:rPr lang="tr-TR" sz="1400" dirty="0"/>
              <a:t>,</a:t>
            </a:r>
          </a:p>
          <a:p>
            <a:r>
              <a:rPr lang="tr-TR" sz="1400" dirty="0"/>
              <a:t>      yazar: </a:t>
            </a:r>
            <a:r>
              <a:rPr lang="tr-TR" sz="1400" dirty="0" err="1"/>
              <a:t>yeniKitap.yazar</a:t>
            </a:r>
            <a:r>
              <a:rPr lang="tr-TR" sz="1400" dirty="0"/>
              <a:t>,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yil</a:t>
            </a:r>
            <a:r>
              <a:rPr lang="tr-TR" sz="1400" dirty="0"/>
              <a:t>: </a:t>
            </a:r>
            <a:r>
              <a:rPr lang="tr-TR" sz="1400" dirty="0" err="1"/>
              <a:t>yeniKitap.yil</a:t>
            </a:r>
            <a:endParaRPr lang="tr-TR" sz="1400" dirty="0"/>
          </a:p>
          <a:p>
            <a:r>
              <a:rPr lang="tr-TR" sz="1400" dirty="0"/>
              <a:t>    };</a:t>
            </a:r>
          </a:p>
          <a:p>
            <a:endParaRPr lang="tr-TR" sz="1400" dirty="0"/>
          </a:p>
          <a:p>
            <a:r>
              <a:rPr lang="tr-TR" sz="1400" dirty="0"/>
              <a:t>    </a:t>
            </a:r>
            <a:r>
              <a:rPr lang="tr-TR" sz="1400" dirty="0" err="1"/>
              <a:t>fetch</a:t>
            </a:r>
            <a:r>
              <a:rPr lang="tr-TR" sz="1400" dirty="0"/>
              <a:t>('http://admin:admin@localhost:5984/kitaplar', {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method</a:t>
            </a:r>
            <a:r>
              <a:rPr lang="tr-TR" sz="1400" dirty="0"/>
              <a:t>: 'POST',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headers</a:t>
            </a:r>
            <a:r>
              <a:rPr lang="tr-TR" sz="1400" dirty="0"/>
              <a:t>: {</a:t>
            </a:r>
          </a:p>
          <a:p>
            <a:r>
              <a:rPr lang="tr-TR" sz="1400" dirty="0"/>
              <a:t>        'Content-</a:t>
            </a:r>
            <a:r>
              <a:rPr lang="tr-TR" sz="1400" dirty="0" err="1"/>
              <a:t>Type</a:t>
            </a:r>
            <a:r>
              <a:rPr lang="tr-TR" sz="1400" dirty="0"/>
              <a:t>': '</a:t>
            </a:r>
            <a:r>
              <a:rPr lang="tr-TR" sz="1400" dirty="0" err="1"/>
              <a:t>application</a:t>
            </a:r>
            <a:r>
              <a:rPr lang="tr-TR" sz="1400" dirty="0"/>
              <a:t>/</a:t>
            </a:r>
            <a:r>
              <a:rPr lang="tr-TR" sz="1400" dirty="0" err="1"/>
              <a:t>json</a:t>
            </a:r>
            <a:r>
              <a:rPr lang="tr-TR" sz="1400" dirty="0"/>
              <a:t>',</a:t>
            </a:r>
          </a:p>
          <a:p>
            <a:r>
              <a:rPr lang="tr-TR" sz="1400" dirty="0"/>
              <a:t>      },</a:t>
            </a:r>
          </a:p>
          <a:p>
            <a:r>
              <a:rPr lang="tr-TR" sz="1400" dirty="0"/>
              <a:t>      body: </a:t>
            </a:r>
            <a:r>
              <a:rPr lang="tr-TR" sz="1400" dirty="0" err="1"/>
              <a:t>JSON.stringify</a:t>
            </a:r>
            <a:r>
              <a:rPr lang="tr-TR" sz="1400" dirty="0"/>
              <a:t>(</a:t>
            </a:r>
            <a:r>
              <a:rPr lang="tr-TR" sz="1400" dirty="0" err="1"/>
              <a:t>yeniKitapObjesi</a:t>
            </a:r>
            <a:r>
              <a:rPr lang="tr-TR" sz="1400" dirty="0"/>
              <a:t>),</a:t>
            </a:r>
          </a:p>
          <a:p>
            <a:r>
              <a:rPr lang="tr-TR" sz="1400" dirty="0"/>
              <a:t>    })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</a:t>
            </a:r>
            <a:r>
              <a:rPr lang="tr-TR" sz="1400" dirty="0" err="1"/>
              <a:t>response</a:t>
            </a:r>
            <a:r>
              <a:rPr lang="tr-TR" sz="1400" dirty="0"/>
              <a:t> =&gt; </a:t>
            </a:r>
            <a:r>
              <a:rPr lang="tr-TR" sz="1400" dirty="0" err="1"/>
              <a:t>response.json</a:t>
            </a:r>
            <a:r>
              <a:rPr lang="tr-TR" sz="1400" dirty="0"/>
              <a:t>())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(data =&gt; {</a:t>
            </a:r>
          </a:p>
          <a:p>
            <a:r>
              <a:rPr lang="tr-TR" sz="1400" dirty="0"/>
              <a:t>        // Yeni kitabı listeye ekle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setKitaplar</a:t>
            </a:r>
            <a:r>
              <a:rPr lang="tr-TR" sz="1400" dirty="0"/>
              <a:t>([...kitaplar, data]);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setYeniKitap</a:t>
            </a:r>
            <a:r>
              <a:rPr lang="tr-TR" sz="1400" dirty="0"/>
              <a:t>({ ad: '', yazar: '', </a:t>
            </a:r>
            <a:r>
              <a:rPr lang="tr-TR" sz="1400" dirty="0" err="1"/>
              <a:t>yil</a:t>
            </a:r>
            <a:r>
              <a:rPr lang="tr-TR" sz="1400" dirty="0"/>
              <a:t>: '' }); // Formu sıfırla</a:t>
            </a:r>
          </a:p>
          <a:p>
            <a:r>
              <a:rPr lang="tr-TR" sz="1400" dirty="0"/>
              <a:t>      })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catch</a:t>
            </a:r>
            <a:r>
              <a:rPr lang="tr-TR" sz="1400" dirty="0"/>
              <a:t>(</a:t>
            </a:r>
            <a:r>
              <a:rPr lang="tr-TR" sz="1400" dirty="0" err="1"/>
              <a:t>error</a:t>
            </a:r>
            <a:r>
              <a:rPr lang="tr-TR" sz="1400" dirty="0"/>
              <a:t> =&gt; </a:t>
            </a:r>
            <a:r>
              <a:rPr lang="tr-TR" sz="1400" dirty="0" err="1"/>
              <a:t>console.error</a:t>
            </a:r>
            <a:r>
              <a:rPr lang="tr-TR" sz="1400" dirty="0"/>
              <a:t>('Kitap eklerken hata:', </a:t>
            </a:r>
            <a:r>
              <a:rPr lang="tr-TR" sz="1400" dirty="0" err="1"/>
              <a:t>error</a:t>
            </a:r>
            <a:r>
              <a:rPr lang="tr-TR" sz="1400" dirty="0"/>
              <a:t>));</a:t>
            </a:r>
          </a:p>
          <a:p>
            <a:r>
              <a:rPr lang="tr-TR" sz="1400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2933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69110" y="101588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/>
              <a:t> // </a:t>
            </a:r>
            <a:r>
              <a:rPr lang="tr-TR" sz="1400" dirty="0" err="1"/>
              <a:t>Input</a:t>
            </a:r>
            <a:r>
              <a:rPr lang="tr-TR" sz="1400" dirty="0"/>
              <a:t> değişikliklerini işleme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handleInputChange</a:t>
            </a:r>
            <a:r>
              <a:rPr lang="tr-TR" sz="1400" dirty="0"/>
              <a:t> = (e) =&gt;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const</a:t>
            </a:r>
            <a:r>
              <a:rPr lang="tr-TR" sz="1400" dirty="0"/>
              <a:t> { name, </a:t>
            </a:r>
            <a:r>
              <a:rPr lang="tr-TR" sz="1400" dirty="0" err="1"/>
              <a:t>value</a:t>
            </a:r>
            <a:r>
              <a:rPr lang="tr-TR" sz="1400" dirty="0"/>
              <a:t> } = </a:t>
            </a:r>
            <a:r>
              <a:rPr lang="tr-TR" sz="1400" dirty="0" err="1"/>
              <a:t>e.target</a:t>
            </a:r>
            <a:r>
              <a:rPr lang="tr-TR" sz="1400" dirty="0"/>
              <a:t>;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setYeniKitap</a:t>
            </a:r>
            <a:r>
              <a:rPr lang="tr-TR" sz="1400" dirty="0"/>
              <a:t>(</a:t>
            </a:r>
            <a:r>
              <a:rPr lang="tr-TR" sz="1400" dirty="0" err="1"/>
              <a:t>prevState</a:t>
            </a:r>
            <a:r>
              <a:rPr lang="tr-TR" sz="1400" dirty="0"/>
              <a:t> =&gt; ({</a:t>
            </a:r>
          </a:p>
          <a:p>
            <a:r>
              <a:rPr lang="tr-TR" sz="1400" dirty="0"/>
              <a:t>      ...</a:t>
            </a:r>
            <a:r>
              <a:rPr lang="tr-TR" sz="1400" dirty="0" err="1"/>
              <a:t>prevState</a:t>
            </a:r>
            <a:r>
              <a:rPr lang="tr-TR" sz="1400" dirty="0"/>
              <a:t>,</a:t>
            </a:r>
          </a:p>
          <a:p>
            <a:r>
              <a:rPr lang="tr-TR" sz="1400" dirty="0"/>
              <a:t>      [name]: </a:t>
            </a:r>
            <a:r>
              <a:rPr lang="tr-TR" sz="1400" dirty="0" err="1"/>
              <a:t>value</a:t>
            </a:r>
            <a:r>
              <a:rPr lang="tr-TR" sz="1400" dirty="0"/>
              <a:t>,</a:t>
            </a:r>
          </a:p>
          <a:p>
            <a:r>
              <a:rPr lang="tr-TR" sz="1400" dirty="0"/>
              <a:t>    }));</a:t>
            </a:r>
          </a:p>
          <a:p>
            <a:r>
              <a:rPr lang="tr-TR" sz="1400" dirty="0"/>
              <a:t>  };</a:t>
            </a:r>
          </a:p>
          <a:p>
            <a:endParaRPr lang="tr-TR" sz="1400" dirty="0"/>
          </a:p>
          <a:p>
            <a:r>
              <a:rPr lang="tr-TR" sz="1400" dirty="0"/>
              <a:t>  </a:t>
            </a:r>
            <a:r>
              <a:rPr lang="tr-TR" sz="1400" dirty="0" err="1"/>
              <a:t>return</a:t>
            </a:r>
            <a:r>
              <a:rPr lang="tr-TR" sz="1400" dirty="0"/>
              <a:t> (</a:t>
            </a:r>
          </a:p>
          <a:p>
            <a:r>
              <a:rPr lang="tr-TR" sz="1400" dirty="0"/>
              <a:t>    &lt;div </a:t>
            </a:r>
            <a:r>
              <a:rPr lang="tr-TR" sz="1400" dirty="0" err="1"/>
              <a:t>className</a:t>
            </a:r>
            <a:r>
              <a:rPr lang="tr-TR" sz="1400" dirty="0"/>
              <a:t>="</a:t>
            </a:r>
            <a:r>
              <a:rPr lang="tr-TR" sz="1400" dirty="0" err="1"/>
              <a:t>App</a:t>
            </a:r>
            <a:r>
              <a:rPr lang="tr-TR" sz="1400" dirty="0"/>
              <a:t>"&gt;</a:t>
            </a:r>
          </a:p>
          <a:p>
            <a:r>
              <a:rPr lang="tr-TR" sz="1400" dirty="0"/>
              <a:t>      &lt;h1&gt;</a:t>
            </a:r>
            <a:r>
              <a:rPr lang="tr-TR" sz="1400" dirty="0" err="1"/>
              <a:t>CouchDB</a:t>
            </a:r>
            <a:r>
              <a:rPr lang="tr-TR" sz="1400" dirty="0"/>
              <a:t> Kitap Listesi&lt;/h1&gt;</a:t>
            </a:r>
          </a:p>
          <a:p>
            <a:endParaRPr lang="tr-TR" sz="1400" dirty="0"/>
          </a:p>
          <a:p>
            <a:r>
              <a:rPr lang="tr-TR" sz="1400" dirty="0"/>
              <a:t>      {/* Kitapları Listele */}</a:t>
            </a:r>
          </a:p>
          <a:p>
            <a:r>
              <a:rPr lang="tr-TR" sz="1400" dirty="0"/>
              <a:t>      &lt;</a:t>
            </a:r>
            <a:r>
              <a:rPr lang="tr-TR" sz="1400" dirty="0" err="1"/>
              <a:t>ul</a:t>
            </a:r>
            <a:r>
              <a:rPr lang="tr-TR" sz="1400" dirty="0"/>
              <a:t>&gt;</a:t>
            </a:r>
          </a:p>
          <a:p>
            <a:r>
              <a:rPr lang="tr-TR" sz="1400" dirty="0"/>
              <a:t>        {</a:t>
            </a:r>
            <a:r>
              <a:rPr lang="tr-TR" sz="1400" dirty="0" err="1"/>
              <a:t>kitaplar.map</a:t>
            </a:r>
            <a:r>
              <a:rPr lang="tr-TR" sz="1400" dirty="0"/>
              <a:t>(kitap =&gt; (</a:t>
            </a:r>
          </a:p>
          <a:p>
            <a:r>
              <a:rPr lang="tr-TR" sz="1400" dirty="0"/>
              <a:t>          &lt;</a:t>
            </a:r>
            <a:r>
              <a:rPr lang="tr-TR" sz="1400" dirty="0" err="1"/>
              <a:t>li</a:t>
            </a:r>
            <a:r>
              <a:rPr lang="tr-TR" sz="1400" dirty="0"/>
              <a:t> </a:t>
            </a:r>
            <a:r>
              <a:rPr lang="tr-TR" sz="1400" dirty="0" err="1"/>
              <a:t>key</a:t>
            </a:r>
            <a:r>
              <a:rPr lang="tr-TR" sz="1400" dirty="0"/>
              <a:t>={kitap._</a:t>
            </a:r>
            <a:r>
              <a:rPr lang="tr-TR" sz="1400" dirty="0" err="1"/>
              <a:t>id</a:t>
            </a:r>
            <a:r>
              <a:rPr lang="tr-TR" sz="1400" dirty="0"/>
              <a:t>}&gt;</a:t>
            </a:r>
          </a:p>
          <a:p>
            <a:r>
              <a:rPr lang="tr-TR" sz="1400" dirty="0"/>
              <a:t>            &lt;</a:t>
            </a:r>
            <a:r>
              <a:rPr lang="tr-TR" sz="1400" dirty="0" err="1"/>
              <a:t>strong</a:t>
            </a:r>
            <a:r>
              <a:rPr lang="tr-TR" sz="1400" dirty="0"/>
              <a:t>&gt;{</a:t>
            </a:r>
            <a:r>
              <a:rPr lang="tr-TR" sz="1400" dirty="0" err="1"/>
              <a:t>kitap.ad</a:t>
            </a:r>
            <a:r>
              <a:rPr lang="tr-TR" sz="1400" dirty="0"/>
              <a:t>}&lt;/</a:t>
            </a:r>
            <a:r>
              <a:rPr lang="tr-TR" sz="1400" dirty="0" err="1"/>
              <a:t>strong</a:t>
            </a:r>
            <a:r>
              <a:rPr lang="tr-TR" sz="1400" dirty="0"/>
              <a:t>&gt; </a:t>
            </a:r>
            <a:r>
              <a:rPr lang="tr-TR" sz="1400" dirty="0" err="1"/>
              <a:t>by</a:t>
            </a:r>
            <a:r>
              <a:rPr lang="tr-TR" sz="1400" dirty="0"/>
              <a:t> {</a:t>
            </a:r>
            <a:r>
              <a:rPr lang="tr-TR" sz="1400" dirty="0" err="1"/>
              <a:t>kitap.yazar</a:t>
            </a:r>
            <a:r>
              <a:rPr lang="tr-TR" sz="1400" dirty="0"/>
              <a:t>} ({</a:t>
            </a:r>
            <a:r>
              <a:rPr lang="tr-TR" sz="1400" dirty="0" err="1"/>
              <a:t>kitap.yil</a:t>
            </a:r>
            <a:r>
              <a:rPr lang="tr-TR" sz="1400" dirty="0"/>
              <a:t>})</a:t>
            </a:r>
          </a:p>
          <a:p>
            <a:r>
              <a:rPr lang="tr-TR" sz="1400" dirty="0"/>
              <a:t>          &lt;/</a:t>
            </a:r>
            <a:r>
              <a:rPr lang="tr-TR" sz="1400" dirty="0" err="1"/>
              <a:t>li</a:t>
            </a:r>
            <a:r>
              <a:rPr lang="tr-TR" sz="1400" dirty="0"/>
              <a:t>&gt;</a:t>
            </a:r>
          </a:p>
          <a:p>
            <a:r>
              <a:rPr lang="tr-TR" sz="1400" dirty="0"/>
              <a:t>        ))}</a:t>
            </a:r>
          </a:p>
          <a:p>
            <a:r>
              <a:rPr lang="tr-TR" sz="1400" dirty="0"/>
              <a:t>      &lt;/</a:t>
            </a:r>
            <a:r>
              <a:rPr lang="tr-TR" sz="1400" dirty="0" err="1"/>
              <a:t>ul</a:t>
            </a:r>
            <a:r>
              <a:rPr lang="tr-T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77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2"/>
          <p:cNvSpPr txBox="1">
            <a:spLocks/>
          </p:cNvSpPr>
          <p:nvPr/>
        </p:nvSpPr>
        <p:spPr>
          <a:xfrm>
            <a:off x="1626220" y="1313895"/>
            <a:ext cx="3176599" cy="46430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smtClean="0"/>
              <a:t>İÇİNDEKİLER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Nedir?</a:t>
            </a:r>
          </a:p>
          <a:p>
            <a:pPr marL="0" indent="0">
              <a:buNone/>
            </a:pPr>
            <a:r>
              <a:rPr lang="tr-TR" sz="1400" dirty="0" smtClean="0"/>
              <a:t>Kullanım Senaryoları</a:t>
            </a:r>
          </a:p>
          <a:p>
            <a:pPr marL="0" indent="0">
              <a:buNone/>
            </a:pPr>
            <a:r>
              <a:rPr lang="tr-TR" sz="1400" dirty="0" smtClean="0"/>
              <a:t>Temel Özellikleri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</a:t>
            </a:r>
            <a:r>
              <a:rPr lang="tr-TR" sz="1400" dirty="0" err="1" smtClean="0"/>
              <a:t>vs</a:t>
            </a:r>
            <a:r>
              <a:rPr lang="tr-TR" sz="1400" dirty="0" smtClean="0"/>
              <a:t> </a:t>
            </a:r>
            <a:r>
              <a:rPr lang="tr-TR" sz="1400" dirty="0" err="1" smtClean="0"/>
              <a:t>MongoDB</a:t>
            </a:r>
            <a:endParaRPr lang="tr-TR" sz="1400" dirty="0" smtClean="0"/>
          </a:p>
          <a:p>
            <a:pPr marL="0" indent="0">
              <a:buNone/>
            </a:pPr>
            <a:r>
              <a:rPr lang="tr-TR" sz="1400" dirty="0" smtClean="0"/>
              <a:t>Avantajları, Dezavantajları</a:t>
            </a:r>
          </a:p>
          <a:p>
            <a:pPr marL="0" indent="0">
              <a:buNone/>
            </a:pPr>
            <a:r>
              <a:rPr lang="tr-TR" sz="1400" dirty="0" err="1" smtClean="0"/>
              <a:t>Docker</a:t>
            </a:r>
            <a:r>
              <a:rPr lang="tr-TR" sz="1400" dirty="0" smtClean="0"/>
              <a:t> ile Kurulum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Windows Kurulumu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</a:t>
            </a:r>
            <a:r>
              <a:rPr lang="tr-TR" sz="1400" dirty="0" err="1" smtClean="0"/>
              <a:t>Replikasyonu</a:t>
            </a:r>
            <a:endParaRPr lang="tr-TR" sz="1400" dirty="0" smtClean="0"/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Performans İyileştirmeleri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CRUD Örneği (REST API ile)</a:t>
            </a:r>
          </a:p>
          <a:p>
            <a:pPr marL="0" indent="0">
              <a:buNone/>
            </a:pPr>
            <a:r>
              <a:rPr lang="tr-TR" sz="1400" dirty="0" err="1" smtClean="0"/>
              <a:t>React</a:t>
            </a:r>
            <a:r>
              <a:rPr lang="tr-TR" sz="1400" dirty="0" smtClean="0"/>
              <a:t> ile </a:t>
            </a:r>
            <a:r>
              <a:rPr lang="tr-TR" sz="1400" dirty="0" err="1" smtClean="0"/>
              <a:t>CouchDB</a:t>
            </a:r>
            <a:r>
              <a:rPr lang="tr-TR" sz="1400" dirty="0" smtClean="0"/>
              <a:t> Kullanmak</a:t>
            </a:r>
          </a:p>
          <a:p>
            <a:pPr marL="0" indent="0">
              <a:buNone/>
            </a:pPr>
            <a:r>
              <a:rPr lang="tr-TR" sz="1400" dirty="0" smtClean="0"/>
              <a:t>Kaynakça</a:t>
            </a:r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t="1515"/>
          <a:stretch/>
        </p:blipFill>
        <p:spPr>
          <a:xfrm>
            <a:off x="5400786" y="787399"/>
            <a:ext cx="5687219" cy="51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67270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/>
              <a:t> {/* Yeni Kitap Ekle Formu */}</a:t>
            </a:r>
          </a:p>
          <a:p>
            <a:r>
              <a:rPr lang="tr-TR" sz="1400" dirty="0"/>
              <a:t>      &lt;form </a:t>
            </a:r>
            <a:r>
              <a:rPr lang="tr-TR" sz="1400" dirty="0" err="1"/>
              <a:t>onSubmit</a:t>
            </a:r>
            <a:r>
              <a:rPr lang="tr-TR" sz="1400" dirty="0"/>
              <a:t>={</a:t>
            </a:r>
            <a:r>
              <a:rPr lang="tr-TR" sz="1400" dirty="0" err="1"/>
              <a:t>kitapEkle</a:t>
            </a:r>
            <a:r>
              <a:rPr lang="tr-TR" sz="1400" dirty="0"/>
              <a:t>}&gt;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input</a:t>
            </a:r>
            <a:endParaRPr lang="tr-TR" sz="1400" dirty="0"/>
          </a:p>
          <a:p>
            <a:r>
              <a:rPr lang="tr-TR" sz="1400" dirty="0"/>
              <a:t>         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text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name="ad"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placeholder</a:t>
            </a:r>
            <a:r>
              <a:rPr lang="tr-TR" sz="1400" dirty="0"/>
              <a:t>="Kitap Adı"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value</a:t>
            </a:r>
            <a:r>
              <a:rPr lang="tr-TR" sz="1400" dirty="0"/>
              <a:t>={</a:t>
            </a:r>
            <a:r>
              <a:rPr lang="tr-TR" sz="1400" dirty="0" err="1"/>
              <a:t>yeniKitap.ad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onChange</a:t>
            </a:r>
            <a:r>
              <a:rPr lang="tr-TR" sz="1400" dirty="0"/>
              <a:t>={</a:t>
            </a:r>
            <a:r>
              <a:rPr lang="tr-TR" sz="1400" dirty="0" err="1"/>
              <a:t>handleInputChange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/&gt;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input</a:t>
            </a:r>
            <a:endParaRPr lang="tr-TR" sz="1400" dirty="0"/>
          </a:p>
          <a:p>
            <a:r>
              <a:rPr lang="tr-TR" sz="1400" dirty="0"/>
              <a:t>         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text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name="yazar"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placeholder</a:t>
            </a:r>
            <a:r>
              <a:rPr lang="tr-TR" sz="1400" dirty="0"/>
              <a:t>="Yazar"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value</a:t>
            </a:r>
            <a:r>
              <a:rPr lang="tr-TR" sz="1400" dirty="0"/>
              <a:t>={</a:t>
            </a:r>
            <a:r>
              <a:rPr lang="tr-TR" sz="1400" dirty="0" err="1"/>
              <a:t>yeniKitap.yazar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onChange</a:t>
            </a:r>
            <a:r>
              <a:rPr lang="tr-TR" sz="1400" dirty="0"/>
              <a:t>={</a:t>
            </a:r>
            <a:r>
              <a:rPr lang="tr-TR" sz="1400" dirty="0" err="1"/>
              <a:t>handleInputChange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/&gt;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input</a:t>
            </a:r>
            <a:endParaRPr lang="tr-TR" sz="1400" dirty="0"/>
          </a:p>
          <a:p>
            <a:r>
              <a:rPr lang="tr-TR" sz="1400" dirty="0"/>
              <a:t>         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number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name="</a:t>
            </a:r>
            <a:r>
              <a:rPr lang="tr-TR" sz="1400" dirty="0" err="1"/>
              <a:t>yil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placeholder</a:t>
            </a:r>
            <a:r>
              <a:rPr lang="tr-TR" sz="1400" dirty="0"/>
              <a:t>="Yıl"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value</a:t>
            </a:r>
            <a:r>
              <a:rPr lang="tr-TR" sz="1400" dirty="0"/>
              <a:t>={</a:t>
            </a:r>
            <a:r>
              <a:rPr lang="tr-TR" sz="1400" dirty="0" err="1"/>
              <a:t>yeniKitap.yil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onChange</a:t>
            </a:r>
            <a:r>
              <a:rPr lang="tr-TR" sz="1400" dirty="0"/>
              <a:t>={</a:t>
            </a:r>
            <a:r>
              <a:rPr lang="tr-TR" sz="1400" dirty="0" err="1"/>
              <a:t>handleInputChange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/&gt;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button</a:t>
            </a:r>
            <a:r>
              <a:rPr lang="tr-TR" sz="1400" dirty="0"/>
              <a:t>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submit</a:t>
            </a:r>
            <a:r>
              <a:rPr lang="tr-TR" sz="1400" dirty="0"/>
              <a:t>"&gt;Kitap Ekle&lt;/</a:t>
            </a:r>
            <a:r>
              <a:rPr lang="tr-TR" sz="1400" dirty="0" err="1"/>
              <a:t>button</a:t>
            </a:r>
            <a:r>
              <a:rPr lang="tr-TR" sz="1400" dirty="0"/>
              <a:t>&gt;</a:t>
            </a:r>
          </a:p>
          <a:p>
            <a:r>
              <a:rPr lang="tr-TR" sz="1400" dirty="0"/>
              <a:t>      &lt;/form&gt;</a:t>
            </a:r>
          </a:p>
          <a:p>
            <a:r>
              <a:rPr lang="tr-TR" sz="1400" dirty="0"/>
              <a:t>    &lt;/div&gt;</a:t>
            </a:r>
          </a:p>
          <a:p>
            <a:r>
              <a:rPr lang="tr-TR" sz="1400" dirty="0"/>
              <a:t>  );</a:t>
            </a:r>
          </a:p>
          <a:p>
            <a:r>
              <a:rPr lang="tr-TR" sz="1400" dirty="0"/>
              <a:t>}</a:t>
            </a:r>
          </a:p>
          <a:p>
            <a:endParaRPr lang="tr-TR" sz="1400" dirty="0"/>
          </a:p>
          <a:p>
            <a:r>
              <a:rPr lang="tr-TR" sz="1400" dirty="0" err="1"/>
              <a:t>export</a:t>
            </a:r>
            <a:r>
              <a:rPr lang="tr-TR" sz="1400" dirty="0"/>
              <a:t> </a:t>
            </a:r>
            <a:r>
              <a:rPr lang="tr-TR" sz="1400" dirty="0" err="1"/>
              <a:t>default</a:t>
            </a:r>
            <a:r>
              <a:rPr lang="tr-TR" sz="1400" dirty="0"/>
              <a:t> </a:t>
            </a:r>
            <a:r>
              <a:rPr lang="tr-TR" sz="1400" dirty="0" err="1"/>
              <a:t>App</a:t>
            </a:r>
            <a:r>
              <a:rPr lang="tr-T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46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18" y="1046188"/>
            <a:ext cx="2838846" cy="69542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63" y="1971393"/>
            <a:ext cx="933580" cy="24768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618" y="2520142"/>
            <a:ext cx="716380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71052" y="1755361"/>
            <a:ext cx="859374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Kaynakça:</a:t>
            </a:r>
          </a:p>
          <a:p>
            <a:endParaRPr lang="tr-TR" dirty="0" smtClean="0"/>
          </a:p>
          <a:p>
            <a:r>
              <a:rPr lang="tr-TR" dirty="0"/>
              <a:t>[1] </a:t>
            </a:r>
            <a:r>
              <a:rPr lang="tr-TR" b="1" dirty="0"/>
              <a:t>Gür, Murat.</a:t>
            </a:r>
            <a:r>
              <a:rPr lang="tr-TR" dirty="0"/>
              <a:t> "Bana Özet Geç: </a:t>
            </a:r>
            <a:r>
              <a:rPr lang="tr-TR" dirty="0" err="1"/>
              <a:t>CouchDB</a:t>
            </a:r>
            <a:r>
              <a:rPr lang="tr-TR" dirty="0"/>
              <a:t> Nedir?" </a:t>
            </a:r>
            <a:r>
              <a:rPr lang="tr-TR" i="1" dirty="0" err="1"/>
              <a:t>Medium</a:t>
            </a:r>
            <a:r>
              <a:rPr lang="tr-TR" dirty="0"/>
              <a:t>, 29 Kasım 2020, </a:t>
            </a:r>
            <a:r>
              <a:rPr lang="tr-TR" dirty="0">
                <a:hlinkClick r:id="rId2"/>
              </a:rPr>
              <a:t>https://muratgur.medium.com/bana-ozet-gec-couchdb-nedir-4e4f63b15e30</a:t>
            </a:r>
            <a:r>
              <a:rPr lang="tr-TR" dirty="0"/>
              <a:t>. Erişim </a:t>
            </a:r>
            <a:r>
              <a:rPr lang="tr-TR" dirty="0" smtClean="0"/>
              <a:t>29 Mayıs </a:t>
            </a:r>
            <a:r>
              <a:rPr lang="tr-TR" dirty="0"/>
              <a:t>2025.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[</a:t>
            </a:r>
            <a:r>
              <a:rPr lang="tr-TR" dirty="0"/>
              <a:t>2] </a:t>
            </a:r>
            <a:r>
              <a:rPr lang="tr-TR" dirty="0" err="1"/>
              <a:t>OpenAI</a:t>
            </a:r>
            <a:r>
              <a:rPr lang="tr-TR" dirty="0"/>
              <a:t> </a:t>
            </a:r>
            <a:r>
              <a:rPr lang="tr-TR" dirty="0" err="1"/>
              <a:t>ChatGPT</a:t>
            </a:r>
            <a:r>
              <a:rPr lang="tr-TR" dirty="0"/>
              <a:t>, “</a:t>
            </a:r>
            <a:r>
              <a:rPr lang="tr-TR" dirty="0" err="1"/>
              <a:t>CouchDB</a:t>
            </a:r>
            <a:r>
              <a:rPr lang="tr-TR" dirty="0"/>
              <a:t> Projesi Hakkında Bilgilendirme ve İçerik Geliştirme Desteği”, https://chat.openai.com, Erişim Tarihi: </a:t>
            </a:r>
            <a:r>
              <a:rPr lang="tr-TR" dirty="0" smtClean="0"/>
              <a:t>29 Mayıs 2025.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45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79" y="1272451"/>
            <a:ext cx="8924511" cy="183473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79" y="3641064"/>
            <a:ext cx="5420448" cy="20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58" y="1363065"/>
            <a:ext cx="7986885" cy="41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000050"/>
            <a:ext cx="7961235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40" t="48987"/>
          <a:stretch/>
        </p:blipFill>
        <p:spPr>
          <a:xfrm>
            <a:off x="5646198" y="3391270"/>
            <a:ext cx="4132751" cy="190012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r="-496" b="53873"/>
          <a:stretch/>
        </p:blipFill>
        <p:spPr>
          <a:xfrm>
            <a:off x="1429109" y="1673134"/>
            <a:ext cx="4154945" cy="17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69" y="1171922"/>
            <a:ext cx="2072291" cy="37279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11" y="1745505"/>
            <a:ext cx="4439270" cy="2953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912" y="2319048"/>
            <a:ext cx="2877665" cy="18280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376" y="4425301"/>
            <a:ext cx="495369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21" y="1279304"/>
            <a:ext cx="6716062" cy="27340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90" y="742818"/>
            <a:ext cx="3743991" cy="53648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233377" y="4975648"/>
            <a:ext cx="2905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https://couchdb.apache.org/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021" y="4013361"/>
            <a:ext cx="4828080" cy="24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6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35" y="3894873"/>
            <a:ext cx="7789972" cy="177648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5" y="660394"/>
            <a:ext cx="11698333" cy="296268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443950" y="5943146"/>
            <a:ext cx="590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https://couchdb.apache.org/fauxton-visual-guide/index.html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240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578</Words>
  <Application>Microsoft Office PowerPoint</Application>
  <PresentationFormat>Özel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Office Teması</vt:lpstr>
      <vt:lpstr>COUCHDB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COUCHDB</dc:title>
  <dc:creator>Ogrenci</dc:creator>
  <cp:lastModifiedBy>HP</cp:lastModifiedBy>
  <cp:revision>31</cp:revision>
  <dcterms:created xsi:type="dcterms:W3CDTF">2025-05-29T11:00:58Z</dcterms:created>
  <dcterms:modified xsi:type="dcterms:W3CDTF">2025-06-25T19:41:52Z</dcterms:modified>
</cp:coreProperties>
</file>