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60" r:id="rId19"/>
    <p:sldId id="256" r:id="rId20"/>
    <p:sldId id="257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D6C"/>
    <a:srgbClr val="60527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70849" autoAdjust="0"/>
  </p:normalViewPr>
  <p:slideViewPr>
    <p:cSldViewPr snapToGrid="0" showGuides="1">
      <p:cViewPr>
        <p:scale>
          <a:sx n="66" d="100"/>
          <a:sy n="66" d="100"/>
        </p:scale>
        <p:origin x="24" y="-528"/>
      </p:cViewPr>
      <p:guideLst>
        <p:guide orient="horz" pos="595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– ETL dos dados</a:t>
            </a:r>
          </a:p>
          <a:p>
            <a:r>
              <a:rPr lang="pt-BR" dirty="0"/>
              <a:t>Python – extração e transformação – junto com </a:t>
            </a:r>
            <a:r>
              <a:rPr lang="pt-BR" dirty="0" err="1"/>
              <a:t>spark</a:t>
            </a:r>
            <a:endParaRPr lang="pt-BR" dirty="0"/>
          </a:p>
          <a:p>
            <a:r>
              <a:rPr lang="pt-BR" dirty="0" err="1"/>
              <a:t>Bash</a:t>
            </a:r>
            <a:r>
              <a:rPr lang="pt-BR" dirty="0"/>
              <a:t> – carregamento</a:t>
            </a:r>
          </a:p>
          <a:p>
            <a:r>
              <a:rPr lang="pt-BR" dirty="0" err="1"/>
              <a:t>Git</a:t>
            </a:r>
            <a:r>
              <a:rPr lang="pt-BR" dirty="0"/>
              <a:t> – guardar o código fonte da pesquisa</a:t>
            </a:r>
          </a:p>
          <a:p>
            <a:r>
              <a:rPr lang="pt-BR" dirty="0"/>
              <a:t>Monet – banco de dados</a:t>
            </a:r>
          </a:p>
          <a:p>
            <a:r>
              <a:rPr lang="pt-BR" dirty="0"/>
              <a:t>Docker – criar os clusters</a:t>
            </a:r>
          </a:p>
          <a:p>
            <a:r>
              <a:rPr lang="pt-BR" dirty="0"/>
              <a:t>R – análises estatísticas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1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</a:t>
            </a:r>
            <a:r>
              <a:rPr lang="pt-BR" dirty="0" err="1"/>
              <a:t>Hollanda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6950" y="2400300"/>
            <a:ext cx="607695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Etapa 1: Ajuste separador de milhar</a:t>
            </a:r>
          </a:p>
          <a:p>
            <a:pPr algn="ctr"/>
            <a:r>
              <a:rPr lang="pt-BR" dirty="0"/>
              <a:t>Ajuste do campo data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Etapa 2:Seleção das variáveis de interesse (data pagamento, </a:t>
            </a:r>
            <a:r>
              <a:rPr lang="pt-BR" dirty="0" err="1"/>
              <a:t>cpf</a:t>
            </a:r>
            <a:r>
              <a:rPr lang="pt-BR" dirty="0"/>
              <a:t>, valor, UF)</a:t>
            </a:r>
          </a:p>
          <a:p>
            <a:r>
              <a:rPr lang="pt-BR" dirty="0"/>
              <a:t>	Criação de novos campos: entrada e saída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2343739"/>
            <a:ext cx="5581650" cy="38004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3440" y="1809024"/>
            <a:ext cx="5140960" cy="325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Falar da amostra de mil e 390 mil e justificar</a:t>
            </a:r>
          </a:p>
        </p:txBody>
      </p:sp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2334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68246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12695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28800" y="1428750"/>
            <a:ext cx="7545117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Comparar performance do </a:t>
            </a:r>
            <a:r>
              <a:rPr lang="pt-BR" dirty="0" err="1"/>
              <a:t>monetDB</a:t>
            </a:r>
            <a:r>
              <a:rPr lang="pt-BR" dirty="0"/>
              <a:t> com outros bancos de dados </a:t>
            </a:r>
            <a:r>
              <a:rPr lang="pt-BR" dirty="0" err="1"/>
              <a:t>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8000" y="246743"/>
            <a:ext cx="26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65" name="Picture 2" descr="Resultado de imagem para monet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149" y="-427088"/>
            <a:ext cx="2472953" cy="10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Resultado de imagem para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4" y="1321210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Resultado de imagem para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17" y="45813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Resultado de imagem para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471" y="-534748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esultado de imagem para b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42" y="3982064"/>
            <a:ext cx="1782656" cy="7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Resultado de imagem para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85" y="1483759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4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0662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Extração da base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91134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Tratamento da base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1430" y="2459180"/>
            <a:ext cx="2438400" cy="455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Etapa 1:Ajustes de notação (separador de milhar, data),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Etapa 2:Seleção das variáveis de interesse (data pagamento, </a:t>
            </a:r>
            <a:r>
              <a:rPr lang="pt-BR" dirty="0" err="1"/>
              <a:t>cpf</a:t>
            </a:r>
            <a:r>
              <a:rPr lang="pt-BR" dirty="0"/>
              <a:t>, valor, UF)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Novo campo: entrada e saída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54580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Construção da série temporal</a:t>
            </a:r>
          </a:p>
        </p:txBody>
      </p:sp>
      <p:sp>
        <p:nvSpPr>
          <p:cNvPr id="8" name="Retângulo 7"/>
          <p:cNvSpPr/>
          <p:nvPr/>
        </p:nvSpPr>
        <p:spPr>
          <a:xfrm>
            <a:off x="9172544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Cálculo do intervalo de confiança da amostra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7264986" y="2459181"/>
            <a:ext cx="1593264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HoltWinters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deu certo – não era estacionária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0661" y="13854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preparação </a:t>
            </a:r>
            <a:r>
              <a:rPr lang="pt-BR" dirty="0" err="1"/>
              <a:t>monetDB</a:t>
            </a:r>
            <a:r>
              <a:rPr lang="pt-BR" dirty="0"/>
              <a:t> – 1 </a:t>
            </a:r>
            <a:r>
              <a:rPr lang="pt-BR" dirty="0" err="1"/>
              <a:t>doker</a:t>
            </a:r>
            <a:r>
              <a:rPr lang="pt-BR" dirty="0"/>
              <a:t> e 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84953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Construção das amostras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81500" y="2459180"/>
            <a:ext cx="2161309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População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aleatória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1347 9 minutos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– 392.080 – 12 min))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estratificada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167435" y="2459180"/>
            <a:ext cx="1593264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890508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Comparar intervalo de confiança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858250" y="-11949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Comparar previsão da amostra e da </a:t>
            </a:r>
            <a:r>
              <a:rPr lang="pt-BR" dirty="0" err="1"/>
              <a:t>previsãi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978400" y="5646057"/>
            <a:ext cx="1117600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9670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12686" y="1785257"/>
            <a:ext cx="4572000" cy="330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 relacionados</a:t>
            </a:r>
          </a:p>
          <a:p>
            <a:pPr algn="ctr"/>
            <a:r>
              <a:rPr lang="pt-BR" dirty="0"/>
              <a:t>Metodologia</a:t>
            </a:r>
          </a:p>
          <a:p>
            <a:pPr algn="ctr"/>
            <a:r>
              <a:rPr lang="pt-BR" dirty="0"/>
              <a:t>Desenvolvimento do trabalho</a:t>
            </a:r>
          </a:p>
          <a:p>
            <a:pPr algn="ctr"/>
            <a:r>
              <a:rPr lang="pt-BR" dirty="0"/>
              <a:t>Trabalhos</a:t>
            </a:r>
          </a:p>
          <a:p>
            <a:pPr algn="ctr"/>
            <a:r>
              <a:rPr lang="pt-BR" dirty="0"/>
              <a:t>Conclusões</a:t>
            </a:r>
          </a:p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33500" y="514350"/>
            <a:ext cx="7810500" cy="47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Docker</a:t>
            </a:r>
          </a:p>
          <a:p>
            <a:pPr algn="ctr"/>
            <a:r>
              <a:rPr lang="pt-BR" dirty="0" err="1"/>
              <a:t>Spark</a:t>
            </a:r>
            <a:endParaRPr lang="pt-BR" dirty="0"/>
          </a:p>
          <a:p>
            <a:pPr algn="ctr"/>
            <a:r>
              <a:rPr lang="pt-BR" dirty="0" err="1"/>
              <a:t>MonetDB</a:t>
            </a:r>
            <a:endParaRPr lang="pt-BR" dirty="0"/>
          </a:p>
          <a:p>
            <a:pPr algn="ctr"/>
            <a:r>
              <a:rPr lang="pt-BR" dirty="0"/>
              <a:t>R</a:t>
            </a:r>
          </a:p>
          <a:p>
            <a:pPr algn="ctr"/>
            <a:r>
              <a:rPr lang="pt-BR" dirty="0" err="1"/>
              <a:t>Github</a:t>
            </a:r>
            <a:endParaRPr lang="pt-BR" dirty="0"/>
          </a:p>
          <a:p>
            <a:pPr algn="ctr"/>
            <a:r>
              <a:rPr lang="pt-BR" dirty="0" err="1"/>
              <a:t>Bash</a:t>
            </a:r>
            <a:r>
              <a:rPr lang="pt-BR" dirty="0"/>
              <a:t> – </a:t>
            </a:r>
            <a:r>
              <a:rPr lang="pt-BR" dirty="0" err="1"/>
              <a:t>shell</a:t>
            </a:r>
            <a:r>
              <a:rPr lang="pt-BR" dirty="0"/>
              <a:t> script</a:t>
            </a:r>
          </a:p>
          <a:p>
            <a:pPr algn="ctr"/>
            <a:r>
              <a:rPr lang="pt-BR" dirty="0"/>
              <a:t>Python</a:t>
            </a:r>
          </a:p>
          <a:p>
            <a:pPr algn="ctr"/>
            <a:endParaRPr lang="pt-BR" dirty="0"/>
          </a:p>
          <a:p>
            <a:pPr algn="ctr"/>
            <a:r>
              <a:rPr lang="pt-BR" dirty="0" err="1"/>
              <a:t>Config</a:t>
            </a:r>
            <a:r>
              <a:rPr lang="pt-BR" dirty="0"/>
              <a:t> da máquina -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 err="1"/>
              <a:t>Fork</a:t>
            </a:r>
            <a:r>
              <a:rPr lang="pt-BR" dirty="0"/>
              <a:t> me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gitghub</a:t>
            </a:r>
            <a:endParaRPr lang="pt-BR" dirty="0"/>
          </a:p>
        </p:txBody>
      </p:sp>
      <p:pic>
        <p:nvPicPr>
          <p:cNvPr id="1026" name="Picture 2" descr="Resultado de imagem para monet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64579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53" y="2423885"/>
            <a:ext cx="4107694" cy="366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28" y="5776685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78" y="52578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4367" y="5351463"/>
            <a:ext cx="5619065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b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57" y="-1538288"/>
            <a:ext cx="35814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1" y="-168910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4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49677"/>
            <a:ext cx="5581650" cy="3800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70069" cy="3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1" y="41046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</p:cNvCxnSpPr>
          <p:nvPr/>
        </p:nvCxnSpPr>
        <p:spPr>
          <a:xfrm rot="2700000" flipH="1">
            <a:off x="3783600" y="36388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cxnSpLocks/>
          </p:cNvCxnSpPr>
          <p:nvPr/>
        </p:nvCxnSpPr>
        <p:spPr>
          <a:xfrm rot="18900000" flipH="1">
            <a:off x="4118880" y="365405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 50"/>
          <p:cNvSpPr/>
          <p:nvPr/>
        </p:nvSpPr>
        <p:spPr>
          <a:xfrm>
            <a:off x="8113510" y="1451210"/>
            <a:ext cx="2859290" cy="8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8557750" y="3382445"/>
            <a:ext cx="2859290" cy="8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7778230" y="4931495"/>
            <a:ext cx="2859290" cy="86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Placa de vídeo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84" y="2061182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54568" y="3952568"/>
            <a:ext cx="458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6" y="4846105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7197213" y="4137234"/>
            <a:ext cx="2802193" cy="2720766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45" y="3456261"/>
            <a:ext cx="7070069" cy="39769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3964260"/>
            <a:ext cx="538475" cy="538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36" y="3964260"/>
            <a:ext cx="538475" cy="5384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17" y="3964260"/>
            <a:ext cx="538475" cy="5384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90" y="3964260"/>
            <a:ext cx="538475" cy="538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63" y="3964260"/>
            <a:ext cx="538475" cy="5384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09" y="3964260"/>
            <a:ext cx="538475" cy="5384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44" y="3964260"/>
            <a:ext cx="538475" cy="5384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73" y="3964260"/>
            <a:ext cx="538475" cy="538475"/>
          </a:xfrm>
          <a:prstGeom prst="rect">
            <a:avLst/>
          </a:prstGeom>
        </p:spPr>
      </p:pic>
      <p:cxnSp>
        <p:nvCxnSpPr>
          <p:cNvPr id="23" name="Conector reto 22"/>
          <p:cNvCxnSpPr/>
          <p:nvPr/>
        </p:nvCxnSpPr>
        <p:spPr>
          <a:xfrm>
            <a:off x="4078514" y="3151460"/>
            <a:ext cx="0" cy="2189797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961846" y="3265714"/>
            <a:ext cx="25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439563" y="3265714"/>
            <a:ext cx="25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408</Words>
  <Application>Microsoft Office PowerPoint</Application>
  <PresentationFormat>Widescreen</PresentationFormat>
  <Paragraphs>111</Paragraphs>
  <Slides>21</Slides>
  <Notes>3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EloGroup BSB</cp:lastModifiedBy>
  <cp:revision>19</cp:revision>
  <dcterms:created xsi:type="dcterms:W3CDTF">2017-05-09T21:14:53Z</dcterms:created>
  <dcterms:modified xsi:type="dcterms:W3CDTF">2017-05-10T11:06:11Z</dcterms:modified>
</cp:coreProperties>
</file>