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2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20"/>
    <a:srgbClr val="231E20"/>
    <a:srgbClr val="58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190313012629_1200_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19305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083" y="1212533"/>
            <a:ext cx="8077835" cy="4432935"/>
          </a:xfrm>
          <a:ln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&gt; 5000 EVENTOS</a:t>
            </a:r>
            <a:endParaRPr lang="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EM 10 DIAS</a:t>
            </a:r>
            <a:endParaRPr lang="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/home/mourao/Imagens/software-development-team-structure20181025.jpgsoftware-development-team-structure201810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97485" y="-13652"/>
            <a:ext cx="12586970" cy="6885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/home/mourao/Imagens/800px_COLOURBOX30228400.png800px_COLOURBOX302284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1765" y="456883"/>
            <a:ext cx="1188847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277-2778571_python-clipart-mean-python-logo-black-and-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9415" y="121920"/>
            <a:ext cx="6313170" cy="661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Etapas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en-US" sz="3600">
                <a:latin typeface="Ubuntu" panose="020B0604030602030204" charset="0"/>
                <a:ea typeface="Ubuntu" panose="020B0604030602030204" charset="0"/>
              </a:rPr>
              <a:t>Preparação do Ambiente</a:t>
            </a:r>
            <a:endParaRPr lang="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" altLang="en-US" sz="3600">
                <a:latin typeface="Ubuntu" panose="020B0604030602030204" charset="0"/>
                <a:ea typeface="Ubuntu" panose="020B0604030602030204" charset="0"/>
              </a:rPr>
              <a:t>Raspagem de Site (web scraping)</a:t>
            </a:r>
            <a:endParaRPr lang="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" altLang="en-US" sz="3600">
                <a:latin typeface="Ubuntu" panose="020B0604030602030204" charset="0"/>
                <a:ea typeface="Ubuntu" panose="020B0604030602030204" charset="0"/>
              </a:rPr>
              <a:t>Mineração de Dados (text mining)</a:t>
            </a:r>
            <a:endParaRPr lang="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" altLang="en-US" sz="3600">
                <a:latin typeface="Ubuntu" panose="020B0604030602030204" charset="0"/>
                <a:ea typeface="Ubuntu" panose="020B0604030602030204" charset="0"/>
              </a:rPr>
              <a:t>Montagem da Agenda (função de custo)</a:t>
            </a:r>
            <a:endParaRPr lang="" altLang="en-US" sz="36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Presentation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Droid Sans Fallback</vt:lpstr>
      <vt:lpstr>Webdings</vt:lpstr>
      <vt:lpstr>Gubbi</vt:lpstr>
      <vt:lpstr>Times New Roman</vt:lpstr>
      <vt:lpstr>Ubuntu</vt:lpstr>
      <vt:lpstr>Ubuntu Condensed</vt:lpstr>
      <vt:lpstr>Ubuntu Mono</vt:lpstr>
      <vt:lpstr>Waree</vt:lpstr>
      <vt:lpstr>UnJamoNovel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mourao</dc:creator>
  <cp:lastModifiedBy>mourao</cp:lastModifiedBy>
  <cp:revision>10</cp:revision>
  <dcterms:created xsi:type="dcterms:W3CDTF">2019-03-26T02:16:26Z</dcterms:created>
  <dcterms:modified xsi:type="dcterms:W3CDTF">2019-03-26T02:16:26Z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