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63" r:id="rId7"/>
    <p:sldId id="262" r:id="rId8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1E20"/>
    <a:srgbClr val="231E20"/>
    <a:srgbClr val="58D1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20190313012629_1200_67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8415" y="-1270"/>
            <a:ext cx="12219305" cy="68726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D1A8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083" y="1212533"/>
            <a:ext cx="8077835" cy="4432935"/>
          </a:xfrm>
          <a:ln>
            <a:noFill/>
          </a:ln>
        </p:spPr>
        <p:txBody>
          <a:bodyPr>
            <a:noAutofit/>
            <a:scene3d>
              <a:camera prst="orthographicFront"/>
              <a:lightRig rig="threePt" dir="t"/>
            </a:scene3d>
          </a:bodyPr>
          <a:p>
            <a:pPr marL="0" indent="0" algn="ctr">
              <a:buNone/>
            </a:pPr>
            <a:r>
              <a:rPr lang="en-US" altLang="en-US" sz="9600" b="1">
                <a:ln>
                  <a:noFill/>
                </a:ln>
                <a:solidFill>
                  <a:schemeClr val="bg1"/>
                </a:solidFill>
                <a:effectLst>
                  <a:outerShdw dist="114300" dir="18900000" algn="bl" rotWithShape="0">
                    <a:srgbClr val="221E20">
                      <a:alpha val="100000"/>
                    </a:srgbClr>
                  </a:outerShdw>
                </a:effectLst>
                <a:latin typeface="Ubuntu" panose="020B0604030602030204" charset="0"/>
                <a:ea typeface="Ubuntu" panose="020B0604030602030204" charset="0"/>
              </a:rPr>
              <a:t>&gt; </a:t>
            </a:r>
            <a:r>
              <a:rPr lang="" altLang="en-US" sz="9600" b="1">
                <a:ln>
                  <a:noFill/>
                </a:ln>
                <a:solidFill>
                  <a:schemeClr val="bg1"/>
                </a:solidFill>
                <a:effectLst>
                  <a:outerShdw dist="114300" dir="18900000" algn="bl" rotWithShape="0">
                    <a:srgbClr val="221E20">
                      <a:alpha val="100000"/>
                    </a:srgbClr>
                  </a:outerShdw>
                </a:effectLst>
                <a:latin typeface="Ubuntu" panose="020B0604030602030204" charset="0"/>
                <a:ea typeface="Ubuntu" panose="020B0604030602030204" charset="0"/>
              </a:rPr>
              <a:t>6400</a:t>
            </a:r>
            <a:r>
              <a:rPr lang="en-US" altLang="en-US" sz="9600" b="1">
                <a:ln>
                  <a:noFill/>
                </a:ln>
                <a:solidFill>
                  <a:schemeClr val="bg1"/>
                </a:solidFill>
                <a:effectLst>
                  <a:outerShdw dist="114300" dir="18900000" algn="bl" rotWithShape="0">
                    <a:srgbClr val="221E20">
                      <a:alpha val="100000"/>
                    </a:srgbClr>
                  </a:outerShdw>
                </a:effectLst>
                <a:latin typeface="Ubuntu" panose="020B0604030602030204" charset="0"/>
                <a:ea typeface="Ubuntu" panose="020B0604030602030204" charset="0"/>
              </a:rPr>
              <a:t> EVENTOS</a:t>
            </a:r>
            <a:endParaRPr lang="en-US" altLang="en-US" sz="9600" b="1">
              <a:ln>
                <a:noFill/>
              </a:ln>
              <a:solidFill>
                <a:schemeClr val="bg1"/>
              </a:solidFill>
              <a:effectLst>
                <a:outerShdw dist="114300" dir="18900000" algn="bl" rotWithShape="0">
                  <a:srgbClr val="221E20">
                    <a:alpha val="100000"/>
                  </a:srgbClr>
                </a:outerShdw>
              </a:effectLst>
              <a:latin typeface="Ubuntu" panose="020B0604030602030204" charset="0"/>
              <a:ea typeface="Ubuntu" panose="020B0604030602030204" charset="0"/>
            </a:endParaRPr>
          </a:p>
          <a:p>
            <a:pPr marL="0" indent="0" algn="ctr">
              <a:buNone/>
            </a:pPr>
            <a:r>
              <a:rPr lang="en-US" altLang="en-US" sz="9600" b="1">
                <a:ln>
                  <a:noFill/>
                </a:ln>
                <a:solidFill>
                  <a:schemeClr val="bg1"/>
                </a:solidFill>
                <a:effectLst>
                  <a:outerShdw dist="114300" dir="18900000" algn="bl" rotWithShape="0">
                    <a:srgbClr val="221E20">
                      <a:alpha val="100000"/>
                    </a:srgbClr>
                  </a:outerShdw>
                </a:effectLst>
                <a:latin typeface="Ubuntu" panose="020B0604030602030204" charset="0"/>
                <a:ea typeface="Ubuntu" panose="020B0604030602030204" charset="0"/>
              </a:rPr>
              <a:t>EM 10 DIAS</a:t>
            </a:r>
            <a:endParaRPr lang="en-US" altLang="en-US" sz="9600" b="1">
              <a:ln>
                <a:noFill/>
              </a:ln>
              <a:solidFill>
                <a:schemeClr val="bg1"/>
              </a:solidFill>
              <a:effectLst>
                <a:outerShdw dist="114300" dir="18900000" algn="bl" rotWithShape="0">
                  <a:srgbClr val="221E20">
                    <a:alpha val="100000"/>
                  </a:srgbClr>
                </a:outerShdw>
              </a:effectLst>
              <a:latin typeface="Ubuntu" panose="020B0604030602030204" charset="0"/>
              <a:ea typeface="Ubuntu" panose="020B060403060203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/home/mourao/Imagens/software-development-team-structure20181025.jpgsoftware-development-team-structure2018102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97485" y="-13652"/>
            <a:ext cx="12586970" cy="68853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D1A8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/home/mourao/Imagens/800px_COLOURBOX30228400.png800px_COLOURBOX30228400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51765" y="456883"/>
            <a:ext cx="11888470" cy="59442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D1A8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277-2778571_python-clipart-mean-python-logo-black-and-whi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39415" y="121920"/>
            <a:ext cx="6313170" cy="66141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D1A8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latin typeface="Ubuntu" panose="020B0604030602030204" charset="0"/>
                <a:ea typeface="Ubuntu" panose="020B0604030602030204" charset="0"/>
              </a:rPr>
              <a:t>Etapas</a:t>
            </a:r>
            <a:endParaRPr lang="en-US" altLang="en-US">
              <a:latin typeface="Ubuntu" panose="020B0604030602030204" charset="0"/>
              <a:ea typeface="Ubuntu" panose="020B06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AutoNum type="arabicPeriod"/>
            </a:pPr>
            <a:r>
              <a:rPr lang="en-US" altLang="en-US" sz="3600">
                <a:latin typeface="Ubuntu" panose="020B0604030602030204" charset="0"/>
                <a:ea typeface="Ubuntu" panose="020B0604030602030204" charset="0"/>
              </a:rPr>
              <a:t>Preparação do Ambiente</a:t>
            </a:r>
            <a:endParaRPr lang="en-US" altLang="en-US" sz="3600">
              <a:latin typeface="Ubuntu" panose="020B0604030602030204" charset="0"/>
              <a:ea typeface="Ubuntu" panose="020B0604030602030204" charset="0"/>
            </a:endParaRPr>
          </a:p>
          <a:p>
            <a:pPr marL="514350" indent="-514350">
              <a:buAutoNum type="arabicPeriod"/>
            </a:pPr>
            <a:r>
              <a:rPr lang="en-US" altLang="en-US" sz="3600">
                <a:latin typeface="Ubuntu" panose="020B0604030602030204" charset="0"/>
                <a:ea typeface="Ubuntu" panose="020B0604030602030204" charset="0"/>
              </a:rPr>
              <a:t>Raspagem de Site (web scraping)</a:t>
            </a:r>
            <a:endParaRPr lang="en-US" altLang="en-US" sz="3600">
              <a:latin typeface="Ubuntu" panose="020B0604030602030204" charset="0"/>
              <a:ea typeface="Ubuntu" panose="020B0604030602030204" charset="0"/>
            </a:endParaRPr>
          </a:p>
          <a:p>
            <a:pPr marL="514350" indent="-514350">
              <a:buAutoNum type="arabicPeriod"/>
            </a:pPr>
            <a:r>
              <a:rPr lang="en-US" altLang="en-US" sz="3600">
                <a:latin typeface="Ubuntu" panose="020B0604030602030204" charset="0"/>
                <a:ea typeface="Ubuntu" panose="020B0604030602030204" charset="0"/>
              </a:rPr>
              <a:t>Mineração de Dados (text mining)</a:t>
            </a:r>
            <a:endParaRPr lang="en-US" altLang="en-US" sz="3600">
              <a:latin typeface="Ubuntu" panose="020B0604030602030204" charset="0"/>
              <a:ea typeface="Ubuntu" panose="020B0604030602030204" charset="0"/>
            </a:endParaRPr>
          </a:p>
          <a:p>
            <a:pPr marL="514350" indent="-514350">
              <a:buAutoNum type="arabicPeriod"/>
            </a:pPr>
            <a:r>
              <a:rPr lang="en-US" altLang="en-US" sz="3600">
                <a:latin typeface="Ubuntu" panose="020B0604030602030204" charset="0"/>
                <a:ea typeface="Ubuntu" panose="020B0604030602030204" charset="0"/>
              </a:rPr>
              <a:t>Montagem da Agenda (função de custo)</a:t>
            </a:r>
            <a:endParaRPr lang="en-US" altLang="en-US" sz="3600">
              <a:latin typeface="Ubuntu" panose="020B0604030602030204" charset="0"/>
              <a:ea typeface="Ubuntu" panose="020B060403060203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</Words>
  <Application>WPS Presentation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SimSun</vt:lpstr>
      <vt:lpstr>Wingdings</vt:lpstr>
      <vt:lpstr>Ubuntu</vt:lpstr>
      <vt:lpstr>微软雅黑</vt:lpstr>
      <vt:lpstr>Droid Sans Fallback</vt:lpstr>
      <vt:lpstr/>
      <vt:lpstr>Arial Unicode MS</vt:lpstr>
      <vt:lpstr>Calibri Light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Etapas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mourao</dc:creator>
  <cp:lastModifiedBy>mourao</cp:lastModifiedBy>
  <cp:revision>11</cp:revision>
  <dcterms:created xsi:type="dcterms:W3CDTF">2019-03-27T22:51:28Z</dcterms:created>
  <dcterms:modified xsi:type="dcterms:W3CDTF">2019-03-27T22:51:28Z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1033-10.1.0.6758</vt:lpwstr>
  </property>
</Properties>
</file>