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2" r:id="rId8"/>
    <p:sldId id="265" r:id="rId9"/>
    <p:sldId id="266" r:id="rId10"/>
    <p:sldId id="267" r:id="rId11"/>
    <p:sldId id="268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20"/>
    <a:srgbClr val="231E20"/>
    <a:srgbClr val="58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190313012629_1200_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19305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>
                <a:latin typeface="Ubuntu" panose="020B0604030602030204" charset="0"/>
                <a:ea typeface="Ubuntu" panose="020B0604030602030204" charset="0"/>
                <a:sym typeface="+mn-ea"/>
              </a:rPr>
              <a:t>4. </a:t>
            </a:r>
            <a:r>
              <a:rPr lang="en-US" altLang="en-US">
                <a:latin typeface="Ubuntu" panose="020B0604030602030204" charset="0"/>
                <a:ea typeface="Ubuntu" panose="020B0604030602030204" charset="0"/>
                <a:sym typeface="+mn-ea"/>
              </a:rPr>
              <a:t>Montagem da Agenda (função de custo)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46530" y="3075623"/>
            <a:ext cx="9298940" cy="7067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" altLang="en-US" sz="4000" i="1">
                <a:latin typeface="Ubuntu" panose="020B0604030602030204" charset="0"/>
                <a:ea typeface="Ubuntu" panose="020B0604030602030204" charset="0"/>
              </a:rPr>
              <a:t>Custo = Ranking + Acesso + Distância</a:t>
            </a:r>
            <a:endParaRPr lang="" altLang="en-US" sz="4000" i="1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083" y="1212533"/>
            <a:ext cx="8077835" cy="4432935"/>
          </a:xfrm>
          <a:ln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en-US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&gt; 6400 EVENTOS</a:t>
            </a:r>
            <a:endParaRPr lang="en-US" altLang="en-US" sz="9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en-US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EM 10 DIAS</a:t>
            </a:r>
            <a:endParaRPr lang="en-US" altLang="en-US" sz="9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/home/mourao/Imagens/software-development-team-structure20181025.jpgsoftware-development-team-structure201810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97485" y="-13652"/>
            <a:ext cx="12586970" cy="6885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/home/mourao/Imagens/800px_COLOURBOX30228400.png800px_COLOURBOX3022840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1765" y="456883"/>
            <a:ext cx="11888470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277-2778571_python-clipart-mean-python-logo-black-and-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9415" y="121920"/>
            <a:ext cx="6313170" cy="6614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Etapas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Preparação do Ambiente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Raspagem de Site (web scraping)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Mineração de Dados (text mining)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Montagem da Agenda (função de custo)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1. Preparação do Ambiente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</p:txBody>
      </p:sp>
      <p:pic>
        <p:nvPicPr>
          <p:cNvPr id="5" name="Picture 4" descr="virtualen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705" y="2104073"/>
            <a:ext cx="649859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  <a:sym typeface="+mn-ea"/>
              </a:rPr>
              <a:t>2. </a:t>
            </a:r>
            <a:r>
              <a:rPr lang="en-US" altLang="en-US">
                <a:latin typeface="Ubuntu" panose="020B0604030602030204" charset="0"/>
                <a:ea typeface="Ubuntu" panose="020B0604030602030204" charset="0"/>
                <a:sym typeface="+mn-ea"/>
              </a:rPr>
              <a:t>Raspagem de Site (web scraping)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pic>
        <p:nvPicPr>
          <p:cNvPr id="5" name="Picture 4" descr="scraper-cete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1575118"/>
            <a:ext cx="8571230" cy="370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  <a:sym typeface="+mn-ea"/>
              </a:rPr>
              <a:t>3. </a:t>
            </a:r>
            <a:r>
              <a:rPr lang="en-US" altLang="en-US">
                <a:latin typeface="Ubuntu" panose="020B0604030602030204" charset="0"/>
                <a:ea typeface="Ubuntu" panose="020B0604030602030204" charset="0"/>
                <a:sym typeface="+mn-ea"/>
              </a:rPr>
              <a:t>Mineração de Dados (text mining)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68775" y="1997075"/>
            <a:ext cx="0" cy="2905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8775" y="4902200"/>
            <a:ext cx="38544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7225" y="1997075"/>
            <a:ext cx="1983740" cy="37973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" altLang="en-US" sz="2000">
                <a:latin typeface="Ubuntu" panose="020B0604030602030204" charset="0"/>
                <a:ea typeface="Ubuntu" panose="020B0604030602030204" charset="0"/>
              </a:rPr>
              <a:t>Alta Ocorrência</a:t>
            </a:r>
            <a:endParaRPr lang="" altLang="en-US" sz="2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0" name="Content Placeholder 8"/>
          <p:cNvSpPr>
            <a:spLocks noGrp="1"/>
          </p:cNvSpPr>
          <p:nvPr/>
        </p:nvSpPr>
        <p:spPr>
          <a:xfrm>
            <a:off x="1927225" y="4522470"/>
            <a:ext cx="1983740" cy="379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 sz="2000">
                <a:latin typeface="Ubuntu" panose="020B0604030602030204" charset="0"/>
                <a:ea typeface="Ubuntu" panose="020B0604030602030204" charset="0"/>
              </a:rPr>
              <a:t>Baixa</a:t>
            </a:r>
            <a:r>
              <a:rPr lang="en-US" altLang="en-US" sz="2000">
                <a:latin typeface="Ubuntu" panose="020B0604030602030204" charset="0"/>
                <a:ea typeface="Ubuntu" panose="020B0604030602030204" charset="0"/>
              </a:rPr>
              <a:t> Ocorrência</a:t>
            </a:r>
            <a:endParaRPr lang="en-US" altLang="en-US" sz="2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1" name="Content Placeholder 8"/>
          <p:cNvSpPr>
            <a:spLocks noGrp="1"/>
          </p:cNvSpPr>
          <p:nvPr/>
        </p:nvSpPr>
        <p:spPr>
          <a:xfrm>
            <a:off x="4168775" y="5045075"/>
            <a:ext cx="850900" cy="7607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Baixo</a:t>
            </a:r>
            <a:endParaRPr lang="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Valor</a:t>
            </a:r>
            <a:endParaRPr lang="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2" name="Content Placeholder 8"/>
          <p:cNvSpPr>
            <a:spLocks noGrp="1"/>
          </p:cNvSpPr>
          <p:nvPr/>
        </p:nvSpPr>
        <p:spPr>
          <a:xfrm>
            <a:off x="7172325" y="5045075"/>
            <a:ext cx="850900" cy="7607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Alto</a:t>
            </a:r>
            <a:endParaRPr lang="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Valor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" name="Content Placeholder 8"/>
          <p:cNvSpPr>
            <a:spLocks noGrp="1"/>
          </p:cNvSpPr>
          <p:nvPr/>
        </p:nvSpPr>
        <p:spPr>
          <a:xfrm>
            <a:off x="4241165" y="2147570"/>
            <a:ext cx="1484630" cy="33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Stop Words</a:t>
            </a:r>
            <a:endParaRPr lang="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4" name="Content Placeholder 8"/>
          <p:cNvSpPr>
            <a:spLocks noGrp="1"/>
          </p:cNvSpPr>
          <p:nvPr/>
        </p:nvSpPr>
        <p:spPr>
          <a:xfrm>
            <a:off x="5019675" y="3003550"/>
            <a:ext cx="1484630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Palavras</a:t>
            </a:r>
            <a:endParaRPr lang="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Frequentes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5" name="Content Placeholder 8"/>
          <p:cNvSpPr>
            <a:spLocks noGrp="1"/>
          </p:cNvSpPr>
          <p:nvPr/>
        </p:nvSpPr>
        <p:spPr>
          <a:xfrm>
            <a:off x="6877050" y="4048125"/>
            <a:ext cx="11461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Palavras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>
              <a:buNone/>
            </a:pPr>
            <a:r>
              <a:rPr lang="" altLang="en-US" sz="1800">
                <a:latin typeface="Ubuntu" panose="020B0604030602030204" charset="0"/>
                <a:ea typeface="Ubuntu" panose="020B0604030602030204" charset="0"/>
              </a:rPr>
              <a:t>Raras</a:t>
            </a:r>
            <a:endParaRPr lang="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6" name="Content Placeholder 8"/>
          <p:cNvSpPr>
            <a:spLocks noGrp="1"/>
          </p:cNvSpPr>
          <p:nvPr/>
        </p:nvSpPr>
        <p:spPr>
          <a:xfrm>
            <a:off x="2749550" y="5805805"/>
            <a:ext cx="6026785" cy="422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altLang="en-US" sz="1800">
                <a:solidFill>
                  <a:srgbClr val="FF0000"/>
                </a:solidFill>
                <a:latin typeface="Ubuntu" panose="020B0604030602030204" charset="0"/>
                <a:ea typeface="Ubuntu" panose="020B0604030602030204" charset="0"/>
              </a:rPr>
              <a:t>TF-IDF:          0                             1.5                            3.0</a:t>
            </a:r>
            <a:endParaRPr lang="" altLang="en-US" sz="1800">
              <a:solidFill>
                <a:srgbClr val="FF0000"/>
              </a:solidFill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Presentation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Ubuntu</vt:lpstr>
      <vt:lpstr>微软雅黑</vt:lpstr>
      <vt:lpstr>Droid Sans Fallback</vt:lpstr>
      <vt:lpstr/>
      <vt:lpstr>Arial Unicode MS</vt:lpstr>
      <vt:lpstr>Calibri Light</vt:lpstr>
      <vt:lpstr>Calibri</vt:lpstr>
      <vt:lpstr>Webdings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Etapas</vt:lpstr>
      <vt:lpstr>Etapas</vt:lpstr>
      <vt:lpstr>Etapas</vt:lpstr>
      <vt:lpstr>2. Raspagem de Site (web scraping)</vt:lpstr>
      <vt:lpstr>3. Mineração de Dados (text mining)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mourao</dc:creator>
  <cp:lastModifiedBy>mourao</cp:lastModifiedBy>
  <cp:revision>18</cp:revision>
  <dcterms:created xsi:type="dcterms:W3CDTF">2019-04-05T00:05:35Z</dcterms:created>
  <dcterms:modified xsi:type="dcterms:W3CDTF">2019-04-05T00:05:35Z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