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E7E1F-036E-4B64-B15B-94F1D832BB3C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3F572-B932-449C-AD0A-60CF9DC3E0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AA4AC-0E50-728A-8892-3F9EFCBF2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CB4B3-BD6E-ABB2-259F-48E9F2FD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60569-ECAB-239C-FFCF-B71ABB32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47EBA-AD15-EF04-9865-A5082C1C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4D2E6-02F2-1701-9C0E-C710650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 descr="Universidad Alfonso X El Sabio: Universidad Privada en Madrid - UAX">
            <a:extLst>
              <a:ext uri="{FF2B5EF4-FFF2-40B4-BE49-F238E27FC236}">
                <a16:creationId xmlns:a16="http://schemas.microsoft.com/office/drawing/2014/main" id="{66961BD1-2700-2374-E9EC-1CCB891D2E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813"/>
            <a:ext cx="2258787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5AB44A-7881-45D2-FF07-21A1ADA7A36E}"/>
              </a:ext>
            </a:extLst>
          </p:cNvPr>
          <p:cNvSpPr txBox="1"/>
          <p:nvPr userDrawn="1"/>
        </p:nvSpPr>
        <p:spPr>
          <a:xfrm>
            <a:off x="9329737" y="596026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María Soto González</a:t>
            </a:r>
          </a:p>
          <a:p>
            <a:r>
              <a:rPr lang="es-ES" dirty="0"/>
              <a:t>Rubén Nogueras González</a:t>
            </a:r>
          </a:p>
        </p:txBody>
      </p:sp>
    </p:spTree>
    <p:extLst>
      <p:ext uri="{BB962C8B-B14F-4D97-AF65-F5344CB8AC3E}">
        <p14:creationId xmlns:p14="http://schemas.microsoft.com/office/powerpoint/2010/main" val="205655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2FB84-EEE4-E4A8-65C5-995BF255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258571-E4C1-1DF4-8F08-49DBBBC6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4A752-E243-5B6E-82B8-C4964FEA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B0975-24A1-884F-0CA1-ABCCD0B3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47239-EFDC-209F-6386-31E9FB85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3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7DF8F6-A237-FD58-20A2-8A2043913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D979FE-AB24-46BB-AF86-84CA14C3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FD598-A09F-5A47-657C-E759B4AA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75A36-952F-CE9C-D0FB-7D69B14E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B4204-3353-8CF2-A17D-C56CC3B8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8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40EB8-8E62-FD1D-03E4-1EC478A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168AB-F193-CD37-8173-767113DD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01A50-7608-BCCA-5DE9-68F6C8E4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80C02-EC43-C364-4468-2086D16B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65F12-A23F-6F14-BFDA-4242F084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0213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A30A4-EBE4-66AF-CFF1-18BBD1A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B96424-0E55-98E0-94A5-45E05639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ABCAA-A177-04EB-64D2-7D0E33B5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D4EED-5473-7CE7-2047-62422DD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F3FE-E213-0E6F-589E-0F705DBC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8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C7048-3A3A-AECC-F8E4-5D5E59ED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3D26A-8B2A-BC11-A5C4-15A2FFD6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C05795-D521-540E-5344-2C7AEE79F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B8767-F2D8-628C-520A-80A18421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6A5143-E18C-6074-926A-1BEFC67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5FFC4B-99CC-5067-1509-2E810D4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1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4AC4-2613-E672-7D9E-B4782F7A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4A0C9-C9DA-9319-B8EE-BABD9191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E7846-E7EE-6D50-266A-9321662B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B6EAA2-58CB-2A33-2D48-71A595CDA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FC1F9A-1F08-811D-1E33-9A7C33FB2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4D0831-42DA-8C94-80CC-8CF3BAD3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EF623B-980C-AC70-F9BB-1166238A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694CAA-6C2B-3035-6E3B-FF5F1840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6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FB53-D12D-6EFB-EC05-75152EBB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F66723-841E-05CB-C2D6-C648211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A3BF0B-5BAB-1425-8242-DAA3E4C5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423F4-8493-30E5-BA85-45F368B1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C0C84F-B5E0-9813-74AA-2199613A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1C62D5-207A-5F94-69A8-008A3BB3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857642-8447-6FF0-EF34-6AB6DBF0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4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87C7-1F1B-BA69-30BA-175709A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66E5A-B7A1-D4A7-8122-3C1C0F26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4FA31C-AC0E-4651-A1C1-22B9DB654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C96D4-96C9-42B5-F8B4-B83377A9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07D2D-2163-A326-3461-D4ED72F3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71CDB-497E-7521-A2E4-55E0C70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1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82FBB-30B7-D17D-ED78-69179D2C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367001-1E3B-E1CA-C4E1-FD69FA6C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0F07C-8514-C75C-38A4-8A85D671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5906D-787F-AC14-1974-065F9976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572F15-3A90-6D69-230F-57256364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F6984-42E2-2E7B-6F57-69110BA3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0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B6F15A-4C52-BBE1-90EB-CAE42CD7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3B140-231A-F3E5-CD8A-858643E9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77E62-7864-3AAF-CD4B-70543F6CC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628D-A283-40DC-8C5D-0A840672251F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E1C23-29D0-BF26-815D-1A0D0182A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E858F-E9E2-CAA9-3FEC-CD779333E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66F3-D87E-4085-9612-0FDCA02AF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C07993-B7C6-C204-46AF-383ACBD4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s-ES" sz="7200" dirty="0">
                <a:latin typeface="Aharoni" panose="02010803020104030203" pitchFamily="2" charset="-79"/>
                <a:cs typeface="Aharoni" panose="02010803020104030203" pitchFamily="2" charset="-79"/>
              </a:rPr>
              <a:t>Proyecto Final 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36D01-5541-034B-8A8E-EC583C82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77500" lnSpcReduction="20000"/>
          </a:bodyPr>
          <a:lstStyle/>
          <a:p>
            <a:r>
              <a:rPr lang="es-ES" dirty="0"/>
              <a:t>María Soto González</a:t>
            </a:r>
          </a:p>
          <a:p>
            <a:r>
              <a:rPr lang="es-ES" dirty="0"/>
              <a:t>Rubén Nogueras González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1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7C6C2-0877-3987-E51A-EE8059D7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3700" dirty="0"/>
              <a:t>Exploración de Datos</a:t>
            </a:r>
          </a:p>
        </p:txBody>
      </p:sp>
      <p:grpSp>
        <p:nvGrpSpPr>
          <p:cNvPr id="206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6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0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A4C57-FCBB-6568-BACE-6F346076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3121080"/>
            <a:ext cx="4559425" cy="198165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Datos nulos</a:t>
            </a:r>
          </a:p>
          <a:p>
            <a:r>
              <a:rPr lang="es-ES" sz="2000" dirty="0"/>
              <a:t>Descripción estadística</a:t>
            </a:r>
          </a:p>
          <a:p>
            <a:r>
              <a:rPr lang="es-ES" sz="2000" dirty="0" err="1"/>
              <a:t>Heatmap</a:t>
            </a:r>
            <a:endParaRPr lang="es-ES" sz="2000" dirty="0"/>
          </a:p>
        </p:txBody>
      </p:sp>
      <p:sp>
        <p:nvSpPr>
          <p:cNvPr id="2071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BE8B99-2B6A-D626-28E2-B297150A8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4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9BAA67-01FE-89FA-AD67-4B2F5EBD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B466F3-D87E-4085-9612-0FDCA02AF90D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38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456EA-8E14-9B6E-0564-453476F7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02" y="1152525"/>
            <a:ext cx="4171994" cy="25310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 err="1"/>
              <a:t>Ejemplos</a:t>
            </a:r>
            <a:r>
              <a:rPr lang="en-US" sz="5400" dirty="0"/>
              <a:t> de </a:t>
            </a:r>
            <a:r>
              <a:rPr lang="en-US" sz="5400" dirty="0" err="1"/>
              <a:t>Regresiones</a:t>
            </a:r>
            <a:r>
              <a:rPr lang="en-US" sz="5400" dirty="0"/>
              <a:t> </a:t>
            </a:r>
            <a:r>
              <a:rPr lang="en-US" sz="5400" dirty="0" err="1"/>
              <a:t>Lineales</a:t>
            </a:r>
            <a:endParaRPr lang="en-US" sz="5400" dirty="0"/>
          </a:p>
        </p:txBody>
      </p:sp>
      <p:sp>
        <p:nvSpPr>
          <p:cNvPr id="3085" name="Marcador de contenido 2">
            <a:extLst>
              <a:ext uri="{FF2B5EF4-FFF2-40B4-BE49-F238E27FC236}">
                <a16:creationId xmlns:a16="http://schemas.microsoft.com/office/drawing/2014/main" id="{DA8569AB-C491-34F0-342A-D2CCF55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02" y="4234680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Variable </a:t>
            </a:r>
            <a:r>
              <a:rPr lang="en-US" sz="2400" dirty="0" err="1">
                <a:latin typeface="+mn-lt"/>
              </a:rPr>
              <a:t>dependiente</a:t>
            </a:r>
            <a:r>
              <a:rPr lang="en-US" sz="2400" dirty="0">
                <a:latin typeface="+mn-lt"/>
              </a:rPr>
              <a:t>: </a:t>
            </a:r>
            <a:r>
              <a:rPr lang="en-US" sz="2400" dirty="0" err="1">
                <a:latin typeface="+mn-lt"/>
              </a:rPr>
              <a:t>precio</a:t>
            </a:r>
            <a:endParaRPr lang="en-US" sz="2400" dirty="0">
              <a:latin typeface="+mn-lt"/>
            </a:endParaRPr>
          </a:p>
        </p:txBody>
      </p:sp>
      <p:grpSp>
        <p:nvGrpSpPr>
          <p:cNvPr id="3106" name="Group 310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13CDFB-5718-B838-5753-FB9A7685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3" b="3"/>
          <a:stretch/>
        </p:blipFill>
        <p:spPr bwMode="auto">
          <a:xfrm>
            <a:off x="5640572" y="557360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0CD70B-91B2-6884-9831-B6B0CA0D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8B466F3-D87E-4085-9612-0FDCA02AF90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171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31750A-4EB9-43C3-E882-CEDF1BF1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s-ES" sz="3700" dirty="0"/>
              <a:t>Entrenamiento y Test de los datos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BD08F-5DAE-6FF1-4DD9-2C90C1DC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425" y="2794562"/>
            <a:ext cx="3384205" cy="290615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Train</a:t>
            </a:r>
          </a:p>
          <a:p>
            <a:r>
              <a:rPr lang="es-ES" sz="2000" dirty="0"/>
              <a:t>Test</a:t>
            </a:r>
          </a:p>
          <a:p>
            <a:pPr lvl="1"/>
            <a:r>
              <a:rPr lang="es-ES" sz="2000" dirty="0" err="1"/>
              <a:t>Standar</a:t>
            </a:r>
            <a:r>
              <a:rPr lang="es-ES" sz="2000" dirty="0"/>
              <a:t> </a:t>
            </a:r>
            <a:r>
              <a:rPr lang="es-ES" sz="2000" dirty="0" err="1"/>
              <a:t>scaler</a:t>
            </a:r>
            <a:endParaRPr lang="es-ES" sz="2000" dirty="0"/>
          </a:p>
          <a:p>
            <a:pPr lvl="1"/>
            <a:r>
              <a:rPr lang="es-ES" sz="2000" dirty="0"/>
              <a:t>Min – Max </a:t>
            </a:r>
            <a:r>
              <a:rPr lang="es-ES" sz="2000" dirty="0" err="1"/>
              <a:t>scaler</a:t>
            </a:r>
            <a:endParaRPr lang="es-ES" sz="2000" dirty="0"/>
          </a:p>
        </p:txBody>
      </p:sp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E84EA3B-E401-617C-378E-8A4C4081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49" y="1327406"/>
            <a:ext cx="5629830" cy="1871918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A1218D81-403B-5459-9C0C-E57F3BA02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09" y="3717208"/>
            <a:ext cx="5648552" cy="187814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FA5E0-69D9-8082-668D-41FA9E25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B466F3-D87E-4085-9612-0FDCA02AF90D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255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0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4BA975-DF2D-A5BF-C4AF-9C44C71E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ES" sz="3600"/>
              <a:t>Conclusiones</a:t>
            </a:r>
          </a:p>
        </p:txBody>
      </p:sp>
      <p:sp>
        <p:nvSpPr>
          <p:cNvPr id="4117" name="Rectangle 4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925AB-48D7-388F-D1BA-07265F31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33" y="2252325"/>
            <a:ext cx="3794854" cy="1530427"/>
          </a:xfrm>
        </p:spPr>
        <p:txBody>
          <a:bodyPr anchor="ctr">
            <a:noAutofit/>
          </a:bodyPr>
          <a:lstStyle/>
          <a:p>
            <a:r>
              <a:rPr lang="es-ES" sz="2400" dirty="0"/>
              <a:t>Predicciones</a:t>
            </a:r>
          </a:p>
          <a:p>
            <a:r>
              <a:rPr lang="es-ES" sz="2400" dirty="0"/>
              <a:t>Evaluación</a:t>
            </a:r>
          </a:p>
          <a:p>
            <a:pPr lvl="1"/>
            <a:r>
              <a:rPr lang="es-ES" dirty="0"/>
              <a:t>Acierto bajo</a:t>
            </a:r>
          </a:p>
          <a:p>
            <a:pPr lvl="1"/>
            <a:r>
              <a:rPr lang="es-ES" dirty="0"/>
              <a:t>Error alto</a:t>
            </a:r>
          </a:p>
        </p:txBody>
      </p:sp>
      <p:sp>
        <p:nvSpPr>
          <p:cNvPr id="4118" name="Rectangle 4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28,035 Predicción Vectores, Ilustraciones y Gráficos - 123RF">
            <a:extLst>
              <a:ext uri="{FF2B5EF4-FFF2-40B4-BE49-F238E27FC236}">
                <a16:creationId xmlns:a16="http://schemas.microsoft.com/office/drawing/2014/main" id="{8ECA9842-51C5-4947-74D5-7D3BB5CC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C042EE-7A86-D14F-6671-FAEA82EE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B466F3-D87E-4085-9612-0FDCA02AF90D}" type="slidenum">
              <a:rPr lang="es-ES" smtClean="0"/>
              <a:pPr>
                <a:spcAft>
                  <a:spcPts val="600"/>
                </a:spcAft>
              </a:pPr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F1BBB8-61D0-8423-7C35-274F564A6146}"/>
              </a:ext>
            </a:extLst>
          </p:cNvPr>
          <p:cNvSpPr txBox="1"/>
          <p:nvPr/>
        </p:nvSpPr>
        <p:spPr>
          <a:xfrm>
            <a:off x="3520565" y="3951207"/>
            <a:ext cx="3067050" cy="48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b="1" dirty="0">
                <a:latin typeface="Abadi" panose="020B0604020104020204" pitchFamily="34" charset="0"/>
              </a:rPr>
              <a:t>Modelo genérico</a:t>
            </a:r>
          </a:p>
        </p:txBody>
      </p:sp>
      <p:sp>
        <p:nvSpPr>
          <p:cNvPr id="8" name="Flecha: curvada hacia arriba 7">
            <a:extLst>
              <a:ext uri="{FF2B5EF4-FFF2-40B4-BE49-F238E27FC236}">
                <a16:creationId xmlns:a16="http://schemas.microsoft.com/office/drawing/2014/main" id="{6D4BE578-C11E-94BB-3220-6C90F35FE16B}"/>
              </a:ext>
            </a:extLst>
          </p:cNvPr>
          <p:cNvSpPr/>
          <p:nvPr/>
        </p:nvSpPr>
        <p:spPr>
          <a:xfrm rot="1672648">
            <a:off x="1601495" y="4324980"/>
            <a:ext cx="1824928" cy="911309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6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53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Abadi</vt:lpstr>
      <vt:lpstr>Aharoni</vt:lpstr>
      <vt:lpstr>Arial</vt:lpstr>
      <vt:lpstr>Calibri</vt:lpstr>
      <vt:lpstr>Calibri Light</vt:lpstr>
      <vt:lpstr>Tema de Office</vt:lpstr>
      <vt:lpstr>Proyecto Final Regresión Lineal</vt:lpstr>
      <vt:lpstr>Exploración de Datos</vt:lpstr>
      <vt:lpstr>Ejemplos de Regresiones Lineales</vt:lpstr>
      <vt:lpstr>Entrenamiento y Test de los datos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Regresión Lineal</dc:title>
  <dc:creator>Rubén Nogueras  González</dc:creator>
  <cp:lastModifiedBy>Rubén Nogueras  González</cp:lastModifiedBy>
  <cp:revision>1</cp:revision>
  <dcterms:created xsi:type="dcterms:W3CDTF">2022-12-13T11:27:47Z</dcterms:created>
  <dcterms:modified xsi:type="dcterms:W3CDTF">2022-12-13T13:30:27Z</dcterms:modified>
</cp:coreProperties>
</file>