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50" d="100"/>
          <a:sy n="50" d="100"/>
        </p:scale>
        <p:origin x="58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ADED0-383B-48B4-8265-BC4F7EBA0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73951-0868-49CF-A9C6-913A87EA8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83B97-9EB0-4E93-B6D8-54F734C7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1AF3F-439E-40D0-A8AD-C4E15101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E08C2-9682-400D-9EC1-D79EAF52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4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6B7B3-9A58-438E-97C8-4FE85D62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C3BCCC-DA3D-477D-970E-262E2665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E2526-CC30-4F99-BF4B-816DBB87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A11C0-D75E-4A00-8B25-C3970B1C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0642B-5DD0-4884-801A-E3FF02E5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30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812D5-D226-411D-9777-1F2C0382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9B7B27-6941-469C-8655-0FB1005FE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BFD38-B05A-4421-A8F9-70A218D3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981EB-970A-4FFD-8FE3-23124191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3AC37-ED94-45EE-85B8-EF037FB5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9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34BBB-17DC-4FEF-9FA6-4A9CF420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9F656-32AB-4C7B-8826-A5ECE02F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0DCE6-5AA3-4065-9E11-3C31A54C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8A7B8-EED0-45A9-862C-EE5807A8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D378E-15CC-4E33-B8BD-77FED336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8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BD30D-B9A5-4164-A010-45F66E61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62BFD-2CFD-48A5-AAFF-45EA8523C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93D3D-5DC2-4E66-AB4D-F240DC65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E44C8-AB00-49B4-9FD3-F676968D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98580-43FE-496F-9EC1-AB89BBF2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9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7C3AB-7C2A-441C-94B4-AC2546E4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FFF8-2B34-497B-89AE-48C9B5702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E478C-8D0B-49D4-983C-6CAB175D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43CB8-C959-44E8-AD55-EBBEFD61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B808E-333E-4DE1-9EE8-0333F403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BBA8D-4523-4BB7-9641-5473C3B2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4E914-F0C1-4E7E-B43F-DEE787E1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79BFC8-F22D-4A45-9947-E4A42B24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AEB4B-E962-480C-AD8F-41C09CDA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2AE2E-65EC-44D0-AFA6-FA96E3867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7A241C-BA40-493C-A279-633BA366F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9D967A-9C8B-48BC-BF2B-24180C3B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CD9EC9-B44D-4E1A-B25B-3C858C50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8470F9-F70E-40A3-8248-811AA8CC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C620C-EE55-4EA1-ABDC-58200C03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DE3E1D-EA49-412E-B01F-F593D383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85C134-409D-4AE2-85C4-AE3BE692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7BFF2-C40E-4B54-AAB2-0590C55F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612205-3C39-4EF2-96C3-6A247082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DFEB9E-5353-4D32-ADA6-E03CB05D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DB9338-DB97-497E-946A-46BFC79D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1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60D7E-4A42-4E22-AD01-55463A79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0B9E9-45B2-4560-B6E5-42408F19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C81281-7BE8-44BF-9213-D0DEF3318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D630A-5866-49E4-AA5D-299C30AA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A9AE7-DC47-4D36-AD99-5A5FBCA8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590A4-13C6-441B-9598-FDC548BA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6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413C1-2DFE-418E-A93E-095CC5A3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0664C5-D471-4ABD-B919-133F3395A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4F7959-652B-4D96-991A-0236746DA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97C5A-EEB7-450D-AB23-EC083D94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3B0EA-716B-4A0D-AE2A-2BBEAD64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1F0E7-D880-4130-AF7D-3138A4A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8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01DBE6-9DA0-4878-8BAB-E2A2D2CB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E8F33-047C-49A6-A408-FF0687791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F7BC4-57AA-4AF7-A2CA-FE9DA28C1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0E687-75DB-4B1B-9D71-6DD42E9D0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3A26B-ABB4-4319-B700-764CEFB9A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9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41080C-A434-45A4-98CA-BEAC9D4BC756}"/>
              </a:ext>
            </a:extLst>
          </p:cNvPr>
          <p:cNvSpPr txBox="1"/>
          <p:nvPr/>
        </p:nvSpPr>
        <p:spPr>
          <a:xfrm>
            <a:off x="121920" y="362858"/>
            <a:ext cx="11489509" cy="455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FE79D-8C73-40CF-B6B1-9821157DBC66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96CC1-349D-49AF-A419-7CB7410D8B17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73CE2-1DCB-42D6-BBB4-AFC1C67D3238}"/>
              </a:ext>
            </a:extLst>
          </p:cNvPr>
          <p:cNvSpPr txBox="1"/>
          <p:nvPr/>
        </p:nvSpPr>
        <p:spPr>
          <a:xfrm>
            <a:off x="580572" y="496830"/>
            <a:ext cx="249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D9205-3E83-431D-B333-8CC38E372AD6}"/>
              </a:ext>
            </a:extLst>
          </p:cNvPr>
          <p:cNvSpPr txBox="1"/>
          <p:nvPr/>
        </p:nvSpPr>
        <p:spPr>
          <a:xfrm>
            <a:off x="580572" y="1524000"/>
            <a:ext cx="4862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Actor(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main</a:t>
            </a:r>
            <a:r>
              <a:rPr lang="ko-KR" altLang="en-US" dirty="0"/>
              <a:t>화면에서 회원가입을 버튼을 선택한다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 </a:t>
            </a:r>
            <a:r>
              <a:rPr lang="ko-KR" altLang="en-US" dirty="0"/>
              <a:t>자신의 기본 정보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주민번호</a:t>
            </a:r>
            <a:r>
              <a:rPr lang="en-US" altLang="ko-KR" dirty="0"/>
              <a:t>,</a:t>
            </a:r>
            <a:r>
              <a:rPr lang="ko-KR" altLang="en-US" dirty="0"/>
              <a:t>주소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ID, Password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87A95-5F1A-49CB-AB9C-A94D7B467620}"/>
              </a:ext>
            </a:extLst>
          </p:cNvPr>
          <p:cNvSpPr txBox="1"/>
          <p:nvPr/>
        </p:nvSpPr>
        <p:spPr>
          <a:xfrm>
            <a:off x="6204857" y="1550083"/>
            <a:ext cx="48622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회원가입에 필요한 정보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주민번호</a:t>
            </a:r>
            <a:r>
              <a:rPr lang="en-US" altLang="ko-KR" dirty="0"/>
              <a:t>,</a:t>
            </a:r>
            <a:r>
              <a:rPr lang="ko-KR" altLang="en-US" dirty="0"/>
              <a:t>주소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ID, Password)</a:t>
            </a:r>
            <a:r>
              <a:rPr lang="ko-KR" altLang="en-US" dirty="0"/>
              <a:t>를 입력할 빈칸을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4-1. </a:t>
            </a:r>
            <a:r>
              <a:rPr lang="ko-KR" altLang="en-US" dirty="0"/>
              <a:t>중복된 회원 정보가 없으면 창을 띄워 회원가입이 완료되었음을 알리며 메인 화면으로 돌아간다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4-2. </a:t>
            </a:r>
            <a:r>
              <a:rPr lang="ko-KR" altLang="en-US" dirty="0"/>
              <a:t>중복된 회원 정보가 있는 경우 창을 띄워 이미 가입된 정보가 있음을 알린다</a:t>
            </a:r>
            <a:r>
              <a:rPr lang="en-US" altLang="ko-KR" dirty="0"/>
              <a:t>. 3</a:t>
            </a:r>
            <a:r>
              <a:rPr lang="ko-KR" altLang="en-US" dirty="0"/>
              <a:t>의 기본정보 입력 단계로 돌아간다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78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D5078A-11EA-48ED-B0B7-C8769AD63297}"/>
              </a:ext>
            </a:extLst>
          </p:cNvPr>
          <p:cNvSpPr txBox="1"/>
          <p:nvPr/>
        </p:nvSpPr>
        <p:spPr>
          <a:xfrm>
            <a:off x="150725" y="362858"/>
            <a:ext cx="11460703" cy="3355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D442C-0E23-4E64-988B-72FC35029DAD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EE201-183F-416E-9E98-E0FA097C0928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BA0A4-46B7-487C-8EA2-361A80DC9F64}"/>
              </a:ext>
            </a:extLst>
          </p:cNvPr>
          <p:cNvSpPr txBox="1"/>
          <p:nvPr/>
        </p:nvSpPr>
        <p:spPr>
          <a:xfrm>
            <a:off x="580572" y="496830"/>
            <a:ext cx="249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 탈퇴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823D3-0EBD-4A10-9914-2E5CCA15D19A}"/>
              </a:ext>
            </a:extLst>
          </p:cNvPr>
          <p:cNvSpPr txBox="1"/>
          <p:nvPr/>
        </p:nvSpPr>
        <p:spPr>
          <a:xfrm>
            <a:off x="580572" y="1524000"/>
            <a:ext cx="48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Actor</a:t>
            </a:r>
            <a:r>
              <a:rPr lang="ko-KR" altLang="en-US" dirty="0"/>
              <a:t>가 로그인한 상태로 </a:t>
            </a:r>
            <a:r>
              <a:rPr lang="en-US" altLang="ko-KR" dirty="0"/>
              <a:t>main</a:t>
            </a:r>
            <a:r>
              <a:rPr lang="ko-KR" altLang="en-US" dirty="0"/>
              <a:t>화면에서 회원탈퇴 버튼을 선택한다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145CC-4DC9-4CD5-ACAA-B058879A4C82}"/>
              </a:ext>
            </a:extLst>
          </p:cNvPr>
          <p:cNvSpPr txBox="1"/>
          <p:nvPr/>
        </p:nvSpPr>
        <p:spPr>
          <a:xfrm>
            <a:off x="6204857" y="1550083"/>
            <a:ext cx="4862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등록한 상품이 있는 경우 창을 띄워 회원 탈퇴가 불가능함을 알린다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2-2. </a:t>
            </a:r>
            <a:r>
              <a:rPr lang="ko-KR" altLang="en-US" dirty="0"/>
              <a:t>등록한 상품이 없는 경우 해당 회원의 시스템 사용 권한이 소멸된다</a:t>
            </a:r>
            <a:r>
              <a:rPr lang="en-US" altLang="ko-KR" dirty="0"/>
              <a:t>. </a:t>
            </a:r>
            <a:r>
              <a:rPr lang="ko-KR" altLang="en-US" dirty="0"/>
              <a:t>회원 탈퇴가 완료되었음을 알리는 창을 띄운다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72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89332-7991-43DC-A077-4EE85FDA51B1}"/>
              </a:ext>
            </a:extLst>
          </p:cNvPr>
          <p:cNvSpPr txBox="1"/>
          <p:nvPr/>
        </p:nvSpPr>
        <p:spPr>
          <a:xfrm>
            <a:off x="150725" y="362858"/>
            <a:ext cx="11460703" cy="3355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9F377-EFF2-4C95-B268-7ABB21B6B6C8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FF934-AF5B-48DB-B6D7-86DAF04391BC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28053-AA04-4743-9750-5CB39CD39DCF}"/>
              </a:ext>
            </a:extLst>
          </p:cNvPr>
          <p:cNvSpPr txBox="1"/>
          <p:nvPr/>
        </p:nvSpPr>
        <p:spPr>
          <a:xfrm>
            <a:off x="580572" y="496830"/>
            <a:ext cx="249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F7C65-9470-4BA5-AA75-A49B560978A2}"/>
              </a:ext>
            </a:extLst>
          </p:cNvPr>
          <p:cNvSpPr txBox="1"/>
          <p:nvPr/>
        </p:nvSpPr>
        <p:spPr>
          <a:xfrm>
            <a:off x="580572" y="1524000"/>
            <a:ext cx="48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actor(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main</a:t>
            </a:r>
            <a:r>
              <a:rPr lang="ko-KR" altLang="en-US" dirty="0"/>
              <a:t>화면에서 </a:t>
            </a:r>
            <a:r>
              <a:rPr lang="en-US" altLang="ko-KR" dirty="0"/>
              <a:t>ID, Password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24E5C-B538-4DB2-92FF-C6B220CE24D7}"/>
              </a:ext>
            </a:extLst>
          </p:cNvPr>
          <p:cNvSpPr txBox="1"/>
          <p:nvPr/>
        </p:nvSpPr>
        <p:spPr>
          <a:xfrm>
            <a:off x="6204857" y="1550083"/>
            <a:ext cx="4862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올바르게 입력된 경우 로그인이 완료되었음을 알리는 창을 띄운다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2-2. </a:t>
            </a:r>
            <a:r>
              <a:rPr lang="ko-KR" altLang="en-US" dirty="0"/>
              <a:t>잘못된 정보가 입력된 경우 아이디 또는 비밀번호가 잘못되었음을 알리는 창을 띄운다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17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7AA014-A771-44F2-885B-65D226A2B943}"/>
              </a:ext>
            </a:extLst>
          </p:cNvPr>
          <p:cNvSpPr txBox="1"/>
          <p:nvPr/>
        </p:nvSpPr>
        <p:spPr>
          <a:xfrm>
            <a:off x="150725" y="362858"/>
            <a:ext cx="11460703" cy="3355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1AEAD-017A-44FB-997B-931287FE413D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727C2-964D-4BD3-9A3F-FF163F161891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98CC-AC3B-4F87-8489-33BE1573D7E4}"/>
              </a:ext>
            </a:extLst>
          </p:cNvPr>
          <p:cNvSpPr txBox="1"/>
          <p:nvPr/>
        </p:nvSpPr>
        <p:spPr>
          <a:xfrm>
            <a:off x="580572" y="484235"/>
            <a:ext cx="249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로그아웃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8D1454-8A5E-4B81-B04C-D4F12BE3E97F}"/>
              </a:ext>
            </a:extLst>
          </p:cNvPr>
          <p:cNvSpPr txBox="1"/>
          <p:nvPr/>
        </p:nvSpPr>
        <p:spPr>
          <a:xfrm>
            <a:off x="580572" y="1524000"/>
            <a:ext cx="48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Actor</a:t>
            </a:r>
            <a:r>
              <a:rPr lang="ko-KR" altLang="en-US" dirty="0"/>
              <a:t>가 로그인한 상태로 </a:t>
            </a:r>
            <a:r>
              <a:rPr lang="en-US" altLang="ko-KR" dirty="0"/>
              <a:t>main</a:t>
            </a:r>
            <a:r>
              <a:rPr lang="ko-KR" altLang="en-US" dirty="0"/>
              <a:t>화면에서 로그아웃 버튼을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0D13B-39DE-4826-8028-348DA26534B7}"/>
              </a:ext>
            </a:extLst>
          </p:cNvPr>
          <p:cNvSpPr txBox="1"/>
          <p:nvPr/>
        </p:nvSpPr>
        <p:spPr>
          <a:xfrm>
            <a:off x="6204857" y="1550083"/>
            <a:ext cx="4862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중복된 회원 정보가 없으면 창을 띄워 회원가입이 완료되었음을 알리며 메인 화면으로 돌아간다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2-2. </a:t>
            </a:r>
            <a:r>
              <a:rPr lang="ko-KR" altLang="en-US" dirty="0"/>
              <a:t>중복된 회원 정보가 있는 경우 창을 띄워 이미 가입된 정보가 있음을 알린다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53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28AC084-AAD8-4574-829C-67B97FC8033A}"/>
              </a:ext>
            </a:extLst>
          </p:cNvPr>
          <p:cNvSpPr txBox="1"/>
          <p:nvPr/>
        </p:nvSpPr>
        <p:spPr>
          <a:xfrm>
            <a:off x="150725" y="362858"/>
            <a:ext cx="11460703" cy="3355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07B3B-1AAE-4017-ACCF-0AE38B623889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6430C-6BA4-4029-9FC6-06746CD48C41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E81FD-85B2-4E4A-9BFC-4F6255C0170E}"/>
              </a:ext>
            </a:extLst>
          </p:cNvPr>
          <p:cNvSpPr txBox="1"/>
          <p:nvPr/>
        </p:nvSpPr>
        <p:spPr>
          <a:xfrm>
            <a:off x="580572" y="496830"/>
            <a:ext cx="249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판매 의류 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1EE362-C867-491F-85E9-5CC21110B329}"/>
              </a:ext>
            </a:extLst>
          </p:cNvPr>
          <p:cNvSpPr txBox="1"/>
          <p:nvPr/>
        </p:nvSpPr>
        <p:spPr>
          <a:xfrm>
            <a:off x="580572" y="1524000"/>
            <a:ext cx="4862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Actor(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  <a:r>
              <a:rPr lang="ko-KR" altLang="en-US" dirty="0"/>
              <a:t>가 로그인한 상태로 </a:t>
            </a:r>
            <a:r>
              <a:rPr lang="en-US" altLang="ko-KR" dirty="0"/>
              <a:t>main</a:t>
            </a:r>
            <a:r>
              <a:rPr lang="ko-KR" altLang="en-US" dirty="0"/>
              <a:t>화면에서 판매 의류 등록 버튼을 선택한다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제작회사명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추가상품</a:t>
            </a:r>
            <a:r>
              <a:rPr lang="en-US" altLang="ko-KR" dirty="0"/>
              <a:t>, </a:t>
            </a:r>
            <a:r>
              <a:rPr lang="ko-KR" altLang="en-US" dirty="0"/>
              <a:t>추가상품 가격</a:t>
            </a:r>
            <a:r>
              <a:rPr lang="en-US" altLang="ko-KR" dirty="0"/>
              <a:t>, </a:t>
            </a:r>
            <a:r>
              <a:rPr lang="ko-KR" altLang="en-US" dirty="0"/>
              <a:t>판매 종료일 정보를 입력한다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EA232-5FFF-4836-BA9F-EFA92EFF33FB}"/>
              </a:ext>
            </a:extLst>
          </p:cNvPr>
          <p:cNvSpPr txBox="1"/>
          <p:nvPr/>
        </p:nvSpPr>
        <p:spPr>
          <a:xfrm>
            <a:off x="6204857" y="1550083"/>
            <a:ext cx="4862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제작회사명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추가상품</a:t>
            </a:r>
            <a:r>
              <a:rPr lang="en-US" altLang="ko-KR" dirty="0"/>
              <a:t>, </a:t>
            </a:r>
            <a:r>
              <a:rPr lang="ko-KR" altLang="en-US" dirty="0"/>
              <a:t>추가상품 가격</a:t>
            </a:r>
            <a:r>
              <a:rPr lang="en-US" altLang="ko-KR" dirty="0"/>
              <a:t>, </a:t>
            </a:r>
            <a:r>
              <a:rPr lang="ko-KR" altLang="en-US" dirty="0"/>
              <a:t>판매 종료일 정보를 입력할 빈칸을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방금 입력 받은 의류 상품 정보를 출력한다</a:t>
            </a:r>
            <a:r>
              <a:rPr lang="en-US" altLang="ko-KR" dirty="0"/>
              <a:t>. </a:t>
            </a:r>
            <a:r>
              <a:rPr lang="ko-KR" altLang="en-US" dirty="0"/>
              <a:t> 상품 등록이 완료되었음을 알리는 창을 띄운다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75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61837A-1F68-46AF-8F34-B9031F194D05}"/>
              </a:ext>
            </a:extLst>
          </p:cNvPr>
          <p:cNvSpPr txBox="1"/>
          <p:nvPr/>
        </p:nvSpPr>
        <p:spPr>
          <a:xfrm>
            <a:off x="150725" y="362858"/>
            <a:ext cx="11460703" cy="3355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30A75-B7B8-4467-A372-A3CEE290344F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D1281-DAFD-447F-A3EC-ACEE01FF9A81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ACBC7-88E8-4284-A51C-406FA3803659}"/>
              </a:ext>
            </a:extLst>
          </p:cNvPr>
          <p:cNvSpPr txBox="1"/>
          <p:nvPr/>
        </p:nvSpPr>
        <p:spPr>
          <a:xfrm>
            <a:off x="580572" y="496830"/>
            <a:ext cx="249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판매중인 의류 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C2245-C571-44F5-8596-73ACA0A69DC6}"/>
              </a:ext>
            </a:extLst>
          </p:cNvPr>
          <p:cNvSpPr txBox="1"/>
          <p:nvPr/>
        </p:nvSpPr>
        <p:spPr>
          <a:xfrm>
            <a:off x="580572" y="1524000"/>
            <a:ext cx="48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 후 </a:t>
            </a:r>
            <a:r>
              <a:rPr lang="en-US" altLang="ko-KR" dirty="0"/>
              <a:t>main </a:t>
            </a:r>
            <a:r>
              <a:rPr lang="ko-KR" altLang="en-US" dirty="0"/>
              <a:t>화면에서 판매중인 의류 조회를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D16F5-6A2A-4CDE-9E98-B21FB5618AC0}"/>
              </a:ext>
            </a:extLst>
          </p:cNvPr>
          <p:cNvSpPr txBox="1"/>
          <p:nvPr/>
        </p:nvSpPr>
        <p:spPr>
          <a:xfrm>
            <a:off x="6204857" y="1550083"/>
            <a:ext cx="48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판매중인 의류 리스트를 상품명의 오름차순으로 출력한다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2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4D89B8-8479-4AAA-B636-42D0027AE52B}"/>
              </a:ext>
            </a:extLst>
          </p:cNvPr>
          <p:cNvSpPr txBox="1"/>
          <p:nvPr/>
        </p:nvSpPr>
        <p:spPr>
          <a:xfrm>
            <a:off x="150725" y="362858"/>
            <a:ext cx="11599315" cy="427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E1C0B-366F-49E4-97B7-B2F6AE7EB307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E19AD-85E9-47A0-BDAC-EDCCDBF617F1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E0508-1318-4336-BB52-28CC10BC4419}"/>
              </a:ext>
            </a:extLst>
          </p:cNvPr>
          <p:cNvSpPr txBox="1"/>
          <p:nvPr/>
        </p:nvSpPr>
        <p:spPr>
          <a:xfrm>
            <a:off x="580572" y="496830"/>
            <a:ext cx="249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판매중인 의류 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9A60CA-4B75-47C9-B613-CBD0CAE8118E}"/>
              </a:ext>
            </a:extLst>
          </p:cNvPr>
          <p:cNvSpPr txBox="1"/>
          <p:nvPr/>
        </p:nvSpPr>
        <p:spPr>
          <a:xfrm>
            <a:off x="580572" y="1524000"/>
            <a:ext cx="4862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 후 </a:t>
            </a:r>
            <a:r>
              <a:rPr lang="en-US" altLang="ko-KR" dirty="0"/>
              <a:t>main </a:t>
            </a:r>
            <a:r>
              <a:rPr lang="ko-KR" altLang="en-US" dirty="0"/>
              <a:t>화면에서 판매중인 의류 조회를 선택한다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특정 상품을 선택하고</a:t>
            </a:r>
            <a:r>
              <a:rPr lang="en-US" altLang="ko-KR" dirty="0"/>
              <a:t>, </a:t>
            </a:r>
            <a:r>
              <a:rPr lang="ko-KR" altLang="en-US" dirty="0"/>
              <a:t>수정 버튼을 클릭한다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수정할 부분을 클릭하여 새로운 정보를 입력하고 </a:t>
            </a:r>
            <a:r>
              <a:rPr lang="en-US" altLang="ko-KR" dirty="0"/>
              <a:t>ok</a:t>
            </a:r>
            <a:r>
              <a:rPr lang="ko-KR" altLang="en-US" dirty="0"/>
              <a:t>버튼을 누른다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1322E-1688-4B6F-BAA7-E51C8ACCCF33}"/>
              </a:ext>
            </a:extLst>
          </p:cNvPr>
          <p:cNvSpPr txBox="1"/>
          <p:nvPr/>
        </p:nvSpPr>
        <p:spPr>
          <a:xfrm>
            <a:off x="6204857" y="1550083"/>
            <a:ext cx="4862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판매중인 의류 리스트를 상품명의 오름차순으로 출력한다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 현재 등록된 상품 정보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제작회사명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추가상품</a:t>
            </a:r>
            <a:r>
              <a:rPr lang="en-US" altLang="ko-KR" dirty="0"/>
              <a:t>, </a:t>
            </a:r>
            <a:r>
              <a:rPr lang="ko-KR" altLang="en-US" dirty="0"/>
              <a:t>추가상품 가격</a:t>
            </a:r>
            <a:r>
              <a:rPr lang="en-US" altLang="ko-KR" dirty="0"/>
              <a:t>, </a:t>
            </a:r>
            <a:r>
              <a:rPr lang="ko-KR" altLang="en-US" dirty="0"/>
              <a:t>판매 종료일</a:t>
            </a:r>
            <a:r>
              <a:rPr lang="en-US" altLang="ko-KR" dirty="0"/>
              <a:t>)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상품 정보가 수정된 의류 리스트가 출력된다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54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3085C-B8DB-49E1-855D-E88462C9CBC5}"/>
              </a:ext>
            </a:extLst>
          </p:cNvPr>
          <p:cNvSpPr txBox="1"/>
          <p:nvPr/>
        </p:nvSpPr>
        <p:spPr>
          <a:xfrm>
            <a:off x="150725" y="362858"/>
            <a:ext cx="11460703" cy="3355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73704-87DF-4A43-810C-CF7A06B96D9D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73C91-3F9E-4F2E-9108-F28547F010EC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7CD49-A558-4D1A-99EC-76BC98B5C621}"/>
              </a:ext>
            </a:extLst>
          </p:cNvPr>
          <p:cNvSpPr txBox="1"/>
          <p:nvPr/>
        </p:nvSpPr>
        <p:spPr>
          <a:xfrm>
            <a:off x="580572" y="496830"/>
            <a:ext cx="370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판매 완료된 상품 내역 조회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98479-7364-4C7C-B984-E7FDC75E6411}"/>
              </a:ext>
            </a:extLst>
          </p:cNvPr>
          <p:cNvSpPr txBox="1"/>
          <p:nvPr/>
        </p:nvSpPr>
        <p:spPr>
          <a:xfrm>
            <a:off x="580572" y="1524000"/>
            <a:ext cx="48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 후 </a:t>
            </a:r>
            <a:r>
              <a:rPr lang="en-US" altLang="ko-KR" dirty="0"/>
              <a:t>main</a:t>
            </a:r>
            <a:r>
              <a:rPr lang="ko-KR" altLang="en-US" dirty="0"/>
              <a:t>화면에서 판매 완료된 상품 내역 조회를 선택한다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99997-68AA-4361-85BC-94E97999617A}"/>
              </a:ext>
            </a:extLst>
          </p:cNvPr>
          <p:cNvSpPr txBox="1"/>
          <p:nvPr/>
        </p:nvSpPr>
        <p:spPr>
          <a:xfrm>
            <a:off x="6204857" y="1550083"/>
            <a:ext cx="4862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판매 완료된 상품</a:t>
            </a:r>
            <a:r>
              <a:rPr lang="en-US" altLang="ko-KR" dirty="0"/>
              <a:t>(</a:t>
            </a:r>
            <a:r>
              <a:rPr lang="ko-KR" altLang="en-US" dirty="0"/>
              <a:t>판매 종료일이 지났거나 남은 수량이 </a:t>
            </a:r>
            <a:r>
              <a:rPr lang="en-US" altLang="ko-KR" dirty="0"/>
              <a:t>0</a:t>
            </a:r>
            <a:r>
              <a:rPr lang="ko-KR" altLang="en-US" dirty="0" err="1"/>
              <a:t>이된</a:t>
            </a:r>
            <a:r>
              <a:rPr lang="ko-KR" altLang="en-US" dirty="0"/>
              <a:t> 상품</a:t>
            </a:r>
            <a:r>
              <a:rPr lang="en-US" altLang="ko-KR" dirty="0"/>
              <a:t>)</a:t>
            </a:r>
            <a:r>
              <a:rPr lang="ko-KR" altLang="en-US" dirty="0"/>
              <a:t>을 상품명 오름차순으로 정렬하여 출력한다</a:t>
            </a:r>
            <a:r>
              <a:rPr lang="en-US" altLang="ko-KR" dirty="0"/>
              <a:t>. </a:t>
            </a:r>
            <a:r>
              <a:rPr lang="ko-KR" altLang="en-US" dirty="0"/>
              <a:t>각 상품에 대해 상품명</a:t>
            </a:r>
            <a:r>
              <a:rPr lang="en-US" altLang="ko-KR" dirty="0"/>
              <a:t>, </a:t>
            </a:r>
            <a:r>
              <a:rPr lang="ko-KR" altLang="en-US" dirty="0"/>
              <a:t>제작회사명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판매된 수량</a:t>
            </a:r>
            <a:r>
              <a:rPr lang="en-US" altLang="ko-KR" dirty="0"/>
              <a:t>, </a:t>
            </a:r>
            <a:r>
              <a:rPr lang="ko-KR" altLang="en-US" dirty="0"/>
              <a:t>평균 만족도가 출력된다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66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488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민지</dc:creator>
  <cp:lastModifiedBy>유 민지</cp:lastModifiedBy>
  <cp:revision>5</cp:revision>
  <dcterms:created xsi:type="dcterms:W3CDTF">2022-04-24T14:31:39Z</dcterms:created>
  <dcterms:modified xsi:type="dcterms:W3CDTF">2022-04-26T09:26:09Z</dcterms:modified>
</cp:coreProperties>
</file>