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9" r:id="rId9"/>
    <p:sldId id="263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3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90FDA-9AB7-4EF9-B8AF-B2B4C7D8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52ED7-503B-4F57-A634-FE5285C2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F3C42-C88A-4FF2-A227-9AFC352F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C0970-A366-4422-9671-BF3137DE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21F13-7B75-4053-BB2C-256D5BE8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6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2E659-1967-42CC-855B-3C69F135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A896C-4B01-4D19-B140-66733FF45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0BF56-C4B7-4433-8E92-5FDC3647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83F19-9C3D-421F-B2A9-8857DECC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03D7F-F978-4C4D-9580-2C6374B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657F9A-1110-46A7-ACDF-551C7A14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90773-638A-4249-8A94-3DEB36191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CB6FF-3C54-49D9-AE2F-21CEBD3B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E1789-01EF-46C9-880B-A6794D88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98ED3-1B2C-45FB-B3A9-F3F2B727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6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FDFC2-3862-4DD4-8907-7325A769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F6899-2A46-4619-B6F8-0D27F444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3B212-AA42-4208-93D4-D8C1D28F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13714-1D66-4CE2-BACB-334E7A1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5845D-9D2E-4DB4-BC60-12A0D9EC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A9425-5A95-40AE-ACD6-3395C0B8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77184-A445-484F-87B5-811C4C2D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7943B-DCB1-423B-A4DA-A4CB86BF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1C720-10F6-49E7-8441-51516443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1D421-6757-4D9C-A60C-F6893D27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DEFD-B1CF-4E4D-831F-FB5B34EB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EB95A-151E-4B01-B334-69E0A4D8E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3019B6-45B4-4829-9167-A947505D1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6511A-A645-4EB2-91DF-30DA22C5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CA22F-5839-482D-AC56-E8F6640C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1E51A-4451-4903-9160-00813BE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0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989E3-6107-447A-8455-28E54710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AF26D-B6F8-43C8-9A97-4841EE34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79508-67F2-4D85-B9DA-31E18E787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0BDCF7-5468-4436-8280-0A0C6406B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2605F4-300C-4C91-8E86-912B72928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3D7162-AF4D-468D-96B1-CC76D98E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37156D-1548-4C54-B263-29622593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7C3043-A935-4E05-B775-F0FE737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2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1496C-C1CA-493C-941F-1D6D3332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7567B-5C8F-4FF1-8D74-8B4E661D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9E256-20F9-4EBE-A7D8-6021080D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871F8-8FE4-4579-9B65-6621B931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D34F46-30F4-4E07-AF13-6AFC3B1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D05F84-60AD-4E41-902D-45BC6CD8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7C4D2-04B0-484D-B602-FF1B6966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6B97-944A-4B59-80DD-1AD73865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BFFA5-15D5-4AEE-BEFE-00E9BD9F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A5554-1377-4CD7-809E-33ED60EA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224FB-F61E-49EF-A5B4-5D7A97D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5D4B7-580B-49DE-9F58-8465955E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53A36-7627-4CA4-8983-134C4D3D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6DBC8-F88A-4A60-BF76-A012714D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47462A-FF36-460B-AB97-37F50276A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62504-3803-418B-82BC-7C612818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E9BD6-CA84-438D-A0CF-90C0878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AC6B2-2641-4335-89C8-F63C01AD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4EF8E-15B3-445A-B217-3EB75CCD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210AF6-BA14-43C1-AC93-128E8808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05C2E-D138-46A1-8870-733F420B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CCEC-45B0-447E-958A-BC0CC8271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A784B-A8F9-4BF3-921D-78E368B47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DE11-E9AA-447D-9C6B-A590B7469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EF3951-5B83-48B0-B0C9-76C8946C5690}"/>
              </a:ext>
            </a:extLst>
          </p:cNvPr>
          <p:cNvGrpSpPr/>
          <p:nvPr/>
        </p:nvGrpSpPr>
        <p:grpSpPr>
          <a:xfrm>
            <a:off x="1175657" y="702129"/>
            <a:ext cx="10058400" cy="5029200"/>
            <a:chOff x="1175657" y="702129"/>
            <a:chExt cx="10058400" cy="50292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8E291A-506F-48FB-A2F7-654C7A75DF61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BD49DE-D1CD-4444-A602-1D57D31091DD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651CB2-5068-42E8-9025-74338123812F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AA2A5D-4316-4F10-9CE2-8A1E33B2556B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F987E1D-1E9E-4FB0-82F5-F26FC75AE834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3C040FA-1E98-4A6F-8E23-276567A8914F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542EC188-3ADC-474E-8BC7-35BAB1B8AF59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BEC67D-C8DF-4913-B6DD-C2BDAA8C3DC3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67A320-E978-494E-85D9-7CB4FCC2B9B0}"/>
              </a:ext>
            </a:extLst>
          </p:cNvPr>
          <p:cNvSpPr/>
          <p:nvPr/>
        </p:nvSpPr>
        <p:spPr>
          <a:xfrm>
            <a:off x="3807279" y="-1077686"/>
            <a:ext cx="1240971" cy="35922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F0D7F3E-7F00-450F-9D63-DC172F51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6601"/>
              </p:ext>
            </p:extLst>
          </p:nvPr>
        </p:nvGraphicFramePr>
        <p:xfrm>
          <a:off x="3061146" y="1564091"/>
          <a:ext cx="4006628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941019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065609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823B20D-89B4-4ABF-A94B-45BBADAF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00719"/>
              </p:ext>
            </p:extLst>
          </p:nvPr>
        </p:nvGraphicFramePr>
        <p:xfrm>
          <a:off x="3044935" y="2145005"/>
          <a:ext cx="5139695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207137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932558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CF08CB0-ECFE-4C9F-BF51-8739B5721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62843"/>
              </p:ext>
            </p:extLst>
          </p:nvPr>
        </p:nvGraphicFramePr>
        <p:xfrm>
          <a:off x="3044936" y="2710543"/>
          <a:ext cx="5139694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207137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932557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B07BC97-34F8-488F-8BC0-CEA78E2E9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34991"/>
              </p:ext>
            </p:extLst>
          </p:nvPr>
        </p:nvGraphicFramePr>
        <p:xfrm>
          <a:off x="3044936" y="3276082"/>
          <a:ext cx="5139694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207137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932557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8C73DB7-617A-4C99-A55F-A1331B529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43327"/>
              </p:ext>
            </p:extLst>
          </p:nvPr>
        </p:nvGraphicFramePr>
        <p:xfrm>
          <a:off x="3044935" y="3873974"/>
          <a:ext cx="5139693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317203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822490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3F1EA8B-04D3-4EEE-8831-1621AC05C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17173"/>
              </p:ext>
            </p:extLst>
          </p:nvPr>
        </p:nvGraphicFramePr>
        <p:xfrm>
          <a:off x="3044935" y="4471866"/>
          <a:ext cx="5139694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347183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792511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9FEA64-691B-4026-ADBF-89B7E040C467}"/>
              </a:ext>
            </a:extLst>
          </p:cNvPr>
          <p:cNvSpPr/>
          <p:nvPr/>
        </p:nvSpPr>
        <p:spPr>
          <a:xfrm>
            <a:off x="8923049" y="4351710"/>
            <a:ext cx="1259174" cy="968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8755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EA55269-BC47-4EE6-91DA-4CE22A1C07C8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4C9F58-2551-4388-9C33-2290F33743E2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08ACA3-FA00-4384-9FF2-CC16036AE07A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E37784-7116-4E97-B2FB-86F3982D7D0F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2401952-5722-41A5-802D-067B7C951B60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E929B-9815-46DF-A707-1597D3C72D61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F61FB0-58F1-4E4C-AC39-B6B0C39B6AA1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AC888585-924F-4379-90EC-FF98E92EF333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3AA8C8-F107-4FFB-A89D-B59C0BEE03BC}"/>
              </a:ext>
            </a:extLst>
          </p:cNvPr>
          <p:cNvSpPr txBox="1"/>
          <p:nvPr/>
        </p:nvSpPr>
        <p:spPr>
          <a:xfrm>
            <a:off x="1700892" y="814488"/>
            <a:ext cx="323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 완료된 상품 내역 조회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9B209-C8AA-4A7C-B47D-361E6684AE74}"/>
              </a:ext>
            </a:extLst>
          </p:cNvPr>
          <p:cNvSpPr/>
          <p:nvPr/>
        </p:nvSpPr>
        <p:spPr>
          <a:xfrm>
            <a:off x="2016439" y="1707303"/>
            <a:ext cx="8143561" cy="3076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24">
            <a:extLst>
              <a:ext uri="{FF2B5EF4-FFF2-40B4-BE49-F238E27FC236}">
                <a16:creationId xmlns:a16="http://schemas.microsoft.com/office/drawing/2014/main" id="{C27502F6-7CB8-4FDD-95D6-2F3C4E7D5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76281"/>
              </p:ext>
            </p:extLst>
          </p:nvPr>
        </p:nvGraphicFramePr>
        <p:xfrm>
          <a:off x="2031999" y="1707303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12062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4947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76377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97962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624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판매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평균만족도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03602"/>
                  </a:ext>
                </a:extLst>
              </a:tr>
            </a:tbl>
          </a:graphicData>
        </a:graphic>
      </p:graphicFrame>
      <p:graphicFrame>
        <p:nvGraphicFramePr>
          <p:cNvPr id="15" name="표 25">
            <a:extLst>
              <a:ext uri="{FF2B5EF4-FFF2-40B4-BE49-F238E27FC236}">
                <a16:creationId xmlns:a16="http://schemas.microsoft.com/office/drawing/2014/main" id="{642A08DF-12E4-4EBD-B211-2B4994D3F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65878"/>
              </p:ext>
            </p:extLst>
          </p:nvPr>
        </p:nvGraphicFramePr>
        <p:xfrm>
          <a:off x="2031999" y="2078143"/>
          <a:ext cx="8128000" cy="2770971"/>
        </p:xfrm>
        <a:graphic>
          <a:graphicData uri="http://schemas.openxmlformats.org/drawingml/2006/table">
            <a:tbl>
              <a:tblPr bandRow="1" bandCol="1">
                <a:tableStyleId>{1FECB4D8-DB02-4DC6-A0A2-4F2EBAE1DC90}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28336975"/>
                    </a:ext>
                  </a:extLst>
                </a:gridCol>
              </a:tblGrid>
              <a:tr h="3958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긴 바지          </a:t>
                      </a:r>
                      <a:r>
                        <a:rPr lang="ko-KR" altLang="en-US" dirty="0" err="1"/>
                        <a:t>ㅇㅇㅇ</a:t>
                      </a:r>
                      <a:r>
                        <a:rPr lang="ko-KR" altLang="en-US" dirty="0"/>
                        <a:t>            </a:t>
                      </a:r>
                      <a:r>
                        <a:rPr lang="en-US" altLang="ko-KR" dirty="0"/>
                        <a:t>50000             5                  2.4/5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66235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한복              </a:t>
                      </a:r>
                      <a:r>
                        <a:rPr lang="ko-KR" altLang="en-US" dirty="0" err="1"/>
                        <a:t>ㄴㄴㄴ</a:t>
                      </a:r>
                      <a:r>
                        <a:rPr lang="ko-KR" altLang="en-US" dirty="0"/>
                        <a:t>            </a:t>
                      </a:r>
                      <a:r>
                        <a:rPr lang="en-US" altLang="ko-KR" dirty="0"/>
                        <a:t>60000             6                  3.0/5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7358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2471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47992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54163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2810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819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BC00322-FC1A-44D1-B3E1-EA6F110776EB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14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BDBF707-A748-4258-B032-8EA4CDA022AD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8940E5-2D8D-468A-A533-D48BA1AE9195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891086-8810-40CD-AAB6-C003F90957D2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E9DE90-DAD0-4333-B3CB-0A9087465ACD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15B293-C409-4CB8-90F9-D0B79AEB8158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A0A4BB-A02D-43A7-B30F-75DB6D5E9AEF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546427-6CB4-4252-A647-A0F2783D9F4C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504D6FFC-AFFF-4FD0-96ED-7A2DDEA3FD1E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A244B1-2328-4B78-9D5E-DD09D2EDA011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통계 조회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877-6106-443F-AEDF-781716BFFBE3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45E2BD-81A3-4838-BFD1-AF788B15EED6}"/>
              </a:ext>
            </a:extLst>
          </p:cNvPr>
          <p:cNvSpPr/>
          <p:nvPr/>
        </p:nvSpPr>
        <p:spPr>
          <a:xfrm>
            <a:off x="5291306" y="265687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150,000 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84054-DF9C-4EA1-9EB0-8C77AB3D75E4}"/>
              </a:ext>
            </a:extLst>
          </p:cNvPr>
          <p:cNvSpPr txBox="1"/>
          <p:nvPr/>
        </p:nvSpPr>
        <p:spPr>
          <a:xfrm>
            <a:off x="2948109" y="2656871"/>
            <a:ext cx="190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상품 총액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90D182-2C09-47EF-975D-22E572603D54}"/>
              </a:ext>
            </a:extLst>
          </p:cNvPr>
          <p:cNvSpPr/>
          <p:nvPr/>
        </p:nvSpPr>
        <p:spPr>
          <a:xfrm>
            <a:off x="5291306" y="3218340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4.3 /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2EB29-39C8-4CE9-997E-A4C593F97715}"/>
              </a:ext>
            </a:extLst>
          </p:cNvPr>
          <p:cNvSpPr txBox="1"/>
          <p:nvPr/>
        </p:nvSpPr>
        <p:spPr>
          <a:xfrm>
            <a:off x="2948109" y="3218340"/>
            <a:ext cx="222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구매만족도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9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4E7311-7B26-45E6-83EB-2297F67007A4}"/>
              </a:ext>
            </a:extLst>
          </p:cNvPr>
          <p:cNvSpPr/>
          <p:nvPr/>
        </p:nvSpPr>
        <p:spPr>
          <a:xfrm>
            <a:off x="3326775" y="589031"/>
            <a:ext cx="4976735" cy="220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3BFAF2-AD43-4862-B748-64168F37283A}"/>
              </a:ext>
            </a:extLst>
          </p:cNvPr>
          <p:cNvSpPr/>
          <p:nvPr/>
        </p:nvSpPr>
        <p:spPr>
          <a:xfrm>
            <a:off x="7357139" y="763072"/>
            <a:ext cx="32978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89F09F7C-7A91-4C10-B38F-CD3BAE6CFBC1}"/>
              </a:ext>
            </a:extLst>
          </p:cNvPr>
          <p:cNvSpPr/>
          <p:nvPr/>
        </p:nvSpPr>
        <p:spPr>
          <a:xfrm>
            <a:off x="7686924" y="589031"/>
            <a:ext cx="511655" cy="393802"/>
          </a:xfrm>
          <a:prstGeom prst="mathMultiply">
            <a:avLst>
              <a:gd name="adj1" fmla="val 1175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1FA95-E974-4457-9460-9B5FFF6065BD}"/>
              </a:ext>
            </a:extLst>
          </p:cNvPr>
          <p:cNvSpPr txBox="1"/>
          <p:nvPr/>
        </p:nvSpPr>
        <p:spPr>
          <a:xfrm>
            <a:off x="3862826" y="1328398"/>
            <a:ext cx="389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등록이 완료되었습니다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2D5288-AB87-4310-A60A-B669D4A8ED16}"/>
              </a:ext>
            </a:extLst>
          </p:cNvPr>
          <p:cNvSpPr/>
          <p:nvPr/>
        </p:nvSpPr>
        <p:spPr>
          <a:xfrm>
            <a:off x="3431706" y="3500560"/>
            <a:ext cx="4976735" cy="220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86CA3F-A7C3-4C7A-BD7B-73B91D1D63B8}"/>
              </a:ext>
            </a:extLst>
          </p:cNvPr>
          <p:cNvSpPr/>
          <p:nvPr/>
        </p:nvSpPr>
        <p:spPr>
          <a:xfrm>
            <a:off x="7462070" y="3674601"/>
            <a:ext cx="32978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EB5CBD15-E3E6-4479-9A80-FF259FBEA7BD}"/>
              </a:ext>
            </a:extLst>
          </p:cNvPr>
          <p:cNvSpPr/>
          <p:nvPr/>
        </p:nvSpPr>
        <p:spPr>
          <a:xfrm>
            <a:off x="7791855" y="3500560"/>
            <a:ext cx="511655" cy="393802"/>
          </a:xfrm>
          <a:prstGeom prst="mathMultiply">
            <a:avLst>
              <a:gd name="adj1" fmla="val 1175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0CA9-38A1-42E1-BBF7-7B8A3355A9C9}"/>
              </a:ext>
            </a:extLst>
          </p:cNvPr>
          <p:cNvSpPr txBox="1"/>
          <p:nvPr/>
        </p:nvSpPr>
        <p:spPr>
          <a:xfrm>
            <a:off x="3967757" y="4239927"/>
            <a:ext cx="389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또는 비밀번호가 </a:t>
            </a:r>
            <a:endParaRPr lang="en-US" altLang="ko-KR" dirty="0"/>
          </a:p>
          <a:p>
            <a:r>
              <a:rPr lang="ko-KR" altLang="en-US" dirty="0"/>
              <a:t>잘못 입력되었습니다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7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A8CFE4-11BB-4F03-BE2B-25B254FB01B7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EE33037-337F-4EB3-8229-C02DB84717E3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4113B0-E90A-438A-9DE3-CBC5C83E2292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97F966-8AFC-484B-93DA-A022FA8A3793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BCB143-BFE3-4A48-90F7-82AC02FDD620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EDAFE8-6335-45CC-943E-D2FB0CF3FEE8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F67753-4E6A-43D4-B04D-2CFF42039E39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E7F86001-1FA1-468B-B2A8-F679FFD49784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21F5B3-1F51-41C8-9088-4D6C195456BE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EC442AB-FB3D-47AD-A881-4ED1A93E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94775"/>
              </p:ext>
            </p:extLst>
          </p:nvPr>
        </p:nvGraphicFramePr>
        <p:xfrm>
          <a:off x="2984975" y="2824528"/>
          <a:ext cx="5139693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317203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822490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218C04-8F21-4B94-BF04-09F7178A5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01113"/>
              </p:ext>
            </p:extLst>
          </p:nvPr>
        </p:nvGraphicFramePr>
        <p:xfrm>
          <a:off x="2984975" y="3422420"/>
          <a:ext cx="5139694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347183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792511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B5A945-9072-4480-A8B5-32C4BA5B8F20}"/>
              </a:ext>
            </a:extLst>
          </p:cNvPr>
          <p:cNvSpPr/>
          <p:nvPr/>
        </p:nvSpPr>
        <p:spPr>
          <a:xfrm>
            <a:off x="8244590" y="2824528"/>
            <a:ext cx="1259174" cy="968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6739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98729C4-89B6-451D-A816-DF8EC7566080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1D47EF-4FA1-450E-BAB0-FD08D5E784AA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610D39-373E-42BA-B07E-8083F52C6322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C11869-5DEE-4D44-8058-9FFFB49B5BA1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ED90BF-F0A4-4C6E-A2B1-1FAFD8B03536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B456F5-FA54-4E99-BD59-1BC6A06130CF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A05A65-DDF9-4987-89AB-D7BD84AA9A4A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CDAC0221-1357-4EA5-B017-07B9217A5C66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AE2423-D69C-4590-9E8A-D3F140F17C11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1781D0-D29C-4D59-A610-1677D663BAAE}"/>
              </a:ext>
            </a:extLst>
          </p:cNvPr>
          <p:cNvSpPr/>
          <p:nvPr/>
        </p:nvSpPr>
        <p:spPr>
          <a:xfrm>
            <a:off x="3342806" y="2083633"/>
            <a:ext cx="4976735" cy="220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67E9D-7E1F-45DB-9D46-18DB2D56BF66}"/>
              </a:ext>
            </a:extLst>
          </p:cNvPr>
          <p:cNvSpPr/>
          <p:nvPr/>
        </p:nvSpPr>
        <p:spPr>
          <a:xfrm>
            <a:off x="7373170" y="2257674"/>
            <a:ext cx="32978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EE4AB06D-9617-439C-BF8F-0E3D91452519}"/>
              </a:ext>
            </a:extLst>
          </p:cNvPr>
          <p:cNvSpPr/>
          <p:nvPr/>
        </p:nvSpPr>
        <p:spPr>
          <a:xfrm>
            <a:off x="7702955" y="2083633"/>
            <a:ext cx="511655" cy="393802"/>
          </a:xfrm>
          <a:prstGeom prst="mathMultiply">
            <a:avLst>
              <a:gd name="adj1" fmla="val 1175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86940-F3F2-491A-9CF7-DDE4B5FA8E3D}"/>
              </a:ext>
            </a:extLst>
          </p:cNvPr>
          <p:cNvSpPr txBox="1"/>
          <p:nvPr/>
        </p:nvSpPr>
        <p:spPr>
          <a:xfrm>
            <a:off x="3807279" y="2668061"/>
            <a:ext cx="389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ㅇㅇ님의</a:t>
            </a:r>
            <a:r>
              <a:rPr lang="ko-KR" altLang="en-US" dirty="0"/>
              <a:t> 시스템 사용 권한이 소멸되었습니다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21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FA4DE3-58E8-43AB-B193-F642D1A9C041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3BF8BD-35B1-4923-9FDF-65E6E91E6C1A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38CA13-8D95-4475-98AD-6ED39620D7E8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D9BE5E-D219-4C4F-A275-2250EFDD317D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245855-CC01-4958-833C-EBF0534BAA8C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E429DDC-1EE5-418C-B6C5-8420FE8701A5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DEE3B-3057-4855-ADF6-A9B521EEEABD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9CBE84C1-EABD-4B75-AF76-94A7FFE29E95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214F59-163D-4882-A61B-294316E0DEDD}"/>
              </a:ext>
            </a:extLst>
          </p:cNvPr>
          <p:cNvSpPr txBox="1"/>
          <p:nvPr/>
        </p:nvSpPr>
        <p:spPr>
          <a:xfrm>
            <a:off x="1700892" y="814488"/>
            <a:ext cx="288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Shopping</a:t>
            </a:r>
            <a:r>
              <a:rPr lang="ko-KR" altLang="en-US" dirty="0"/>
              <a:t> </a:t>
            </a:r>
            <a:r>
              <a:rPr lang="en-US" altLang="ko-KR" dirty="0"/>
              <a:t>mall main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89124C-E475-4C63-9ABA-223A9CA119B9}"/>
              </a:ext>
            </a:extLst>
          </p:cNvPr>
          <p:cNvSpPr txBox="1"/>
          <p:nvPr/>
        </p:nvSpPr>
        <p:spPr>
          <a:xfrm>
            <a:off x="8003966" y="1446047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60067A-076D-4D41-9A00-1F5BB392E00E}"/>
              </a:ext>
            </a:extLst>
          </p:cNvPr>
          <p:cNvSpPr/>
          <p:nvPr/>
        </p:nvSpPr>
        <p:spPr>
          <a:xfrm>
            <a:off x="9256625" y="1449255"/>
            <a:ext cx="11490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5581DD-B445-4B26-A981-9A67A2A180DC}"/>
              </a:ext>
            </a:extLst>
          </p:cNvPr>
          <p:cNvSpPr/>
          <p:nvPr/>
        </p:nvSpPr>
        <p:spPr>
          <a:xfrm>
            <a:off x="3342806" y="2083633"/>
            <a:ext cx="4976735" cy="220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4B0670-75BB-43EB-8CAD-BDB111305507}"/>
              </a:ext>
            </a:extLst>
          </p:cNvPr>
          <p:cNvSpPr/>
          <p:nvPr/>
        </p:nvSpPr>
        <p:spPr>
          <a:xfrm>
            <a:off x="7373170" y="2257674"/>
            <a:ext cx="32978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5B007622-816E-40F9-BAC9-513239DBAE60}"/>
              </a:ext>
            </a:extLst>
          </p:cNvPr>
          <p:cNvSpPr/>
          <p:nvPr/>
        </p:nvSpPr>
        <p:spPr>
          <a:xfrm>
            <a:off x="7702955" y="2083633"/>
            <a:ext cx="511655" cy="393802"/>
          </a:xfrm>
          <a:prstGeom prst="mathMultiply">
            <a:avLst>
              <a:gd name="adj1" fmla="val 1175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82E35-16E8-4902-9087-4142DF0D16E8}"/>
              </a:ext>
            </a:extLst>
          </p:cNvPr>
          <p:cNvSpPr txBox="1"/>
          <p:nvPr/>
        </p:nvSpPr>
        <p:spPr>
          <a:xfrm>
            <a:off x="3878857" y="2823000"/>
            <a:ext cx="389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창이 자동으로 닫힙니다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72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1BCBFB-B5A0-40BD-A3E0-21068EEFD6C1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CAE659-6619-4901-A952-32D22375CB09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C7E053-FDFF-4F7B-B101-2C12A3D8DE4A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CA078D-E782-4A0C-81A6-D46FB86F1FB6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14EB93-A7B0-4AD3-A17A-96A7A88B1AB6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DE46CEA-4C0B-4F30-A23E-6374AD23AB2C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AB0B25-005B-44D5-BCCE-1BBA01834A51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81D09B64-B653-491D-B702-BDB99BA01310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2B892D-0742-4A30-B4F9-61A1E87CB0DE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의류 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62236D-30FC-4583-8702-7649123BFEC2}"/>
              </a:ext>
            </a:extLst>
          </p:cNvPr>
          <p:cNvSpPr/>
          <p:nvPr/>
        </p:nvSpPr>
        <p:spPr>
          <a:xfrm>
            <a:off x="3807279" y="1615814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43715-1706-4A67-8462-C3453BFD5F56}"/>
              </a:ext>
            </a:extLst>
          </p:cNvPr>
          <p:cNvSpPr txBox="1"/>
          <p:nvPr/>
        </p:nvSpPr>
        <p:spPr>
          <a:xfrm>
            <a:off x="1733906" y="1615814"/>
            <a:ext cx="116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0431A8-A49A-4FA0-ACA5-1D9A0094FD4A}"/>
              </a:ext>
            </a:extLst>
          </p:cNvPr>
          <p:cNvSpPr/>
          <p:nvPr/>
        </p:nvSpPr>
        <p:spPr>
          <a:xfrm>
            <a:off x="3807279" y="215961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546E0-4F2D-445F-91DC-638068544ABA}"/>
              </a:ext>
            </a:extLst>
          </p:cNvPr>
          <p:cNvSpPr txBox="1"/>
          <p:nvPr/>
        </p:nvSpPr>
        <p:spPr>
          <a:xfrm>
            <a:off x="1733906" y="2165033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제작회사명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439739-84DD-446D-A76E-081B544393A3}"/>
              </a:ext>
            </a:extLst>
          </p:cNvPr>
          <p:cNvSpPr/>
          <p:nvPr/>
        </p:nvSpPr>
        <p:spPr>
          <a:xfrm>
            <a:off x="3807279" y="2776685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9BD5F-AF42-4B85-A710-3538BEFE773F}"/>
              </a:ext>
            </a:extLst>
          </p:cNvPr>
          <p:cNvSpPr txBox="1"/>
          <p:nvPr/>
        </p:nvSpPr>
        <p:spPr>
          <a:xfrm>
            <a:off x="1733906" y="2782107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E77F93-CBEC-4437-A0B8-5847E0792892}"/>
              </a:ext>
            </a:extLst>
          </p:cNvPr>
          <p:cNvSpPr/>
          <p:nvPr/>
        </p:nvSpPr>
        <p:spPr>
          <a:xfrm>
            <a:off x="3807279" y="3325904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3150E-75CE-4843-BC3D-B1E4962127B1}"/>
              </a:ext>
            </a:extLst>
          </p:cNvPr>
          <p:cNvSpPr txBox="1"/>
          <p:nvPr/>
        </p:nvSpPr>
        <p:spPr>
          <a:xfrm>
            <a:off x="1733906" y="3331326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A09B3-BD16-4D38-B127-873DBB5FD3B6}"/>
              </a:ext>
            </a:extLst>
          </p:cNvPr>
          <p:cNvSpPr/>
          <p:nvPr/>
        </p:nvSpPr>
        <p:spPr>
          <a:xfrm>
            <a:off x="3807279" y="3875123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7AC0AF-95BA-415F-BA37-2BA17DA38578}"/>
              </a:ext>
            </a:extLst>
          </p:cNvPr>
          <p:cNvSpPr txBox="1"/>
          <p:nvPr/>
        </p:nvSpPr>
        <p:spPr>
          <a:xfrm>
            <a:off x="1733906" y="3880545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추가상품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692CBF-7299-4976-82E5-1930C848AF1E}"/>
              </a:ext>
            </a:extLst>
          </p:cNvPr>
          <p:cNvSpPr/>
          <p:nvPr/>
        </p:nvSpPr>
        <p:spPr>
          <a:xfrm>
            <a:off x="3807279" y="4436592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72F63E-DDD6-47FF-A776-BAC4908E7172}"/>
              </a:ext>
            </a:extLst>
          </p:cNvPr>
          <p:cNvSpPr txBox="1"/>
          <p:nvPr/>
        </p:nvSpPr>
        <p:spPr>
          <a:xfrm>
            <a:off x="1733905" y="4442014"/>
            <a:ext cx="190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추가상품 가격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D49860-42F8-44F9-B382-1481CA047EEE}"/>
              </a:ext>
            </a:extLst>
          </p:cNvPr>
          <p:cNvSpPr/>
          <p:nvPr/>
        </p:nvSpPr>
        <p:spPr>
          <a:xfrm>
            <a:off x="3807279" y="499806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17D31-026A-44D7-8776-3FA2514ABF7C}"/>
              </a:ext>
            </a:extLst>
          </p:cNvPr>
          <p:cNvSpPr txBox="1"/>
          <p:nvPr/>
        </p:nvSpPr>
        <p:spPr>
          <a:xfrm>
            <a:off x="1733906" y="5003483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종료일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5701CB-F79C-4B12-B28C-C74D6B2ADF7C}"/>
              </a:ext>
            </a:extLst>
          </p:cNvPr>
          <p:cNvSpPr/>
          <p:nvPr/>
        </p:nvSpPr>
        <p:spPr>
          <a:xfrm>
            <a:off x="8923049" y="4351710"/>
            <a:ext cx="1259174" cy="968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2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D14DE3-AF4F-4B7A-B4A6-EACEF840EBF9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764E4B-7373-473F-AC94-407B5F6CC521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3D4106-CD05-4850-9637-3ED57D4B7925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B6CDBE-C162-4607-88E4-B38F83BF2ACB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391FC5-A208-4705-B3E0-4D86FE32F336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7864AC-DA9D-49C9-9487-3DB46A5927A7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B19099-6261-4B23-95AA-42983E0A1809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곱하기 기호 19">
              <a:extLst>
                <a:ext uri="{FF2B5EF4-FFF2-40B4-BE49-F238E27FC236}">
                  <a16:creationId xmlns:a16="http://schemas.microsoft.com/office/drawing/2014/main" id="{428F80B7-C6D9-4CDC-97AA-6A5CF5538963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34707D8-B433-4CAB-9B8A-AA68C92D7155}"/>
              </a:ext>
            </a:extLst>
          </p:cNvPr>
          <p:cNvSpPr txBox="1"/>
          <p:nvPr/>
        </p:nvSpPr>
        <p:spPr>
          <a:xfrm>
            <a:off x="1700892" y="814488"/>
            <a:ext cx="243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판매중인 의류 조회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F6F700-573B-438B-804A-297A44FF0A2A}"/>
              </a:ext>
            </a:extLst>
          </p:cNvPr>
          <p:cNvSpPr/>
          <p:nvPr/>
        </p:nvSpPr>
        <p:spPr>
          <a:xfrm>
            <a:off x="2016439" y="1707303"/>
            <a:ext cx="8143561" cy="3076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3D3AAA08-8736-4D6F-8A34-8B7C11931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575"/>
              </p:ext>
            </p:extLst>
          </p:nvPr>
        </p:nvGraphicFramePr>
        <p:xfrm>
          <a:off x="2031999" y="1707303"/>
          <a:ext cx="8128001" cy="5486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91206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94947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76377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9796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62419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63705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297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판매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03602"/>
                  </a:ext>
                </a:extLst>
              </a:tr>
            </a:tbl>
          </a:graphicData>
        </a:graphic>
      </p:graphicFrame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4971B8D1-358E-49C3-84B7-A73AF2839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63439"/>
              </p:ext>
            </p:extLst>
          </p:nvPr>
        </p:nvGraphicFramePr>
        <p:xfrm>
          <a:off x="2032000" y="2288600"/>
          <a:ext cx="8128000" cy="2622795"/>
        </p:xfrm>
        <a:graphic>
          <a:graphicData uri="http://schemas.openxmlformats.org/drawingml/2006/table">
            <a:tbl>
              <a:tblPr bandRow="1" bandCol="1">
                <a:tableStyleId>{1FECB4D8-DB02-4DC6-A0A2-4F2EBAE1DC90}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28336975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남방       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12000       10           </a:t>
                      </a:r>
                      <a:r>
                        <a:rPr lang="ko-KR" altLang="en-US" dirty="0"/>
                        <a:t>모자         </a:t>
                      </a:r>
                      <a:r>
                        <a:rPr lang="en-US" altLang="ko-KR" dirty="0"/>
                        <a:t>3000         5/2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66235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드레스     </a:t>
                      </a:r>
                      <a:r>
                        <a:rPr lang="ko-KR" altLang="en-US" dirty="0" err="1"/>
                        <a:t>ㅇㅇ</a:t>
                      </a:r>
                      <a:r>
                        <a:rPr lang="ko-KR" altLang="en-US" dirty="0"/>
                        <a:t>         </a:t>
                      </a:r>
                      <a:r>
                        <a:rPr lang="en-US" altLang="ko-KR" dirty="0"/>
                        <a:t>35000       7             </a:t>
                      </a:r>
                      <a:r>
                        <a:rPr lang="ko-KR" altLang="en-US" dirty="0"/>
                        <a:t>청바지      </a:t>
                      </a:r>
                      <a:r>
                        <a:rPr lang="en-US" altLang="ko-KR" dirty="0"/>
                        <a:t>5000         5/4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7358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후드티</a:t>
                      </a:r>
                      <a:r>
                        <a:rPr lang="ko-KR" altLang="en-US" dirty="0"/>
                        <a:t>     </a:t>
                      </a:r>
                      <a:r>
                        <a:rPr lang="ko-KR" altLang="en-US" dirty="0" err="1"/>
                        <a:t>ㄴㄴㄴ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43000       3             </a:t>
                      </a:r>
                      <a:r>
                        <a:rPr lang="ko-KR" altLang="en-US" dirty="0"/>
                        <a:t>머리띠      </a:t>
                      </a:r>
                      <a:r>
                        <a:rPr lang="en-US" altLang="ko-KR" dirty="0"/>
                        <a:t>2000         4/30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2471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47992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54163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281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8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8EF862-8BA4-474B-A541-4B5B49D026A9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E44E47-FA30-4546-B6B4-E4901F795570}"/>
              </a:ext>
            </a:extLst>
          </p:cNvPr>
          <p:cNvSpPr/>
          <p:nvPr/>
        </p:nvSpPr>
        <p:spPr>
          <a:xfrm>
            <a:off x="9249619" y="5037669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B19227-E727-4793-952A-DA0A06D0D17D}"/>
              </a:ext>
            </a:extLst>
          </p:cNvPr>
          <p:cNvSpPr/>
          <p:nvPr/>
        </p:nvSpPr>
        <p:spPr>
          <a:xfrm>
            <a:off x="1870985" y="5010416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7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1DE519-4906-4341-8B8C-94B565262921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B2E3F6-7385-41F2-AC09-AE543CFE9628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6F3FB6-A61B-46AB-BFA4-B2DDCF205B40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7CBA9A-C386-4334-9FF0-1EE56C014448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FC3CC52-90BB-4B0A-95DB-9953FEEE2F6F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CF372D-0745-4610-9123-435C5033AD3C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67D7316-7E20-4AD3-AACC-62D168B19EAF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9C6B9626-20AF-49B4-94AD-64104B358EFF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3E865C-606F-40D1-B2D1-BAA09AEB41AB}"/>
              </a:ext>
            </a:extLst>
          </p:cNvPr>
          <p:cNvSpPr txBox="1"/>
          <p:nvPr/>
        </p:nvSpPr>
        <p:spPr>
          <a:xfrm>
            <a:off x="1700892" y="814488"/>
            <a:ext cx="243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판매중인 의류 조회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964E4-EDA0-4B3F-83A2-E596FAC8AE27}"/>
              </a:ext>
            </a:extLst>
          </p:cNvPr>
          <p:cNvSpPr/>
          <p:nvPr/>
        </p:nvSpPr>
        <p:spPr>
          <a:xfrm>
            <a:off x="2016439" y="1707303"/>
            <a:ext cx="8143561" cy="3076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24">
            <a:extLst>
              <a:ext uri="{FF2B5EF4-FFF2-40B4-BE49-F238E27FC236}">
                <a16:creationId xmlns:a16="http://schemas.microsoft.com/office/drawing/2014/main" id="{E9825BED-4945-49E2-A725-4B07E450F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13419"/>
              </p:ext>
            </p:extLst>
          </p:nvPr>
        </p:nvGraphicFramePr>
        <p:xfrm>
          <a:off x="2031999" y="1707303"/>
          <a:ext cx="8128001" cy="5486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91206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94947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76377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9796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62419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63705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297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판매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03602"/>
                  </a:ext>
                </a:extLst>
              </a:tr>
            </a:tbl>
          </a:graphicData>
        </a:graphic>
      </p:graphicFrame>
      <p:graphicFrame>
        <p:nvGraphicFramePr>
          <p:cNvPr id="15" name="표 25">
            <a:extLst>
              <a:ext uri="{FF2B5EF4-FFF2-40B4-BE49-F238E27FC236}">
                <a16:creationId xmlns:a16="http://schemas.microsoft.com/office/drawing/2014/main" id="{C700F95C-3E8E-4B5D-B3B5-2EAA2DFFE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17650"/>
              </p:ext>
            </p:extLst>
          </p:nvPr>
        </p:nvGraphicFramePr>
        <p:xfrm>
          <a:off x="2032000" y="2288600"/>
          <a:ext cx="8128000" cy="2622795"/>
        </p:xfrm>
        <a:graphic>
          <a:graphicData uri="http://schemas.openxmlformats.org/drawingml/2006/table">
            <a:tbl>
              <a:tblPr bandRow="1" bandCol="1">
                <a:tableStyleId>{1FECB4D8-DB02-4DC6-A0A2-4F2EBAE1DC90}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28336975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남방       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12000       10           </a:t>
                      </a:r>
                      <a:r>
                        <a:rPr lang="ko-KR" altLang="en-US" dirty="0"/>
                        <a:t>모자         </a:t>
                      </a:r>
                      <a:r>
                        <a:rPr lang="en-US" altLang="ko-KR" dirty="0"/>
                        <a:t>3000         5/2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66235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드레스     </a:t>
                      </a:r>
                      <a:r>
                        <a:rPr lang="ko-KR" altLang="en-US" dirty="0" err="1"/>
                        <a:t>ㅇㅇ</a:t>
                      </a:r>
                      <a:r>
                        <a:rPr lang="ko-KR" altLang="en-US" dirty="0"/>
                        <a:t>         </a:t>
                      </a:r>
                      <a:r>
                        <a:rPr lang="en-US" altLang="ko-KR" dirty="0"/>
                        <a:t>35000       7             </a:t>
                      </a:r>
                      <a:r>
                        <a:rPr lang="ko-KR" altLang="en-US" dirty="0"/>
                        <a:t>청바지      </a:t>
                      </a:r>
                      <a:r>
                        <a:rPr lang="en-US" altLang="ko-KR" dirty="0"/>
                        <a:t>5000         5/4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7358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후드티</a:t>
                      </a:r>
                      <a:r>
                        <a:rPr lang="ko-KR" altLang="en-US" dirty="0"/>
                        <a:t>     </a:t>
                      </a:r>
                      <a:r>
                        <a:rPr lang="ko-KR" altLang="en-US" dirty="0" err="1"/>
                        <a:t>ㄴㄴㄴ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43000       3             </a:t>
                      </a:r>
                      <a:r>
                        <a:rPr lang="ko-KR" altLang="en-US" dirty="0"/>
                        <a:t>머리띠      </a:t>
                      </a:r>
                      <a:r>
                        <a:rPr lang="en-US" altLang="ko-KR" dirty="0"/>
                        <a:t>2000         4/30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2471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47992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54163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281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819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382ADD0-72D8-4E55-B746-35C509B2BB22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C3118F-4873-4017-B4F8-50E8E54956DE}"/>
              </a:ext>
            </a:extLst>
          </p:cNvPr>
          <p:cNvSpPr/>
          <p:nvPr/>
        </p:nvSpPr>
        <p:spPr>
          <a:xfrm>
            <a:off x="9249619" y="5037669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FC5F2-C2D7-4471-9AE1-3E9C85E3D438}"/>
              </a:ext>
            </a:extLst>
          </p:cNvPr>
          <p:cNvSpPr/>
          <p:nvPr/>
        </p:nvSpPr>
        <p:spPr>
          <a:xfrm>
            <a:off x="1870985" y="5010416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DC41D3-6B17-48D5-8734-9BD2A3CFD467}"/>
              </a:ext>
            </a:extLst>
          </p:cNvPr>
          <p:cNvSpPr/>
          <p:nvPr/>
        </p:nvSpPr>
        <p:spPr>
          <a:xfrm>
            <a:off x="2031999" y="2653259"/>
            <a:ext cx="8128000" cy="369332"/>
          </a:xfrm>
          <a:prstGeom prst="rect">
            <a:avLst/>
          </a:prstGeom>
          <a:solidFill>
            <a:srgbClr val="AFABA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6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479ECD1-5075-477A-B37D-4E8C9F361ED1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AAF82D-A726-4830-A32E-57136A48601D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5E512-496D-44A7-B5B3-AD1248171F20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E2AD1-81D5-40D7-BDF8-B4F45AED45DC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4912576-3777-4202-B663-DAE2804FBE78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F0532FD-E96A-48AB-A854-7AFCFF9B8449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FCF80B-5A41-425D-8196-93223D94E474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8DBDFBC7-68DC-4534-9270-FA6AB289B279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24B9F3A-1610-4C8F-AF4E-B7B140728703}"/>
              </a:ext>
            </a:extLst>
          </p:cNvPr>
          <p:cNvSpPr txBox="1"/>
          <p:nvPr/>
        </p:nvSpPr>
        <p:spPr>
          <a:xfrm>
            <a:off x="1700892" y="814488"/>
            <a:ext cx="243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판매중인 의류 조회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78C6C4-4C51-4C16-A200-0607909FCA99}"/>
              </a:ext>
            </a:extLst>
          </p:cNvPr>
          <p:cNvSpPr/>
          <p:nvPr/>
        </p:nvSpPr>
        <p:spPr>
          <a:xfrm>
            <a:off x="2016439" y="1707303"/>
            <a:ext cx="8143561" cy="3076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24">
            <a:extLst>
              <a:ext uri="{FF2B5EF4-FFF2-40B4-BE49-F238E27FC236}">
                <a16:creationId xmlns:a16="http://schemas.microsoft.com/office/drawing/2014/main" id="{8121C694-C2F0-4551-9D7A-062237A7E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51297"/>
              </p:ext>
            </p:extLst>
          </p:nvPr>
        </p:nvGraphicFramePr>
        <p:xfrm>
          <a:off x="2031999" y="1707303"/>
          <a:ext cx="8128001" cy="5486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91206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94947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76377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9796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62419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63705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297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판매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03602"/>
                  </a:ext>
                </a:extLst>
              </a:tr>
            </a:tbl>
          </a:graphicData>
        </a:graphic>
      </p:graphicFrame>
      <p:graphicFrame>
        <p:nvGraphicFramePr>
          <p:cNvPr id="15" name="표 25">
            <a:extLst>
              <a:ext uri="{FF2B5EF4-FFF2-40B4-BE49-F238E27FC236}">
                <a16:creationId xmlns:a16="http://schemas.microsoft.com/office/drawing/2014/main" id="{BE61D0BE-1708-4E5F-96F2-E63A2AA99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90941"/>
              </p:ext>
            </p:extLst>
          </p:nvPr>
        </p:nvGraphicFramePr>
        <p:xfrm>
          <a:off x="2032000" y="2288600"/>
          <a:ext cx="8128000" cy="2622795"/>
        </p:xfrm>
        <a:graphic>
          <a:graphicData uri="http://schemas.openxmlformats.org/drawingml/2006/table">
            <a:tbl>
              <a:tblPr bandRow="1" bandCol="1">
                <a:tableStyleId>{1FECB4D8-DB02-4DC6-A0A2-4F2EBAE1DC90}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28336975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남방       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12000       10           </a:t>
                      </a:r>
                      <a:r>
                        <a:rPr lang="ko-KR" altLang="en-US" dirty="0"/>
                        <a:t>모자         </a:t>
                      </a:r>
                      <a:r>
                        <a:rPr lang="en-US" altLang="ko-KR" dirty="0"/>
                        <a:t>3000         5/2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66235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후드티</a:t>
                      </a:r>
                      <a:r>
                        <a:rPr lang="ko-KR" altLang="en-US" dirty="0"/>
                        <a:t>     </a:t>
                      </a:r>
                      <a:r>
                        <a:rPr lang="ko-KR" altLang="en-US" dirty="0" err="1"/>
                        <a:t>ㄴㄴㄴ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43000       3             </a:t>
                      </a:r>
                      <a:r>
                        <a:rPr lang="ko-KR" altLang="en-US" dirty="0"/>
                        <a:t>머리띠      </a:t>
                      </a:r>
                      <a:r>
                        <a:rPr lang="en-US" altLang="ko-KR" dirty="0"/>
                        <a:t>2000         4/30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7358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2471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47992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54163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281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819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EB6065D-AA2D-455A-9F5D-60C10AF5A587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AD6A40-FC17-4D87-A81C-A58E5F5D844D}"/>
              </a:ext>
            </a:extLst>
          </p:cNvPr>
          <p:cNvSpPr/>
          <p:nvPr/>
        </p:nvSpPr>
        <p:spPr>
          <a:xfrm>
            <a:off x="9249619" y="5037669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1F40EC-446E-479E-94E7-CD4D244FB731}"/>
              </a:ext>
            </a:extLst>
          </p:cNvPr>
          <p:cNvSpPr/>
          <p:nvPr/>
        </p:nvSpPr>
        <p:spPr>
          <a:xfrm>
            <a:off x="1870985" y="5010416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086F15E-6E29-4475-9E6C-338A0C9ABA33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3165E4F-D1DD-452D-9F6D-E2E0DD41A868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0A07A5-B51D-4A4D-B34F-54816982E650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DEE32E-B4CC-4A14-B263-9CF16BACF0A9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76C60B-DB88-4549-BFC2-F8244D7E326E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D403B8-2B6C-47E6-BD4E-2C2BF225C99E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F45CD3-182B-4F2C-B0D3-3669E8C8B865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27D8C9BA-26E8-4E33-A74E-58C089AF3F31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32F9C3-9452-4450-B8ED-4661EEAC9ECC}"/>
              </a:ext>
            </a:extLst>
          </p:cNvPr>
          <p:cNvSpPr txBox="1"/>
          <p:nvPr/>
        </p:nvSpPr>
        <p:spPr>
          <a:xfrm>
            <a:off x="1700892" y="814488"/>
            <a:ext cx="248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판매중인 의류 수정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3B5779-D08A-41ED-BA4E-F1BDEB646A79}"/>
              </a:ext>
            </a:extLst>
          </p:cNvPr>
          <p:cNvSpPr/>
          <p:nvPr/>
        </p:nvSpPr>
        <p:spPr>
          <a:xfrm>
            <a:off x="3807279" y="1615814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드레스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4E8DD-0C46-4099-8C58-92301D2C9C38}"/>
              </a:ext>
            </a:extLst>
          </p:cNvPr>
          <p:cNvSpPr txBox="1"/>
          <p:nvPr/>
        </p:nvSpPr>
        <p:spPr>
          <a:xfrm>
            <a:off x="1733906" y="1615814"/>
            <a:ext cx="116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3B0BD2-FA40-4537-972B-635235A64207}"/>
              </a:ext>
            </a:extLst>
          </p:cNvPr>
          <p:cNvSpPr/>
          <p:nvPr/>
        </p:nvSpPr>
        <p:spPr>
          <a:xfrm>
            <a:off x="3807279" y="215961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0F7969-3580-46C1-92F9-0E01F44DAD84}"/>
              </a:ext>
            </a:extLst>
          </p:cNvPr>
          <p:cNvSpPr txBox="1"/>
          <p:nvPr/>
        </p:nvSpPr>
        <p:spPr>
          <a:xfrm>
            <a:off x="1733906" y="2165033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제작회사명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3C6B72-583E-466F-B093-DF9C996F7080}"/>
              </a:ext>
            </a:extLst>
          </p:cNvPr>
          <p:cNvSpPr/>
          <p:nvPr/>
        </p:nvSpPr>
        <p:spPr>
          <a:xfrm>
            <a:off x="3807279" y="2776685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F74D60-C8CD-469E-A8D3-94116284037C}"/>
              </a:ext>
            </a:extLst>
          </p:cNvPr>
          <p:cNvSpPr txBox="1"/>
          <p:nvPr/>
        </p:nvSpPr>
        <p:spPr>
          <a:xfrm>
            <a:off x="1733906" y="2782107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):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381A57-5C10-4F52-AE45-6233FF1C5C62}"/>
              </a:ext>
            </a:extLst>
          </p:cNvPr>
          <p:cNvSpPr/>
          <p:nvPr/>
        </p:nvSpPr>
        <p:spPr>
          <a:xfrm>
            <a:off x="3807279" y="3325904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1893AF-A77D-4216-BA59-0116EE03F38D}"/>
              </a:ext>
            </a:extLst>
          </p:cNvPr>
          <p:cNvSpPr txBox="1"/>
          <p:nvPr/>
        </p:nvSpPr>
        <p:spPr>
          <a:xfrm>
            <a:off x="1733906" y="3331326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8110C3-ED74-4D82-A324-6729FB375713}"/>
              </a:ext>
            </a:extLst>
          </p:cNvPr>
          <p:cNvSpPr/>
          <p:nvPr/>
        </p:nvSpPr>
        <p:spPr>
          <a:xfrm>
            <a:off x="3807279" y="3875123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청바지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01C3CD-A716-455E-97BA-05DDB19899C4}"/>
              </a:ext>
            </a:extLst>
          </p:cNvPr>
          <p:cNvSpPr txBox="1"/>
          <p:nvPr/>
        </p:nvSpPr>
        <p:spPr>
          <a:xfrm>
            <a:off x="1733906" y="3880545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추가상품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CD1E9A-E0AC-44A7-9C63-94DE92C0E9E0}"/>
              </a:ext>
            </a:extLst>
          </p:cNvPr>
          <p:cNvSpPr/>
          <p:nvPr/>
        </p:nvSpPr>
        <p:spPr>
          <a:xfrm>
            <a:off x="3807279" y="4436592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EE0F1B-5406-48A0-8523-644D76F5FFFA}"/>
              </a:ext>
            </a:extLst>
          </p:cNvPr>
          <p:cNvSpPr txBox="1"/>
          <p:nvPr/>
        </p:nvSpPr>
        <p:spPr>
          <a:xfrm>
            <a:off x="1733905" y="4442014"/>
            <a:ext cx="190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추가상품 가격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77CD1B-8415-49D4-B2CE-C33D618BF4A8}"/>
              </a:ext>
            </a:extLst>
          </p:cNvPr>
          <p:cNvSpPr/>
          <p:nvPr/>
        </p:nvSpPr>
        <p:spPr>
          <a:xfrm>
            <a:off x="3807279" y="499806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5/4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FEA6D0-4BF2-4F6D-BFFB-6E182684C49B}"/>
              </a:ext>
            </a:extLst>
          </p:cNvPr>
          <p:cNvSpPr txBox="1"/>
          <p:nvPr/>
        </p:nvSpPr>
        <p:spPr>
          <a:xfrm>
            <a:off x="1733906" y="5003483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종료일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F5C00C-D984-4D9A-A0C3-E4FA082D5171}"/>
              </a:ext>
            </a:extLst>
          </p:cNvPr>
          <p:cNvSpPr/>
          <p:nvPr/>
        </p:nvSpPr>
        <p:spPr>
          <a:xfrm>
            <a:off x="8923049" y="4351710"/>
            <a:ext cx="1259174" cy="968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5543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263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민지</dc:creator>
  <cp:lastModifiedBy>유 민지</cp:lastModifiedBy>
  <cp:revision>10</cp:revision>
  <dcterms:created xsi:type="dcterms:W3CDTF">2022-04-30T14:48:17Z</dcterms:created>
  <dcterms:modified xsi:type="dcterms:W3CDTF">2022-05-01T12:53:46Z</dcterms:modified>
</cp:coreProperties>
</file>