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42D01-7179-404E-AE0E-2C7C32E51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619AC4-E65A-4B76-A3E0-928D4025A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5705B-ED46-4FBC-9EF8-C7C4E8D5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BD9-8B1C-4263-92E6-4055807E2A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94079A-3C2D-4AA2-83FE-D4BDBF25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1F777-19CF-4C37-AAE4-504C849E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E9BF-C117-4CB4-B9D5-CE71911F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66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581C5-F1B0-4A70-8A58-85DE6841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F12863-48D4-498D-942E-0CC4E7809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A4B5C9-5BC3-4151-99DA-7F50869A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BD9-8B1C-4263-92E6-4055807E2A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D7995-F7DD-4D42-9DD0-B7EFE423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4CE00-BC44-4342-A622-9214EBE1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E9BF-C117-4CB4-B9D5-CE71911F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10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1B179F-853B-4678-A413-03333102D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9E4BD7-2E67-4845-B344-3470D2220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22778-7715-43AB-B939-017A0144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BD9-8B1C-4263-92E6-4055807E2A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D0200B-ABF3-4E1E-8682-07C5562E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82FA9-9194-4A43-9A6A-8231875C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E9BF-C117-4CB4-B9D5-CE71911F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43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E269D-1029-49A4-984A-D51EF160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92293-37A1-4DE1-A637-E7F044A89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A1B2C-F7B2-4D6E-8D08-BBDFEA1C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BD9-8B1C-4263-92E6-4055807E2A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87E0A-0436-4809-B885-2935FB01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E1787-1AC9-4F36-93B3-1A6B855B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E9BF-C117-4CB4-B9D5-CE71911F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0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3564A-3D26-4D1F-B107-4CB16EB7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C989AD-932D-4FA9-9145-BB521F15D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F1AB01-83F3-4398-946D-9B973876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BD9-8B1C-4263-92E6-4055807E2A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A4821-969C-4F98-9BA4-482B353F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B856DF-8F0E-43A9-8448-20BEC506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E9BF-C117-4CB4-B9D5-CE71911F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25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9517C-0BC9-4C76-A9A2-0E2BD0B4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024EF-F983-41D4-A29C-6FF622BC3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065934-668E-43B0-8DBE-D62BC386C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9ACBFB-6775-42A7-B32B-30E81CE4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BD9-8B1C-4263-92E6-4055807E2A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DD5A5D-96DA-4707-B327-457ED292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1E21B9-9E53-4DA7-824E-5D812EC1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E9BF-C117-4CB4-B9D5-CE71911F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38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8DA11-13E3-40BA-B046-39351698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B75D31-0E4F-48DE-AB05-0F83AF9F4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25D470-4C16-48D6-B99C-DE54450AA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7C1710-8B04-4090-A53B-0F3E77029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F36BF6-EE9D-4702-A60E-B71772283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669500-983A-43D8-8FEC-B6335962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BD9-8B1C-4263-92E6-4055807E2A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6ED57A-2458-432A-8539-55D43F6B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596E2A-57F3-4B26-AB97-F6828B08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E9BF-C117-4CB4-B9D5-CE71911F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8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5B048-F87D-4666-AF7C-98D7B1F0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DEAE38-636B-41D4-A81E-F8C80288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BD9-8B1C-4263-92E6-4055807E2A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2DF4CE-1508-405B-842C-2BAC55E4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9B97F1-7EB4-4113-A2BD-861BFFD4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E9BF-C117-4CB4-B9D5-CE71911F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87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8A5252-815B-4330-9FF5-9A7674EC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BD9-8B1C-4263-92E6-4055807E2A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90506C-5136-4370-8462-D45BA3F9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C59681-4C19-45C3-A248-5F0331E9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E9BF-C117-4CB4-B9D5-CE71911F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7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C669A-6C18-4B19-B685-DC3300B5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3F735-6A4C-4D13-816C-F3B1A7ED6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377C55-CE2E-465D-94B3-6AB2CB37C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AA1F8-3A9A-4851-A39B-3C92CF1D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BD9-8B1C-4263-92E6-4055807E2A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C7BE94-E022-49F6-895B-6B0E8FAC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59B1DE-AF87-4BAC-8C25-DBDADAFC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E9BF-C117-4CB4-B9D5-CE71911F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03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AFD63-5EC3-4006-90D1-506155EF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25B893-A8FF-4C80-9722-E5ECC9792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E89AEF-0C91-417B-ADED-2B06902AA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6DE666-84E4-40CB-9D1C-2C7E1ADC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BD9-8B1C-4263-92E6-4055807E2A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B450CD-BFB9-4A25-94B1-C10701F3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837A56-C170-4DCA-953B-BC01DD4B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E9BF-C117-4CB4-B9D5-CE71911F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22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50C1A2-1D98-44DE-98EE-726ADFD1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0BB84E-5739-47B6-A8E6-F480376C4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AA84E-1639-4BF5-B17B-EACB49995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BD9-8B1C-4263-92E6-4055807E2A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A628F7-71CD-4F4E-99B1-555CDF5CC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77151-8297-4DDA-82DC-427A4A6C8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5E9BF-C117-4CB4-B9D5-CE71911F3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6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DB9544-7E5C-4D8D-9F93-EB4782FABB9D}"/>
              </a:ext>
            </a:extLst>
          </p:cNvPr>
          <p:cNvSpPr/>
          <p:nvPr/>
        </p:nvSpPr>
        <p:spPr>
          <a:xfrm>
            <a:off x="704675" y="989901"/>
            <a:ext cx="10922466" cy="5176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5B910E-0472-46CD-889C-75AA47F54540}"/>
              </a:ext>
            </a:extLst>
          </p:cNvPr>
          <p:cNvSpPr/>
          <p:nvPr/>
        </p:nvSpPr>
        <p:spPr>
          <a:xfrm>
            <a:off x="804321" y="1805907"/>
            <a:ext cx="10683004" cy="645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상품 정보</a:t>
            </a:r>
            <a:r>
              <a:rPr lang="en-US" altLang="ko-KR" dirty="0"/>
              <a:t>(</a:t>
            </a:r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제작회사명</a:t>
            </a:r>
            <a:r>
              <a:rPr lang="en-US" altLang="ko-KR" dirty="0"/>
              <a:t>, </a:t>
            </a:r>
            <a:r>
              <a:rPr lang="ko-KR" altLang="en-US" dirty="0"/>
              <a:t>판매자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평균 구매 만족도</a:t>
            </a:r>
            <a:r>
              <a:rPr lang="en-US" altLang="ko-KR" dirty="0"/>
              <a:t>, </a:t>
            </a:r>
            <a:r>
              <a:rPr lang="ko-KR" altLang="en-US" dirty="0"/>
              <a:t>구매일</a:t>
            </a:r>
            <a:r>
              <a:rPr lang="en-US" altLang="ko-KR" dirty="0"/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4B0DF1-87A4-4B1E-A5DB-386E696A03FF}"/>
              </a:ext>
            </a:extLst>
          </p:cNvPr>
          <p:cNvSpPr/>
          <p:nvPr/>
        </p:nvSpPr>
        <p:spPr>
          <a:xfrm>
            <a:off x="787542" y="2581888"/>
            <a:ext cx="10683004" cy="645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상품 정보</a:t>
            </a:r>
            <a:r>
              <a:rPr lang="en-US" altLang="ko-KR" dirty="0"/>
              <a:t>(</a:t>
            </a:r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제작회사명</a:t>
            </a:r>
            <a:r>
              <a:rPr lang="en-US" altLang="ko-KR" dirty="0"/>
              <a:t>, </a:t>
            </a:r>
            <a:r>
              <a:rPr lang="ko-KR" altLang="en-US" dirty="0"/>
              <a:t>판매자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평균 구매 만족도</a:t>
            </a:r>
            <a:r>
              <a:rPr lang="en-US" altLang="ko-KR" dirty="0"/>
              <a:t>, </a:t>
            </a:r>
            <a:r>
              <a:rPr lang="ko-KR" altLang="en-US" dirty="0"/>
              <a:t>구매일</a:t>
            </a:r>
            <a:r>
              <a:rPr lang="en-US" altLang="ko-KR" dirty="0"/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583529-6936-4E71-92DF-E30DC81AA18A}"/>
              </a:ext>
            </a:extLst>
          </p:cNvPr>
          <p:cNvSpPr/>
          <p:nvPr/>
        </p:nvSpPr>
        <p:spPr>
          <a:xfrm>
            <a:off x="787542" y="3357869"/>
            <a:ext cx="10683004" cy="645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상품 정보</a:t>
            </a:r>
            <a:r>
              <a:rPr lang="en-US" altLang="ko-KR" dirty="0"/>
              <a:t>(</a:t>
            </a:r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제작회사명</a:t>
            </a:r>
            <a:r>
              <a:rPr lang="en-US" altLang="ko-KR" dirty="0"/>
              <a:t>, </a:t>
            </a:r>
            <a:r>
              <a:rPr lang="ko-KR" altLang="en-US" dirty="0"/>
              <a:t>판매자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평균 구매 만족도</a:t>
            </a:r>
            <a:r>
              <a:rPr lang="en-US" altLang="ko-KR" dirty="0"/>
              <a:t>, </a:t>
            </a:r>
            <a:r>
              <a:rPr lang="ko-KR" altLang="en-US" dirty="0"/>
              <a:t>구매일</a:t>
            </a:r>
            <a:r>
              <a:rPr lang="en-US" altLang="ko-KR" dirty="0"/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4E065-0A7F-4D3F-AE31-8893B48F6CA3}"/>
              </a:ext>
            </a:extLst>
          </p:cNvPr>
          <p:cNvSpPr/>
          <p:nvPr/>
        </p:nvSpPr>
        <p:spPr>
          <a:xfrm>
            <a:off x="787541" y="4133850"/>
            <a:ext cx="10683004" cy="645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상품 정보</a:t>
            </a:r>
            <a:r>
              <a:rPr lang="en-US" altLang="ko-KR" dirty="0"/>
              <a:t>(</a:t>
            </a:r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제작회사명</a:t>
            </a:r>
            <a:r>
              <a:rPr lang="en-US" altLang="ko-KR" dirty="0"/>
              <a:t>, </a:t>
            </a:r>
            <a:r>
              <a:rPr lang="ko-KR" altLang="en-US" dirty="0"/>
              <a:t>판매자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평균 구매 만족도</a:t>
            </a:r>
            <a:r>
              <a:rPr lang="en-US" altLang="ko-KR" dirty="0"/>
              <a:t>, </a:t>
            </a:r>
            <a:r>
              <a:rPr lang="ko-KR" altLang="en-US" dirty="0"/>
              <a:t>구매일</a:t>
            </a:r>
            <a:r>
              <a:rPr lang="en-US" altLang="ko-KR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DB0216-A934-4708-B397-2BBEE0BC43F4}"/>
              </a:ext>
            </a:extLst>
          </p:cNvPr>
          <p:cNvSpPr txBox="1"/>
          <p:nvPr/>
        </p:nvSpPr>
        <p:spPr>
          <a:xfrm>
            <a:off x="998288" y="1213238"/>
            <a:ext cx="507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 구매 내역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B15B4F-6EB3-410E-884B-96A869C0C48E}"/>
              </a:ext>
            </a:extLst>
          </p:cNvPr>
          <p:cNvSpPr/>
          <p:nvPr/>
        </p:nvSpPr>
        <p:spPr>
          <a:xfrm>
            <a:off x="8247455" y="1973179"/>
            <a:ext cx="647164" cy="348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59FA88-AB33-4066-A2E4-F31F3D61BFA7}"/>
              </a:ext>
            </a:extLst>
          </p:cNvPr>
          <p:cNvSpPr/>
          <p:nvPr/>
        </p:nvSpPr>
        <p:spPr>
          <a:xfrm>
            <a:off x="8977878" y="1985316"/>
            <a:ext cx="647165" cy="348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환불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AD94A8-2E30-475F-892D-CFD731048492}"/>
              </a:ext>
            </a:extLst>
          </p:cNvPr>
          <p:cNvSpPr/>
          <p:nvPr/>
        </p:nvSpPr>
        <p:spPr>
          <a:xfrm>
            <a:off x="8247454" y="2741731"/>
            <a:ext cx="647165" cy="348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E2511D-54E6-4C5C-9755-CC5B2FD65BED}"/>
              </a:ext>
            </a:extLst>
          </p:cNvPr>
          <p:cNvSpPr/>
          <p:nvPr/>
        </p:nvSpPr>
        <p:spPr>
          <a:xfrm>
            <a:off x="8976605" y="2740316"/>
            <a:ext cx="647165" cy="348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환불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8BED34-0CE5-4C69-A0D8-B2D505F3C55B}"/>
              </a:ext>
            </a:extLst>
          </p:cNvPr>
          <p:cNvSpPr/>
          <p:nvPr/>
        </p:nvSpPr>
        <p:spPr>
          <a:xfrm>
            <a:off x="8247454" y="3505680"/>
            <a:ext cx="647165" cy="348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83EBB5-8695-4FC9-9000-413F802BDFE3}"/>
              </a:ext>
            </a:extLst>
          </p:cNvPr>
          <p:cNvSpPr/>
          <p:nvPr/>
        </p:nvSpPr>
        <p:spPr>
          <a:xfrm>
            <a:off x="8976605" y="3504265"/>
            <a:ext cx="647165" cy="348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F22E62-40CC-44ED-A389-2BAA2746D559}"/>
              </a:ext>
            </a:extLst>
          </p:cNvPr>
          <p:cNvSpPr/>
          <p:nvPr/>
        </p:nvSpPr>
        <p:spPr>
          <a:xfrm>
            <a:off x="8247454" y="4263254"/>
            <a:ext cx="647165" cy="348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296A31-E998-4AC7-BB4A-5EBDF86998C9}"/>
              </a:ext>
            </a:extLst>
          </p:cNvPr>
          <p:cNvSpPr/>
          <p:nvPr/>
        </p:nvSpPr>
        <p:spPr>
          <a:xfrm>
            <a:off x="8976605" y="4261839"/>
            <a:ext cx="647165" cy="348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D332BE-3EA1-4198-BB65-DD4558CC8629}"/>
              </a:ext>
            </a:extLst>
          </p:cNvPr>
          <p:cNvSpPr/>
          <p:nvPr/>
        </p:nvSpPr>
        <p:spPr>
          <a:xfrm>
            <a:off x="8545137" y="5595809"/>
            <a:ext cx="2925408" cy="3489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 구매 통계 보기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DC1DA6-0BEE-4D0B-83FA-F6F632D27770}"/>
              </a:ext>
            </a:extLst>
          </p:cNvPr>
          <p:cNvSpPr/>
          <p:nvPr/>
        </p:nvSpPr>
        <p:spPr>
          <a:xfrm>
            <a:off x="9708302" y="1985316"/>
            <a:ext cx="1602844" cy="348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구매내역삭제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567C59-2070-4B61-8070-A560EA880FE9}"/>
              </a:ext>
            </a:extLst>
          </p:cNvPr>
          <p:cNvSpPr/>
          <p:nvPr/>
        </p:nvSpPr>
        <p:spPr>
          <a:xfrm>
            <a:off x="9708302" y="2747745"/>
            <a:ext cx="1602844" cy="348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구매내역삭제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53500A-D74E-40EF-B22B-18E197FFA7B2}"/>
              </a:ext>
            </a:extLst>
          </p:cNvPr>
          <p:cNvSpPr/>
          <p:nvPr/>
        </p:nvSpPr>
        <p:spPr>
          <a:xfrm>
            <a:off x="9708302" y="3499548"/>
            <a:ext cx="1602844" cy="348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구매내역삭제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1CA3B3-3166-40AA-8364-2FA816400941}"/>
              </a:ext>
            </a:extLst>
          </p:cNvPr>
          <p:cNvSpPr/>
          <p:nvPr/>
        </p:nvSpPr>
        <p:spPr>
          <a:xfrm>
            <a:off x="9705756" y="4282368"/>
            <a:ext cx="1602844" cy="348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구매내역삭제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092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F8C368B-262F-47F3-9B5E-1788D44C2EEB}"/>
              </a:ext>
            </a:extLst>
          </p:cNvPr>
          <p:cNvSpPr/>
          <p:nvPr/>
        </p:nvSpPr>
        <p:spPr>
          <a:xfrm>
            <a:off x="912224" y="338739"/>
            <a:ext cx="9160031" cy="2958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3570A-116E-42C9-8097-9422D2B2C109}"/>
              </a:ext>
            </a:extLst>
          </p:cNvPr>
          <p:cNvSpPr txBox="1"/>
          <p:nvPr/>
        </p:nvSpPr>
        <p:spPr>
          <a:xfrm>
            <a:off x="912225" y="652704"/>
            <a:ext cx="7687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구매만족도 </a:t>
            </a:r>
            <a:r>
              <a:rPr lang="ko-KR" altLang="en-US" dirty="0" err="1"/>
              <a:t>평가창</a:t>
            </a:r>
            <a:endParaRPr lang="ko-KR" altLang="en-US" dirty="0"/>
          </a:p>
        </p:txBody>
      </p:sp>
      <p:sp>
        <p:nvSpPr>
          <p:cNvPr id="5" name="별: 꼭짓점 5개 4">
            <a:extLst>
              <a:ext uri="{FF2B5EF4-FFF2-40B4-BE49-F238E27FC236}">
                <a16:creationId xmlns:a16="http://schemas.microsoft.com/office/drawing/2014/main" id="{7DC48EC5-D680-426C-AEF6-5C32C449CD95}"/>
              </a:ext>
            </a:extLst>
          </p:cNvPr>
          <p:cNvSpPr/>
          <p:nvPr/>
        </p:nvSpPr>
        <p:spPr>
          <a:xfrm>
            <a:off x="2355273" y="1499849"/>
            <a:ext cx="716366" cy="716873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37FD0C3A-4FFD-4EB9-B384-652A3DD095D5}"/>
              </a:ext>
            </a:extLst>
          </p:cNvPr>
          <p:cNvSpPr/>
          <p:nvPr/>
        </p:nvSpPr>
        <p:spPr>
          <a:xfrm>
            <a:off x="3785344" y="1499845"/>
            <a:ext cx="716366" cy="716873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58B876FB-8A6D-4AB7-9F72-FBDF3DF44A6D}"/>
              </a:ext>
            </a:extLst>
          </p:cNvPr>
          <p:cNvSpPr/>
          <p:nvPr/>
        </p:nvSpPr>
        <p:spPr>
          <a:xfrm>
            <a:off x="5215415" y="1499845"/>
            <a:ext cx="716366" cy="716873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C5D1ED9D-73E2-4580-8684-747AC6A76DEC}"/>
              </a:ext>
            </a:extLst>
          </p:cNvPr>
          <p:cNvSpPr/>
          <p:nvPr/>
        </p:nvSpPr>
        <p:spPr>
          <a:xfrm>
            <a:off x="6645486" y="1499845"/>
            <a:ext cx="716366" cy="716873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별: 꼭짓점 5개 8">
            <a:extLst>
              <a:ext uri="{FF2B5EF4-FFF2-40B4-BE49-F238E27FC236}">
                <a16:creationId xmlns:a16="http://schemas.microsoft.com/office/drawing/2014/main" id="{F7F54EE1-2C4B-4E93-BA11-75D8B414EC85}"/>
              </a:ext>
            </a:extLst>
          </p:cNvPr>
          <p:cNvSpPr/>
          <p:nvPr/>
        </p:nvSpPr>
        <p:spPr>
          <a:xfrm>
            <a:off x="8075557" y="1499845"/>
            <a:ext cx="716366" cy="716873"/>
          </a:xfrm>
          <a:prstGeom prst="star5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5FAB6F-B47C-4374-8A5C-154C63B67533}"/>
              </a:ext>
            </a:extLst>
          </p:cNvPr>
          <p:cNvSpPr/>
          <p:nvPr/>
        </p:nvSpPr>
        <p:spPr>
          <a:xfrm>
            <a:off x="862222" y="4258917"/>
            <a:ext cx="5846244" cy="2198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 만족도 평가가 완료되었습니다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05EADF-46BD-429D-A976-18C529DCF4DE}"/>
              </a:ext>
            </a:extLst>
          </p:cNvPr>
          <p:cNvSpPr txBox="1"/>
          <p:nvPr/>
        </p:nvSpPr>
        <p:spPr>
          <a:xfrm>
            <a:off x="1023821" y="4351145"/>
            <a:ext cx="465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 만족도 평가 완료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238326-A0A7-415A-8D55-DBCD49047D2C}"/>
              </a:ext>
            </a:extLst>
          </p:cNvPr>
          <p:cNvSpPr/>
          <p:nvPr/>
        </p:nvSpPr>
        <p:spPr>
          <a:xfrm>
            <a:off x="4902000" y="5865037"/>
            <a:ext cx="1556084" cy="445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59424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0E28EE8-1F2B-4768-83E9-67430989B70F}"/>
              </a:ext>
            </a:extLst>
          </p:cNvPr>
          <p:cNvSpPr/>
          <p:nvPr/>
        </p:nvSpPr>
        <p:spPr>
          <a:xfrm>
            <a:off x="2882120" y="793918"/>
            <a:ext cx="5846244" cy="2198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구입 후 </a:t>
            </a:r>
            <a:r>
              <a:rPr lang="en-US" altLang="ko-KR" dirty="0"/>
              <a:t>4</a:t>
            </a:r>
            <a:r>
              <a:rPr lang="ko-KR" altLang="en-US" dirty="0"/>
              <a:t>주가 지나지 않은 상품만 환불이 가능합니다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F9D760-31AB-4BAF-A64D-62D41CD0CFA7}"/>
              </a:ext>
            </a:extLst>
          </p:cNvPr>
          <p:cNvSpPr txBox="1"/>
          <p:nvPr/>
        </p:nvSpPr>
        <p:spPr>
          <a:xfrm>
            <a:off x="3043719" y="886146"/>
            <a:ext cx="465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환불 신청 실패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18E148-6DBC-4557-A774-64752157E07F}"/>
              </a:ext>
            </a:extLst>
          </p:cNvPr>
          <p:cNvSpPr/>
          <p:nvPr/>
        </p:nvSpPr>
        <p:spPr>
          <a:xfrm>
            <a:off x="6921898" y="2400038"/>
            <a:ext cx="1556084" cy="445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641A63-8D0B-4D95-933B-A0DBE88C6132}"/>
              </a:ext>
            </a:extLst>
          </p:cNvPr>
          <p:cNvSpPr/>
          <p:nvPr/>
        </p:nvSpPr>
        <p:spPr>
          <a:xfrm>
            <a:off x="2882120" y="3865615"/>
            <a:ext cx="5846244" cy="2198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환불 신청이 접수되었습니다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A45C84-791B-40B5-886A-52EF7FB0B567}"/>
              </a:ext>
            </a:extLst>
          </p:cNvPr>
          <p:cNvSpPr txBox="1"/>
          <p:nvPr/>
        </p:nvSpPr>
        <p:spPr>
          <a:xfrm>
            <a:off x="3043719" y="3957843"/>
            <a:ext cx="465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환불 신청 성공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1CF007-18E3-4E6A-908E-590FB825C2B4}"/>
              </a:ext>
            </a:extLst>
          </p:cNvPr>
          <p:cNvSpPr/>
          <p:nvPr/>
        </p:nvSpPr>
        <p:spPr>
          <a:xfrm>
            <a:off x="6921898" y="5471735"/>
            <a:ext cx="1556084" cy="445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79514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BEB3328-D81B-4739-97BF-3DB5FF131EBD}"/>
              </a:ext>
            </a:extLst>
          </p:cNvPr>
          <p:cNvSpPr/>
          <p:nvPr/>
        </p:nvSpPr>
        <p:spPr>
          <a:xfrm>
            <a:off x="3073822" y="3834190"/>
            <a:ext cx="5846244" cy="2198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 내역이 삭제 되었습니다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CABC78-09F9-4B75-BDCB-529017A90148}"/>
              </a:ext>
            </a:extLst>
          </p:cNvPr>
          <p:cNvSpPr txBox="1"/>
          <p:nvPr/>
        </p:nvSpPr>
        <p:spPr>
          <a:xfrm>
            <a:off x="3235421" y="3926418"/>
            <a:ext cx="465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 내역 삭제 성공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3E7D12-EB8D-4E72-9279-7D96841B5EFF}"/>
              </a:ext>
            </a:extLst>
          </p:cNvPr>
          <p:cNvSpPr/>
          <p:nvPr/>
        </p:nvSpPr>
        <p:spPr>
          <a:xfrm>
            <a:off x="7113600" y="5440310"/>
            <a:ext cx="1556084" cy="445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7A5FF0-B11C-4AAA-8E2D-79FF473C72B6}"/>
              </a:ext>
            </a:extLst>
          </p:cNvPr>
          <p:cNvSpPr/>
          <p:nvPr/>
        </p:nvSpPr>
        <p:spPr>
          <a:xfrm>
            <a:off x="3073822" y="924891"/>
            <a:ext cx="5846244" cy="2198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 후 </a:t>
            </a:r>
            <a:r>
              <a:rPr lang="en-US" altLang="ko-KR" dirty="0"/>
              <a:t>3</a:t>
            </a:r>
            <a:r>
              <a:rPr lang="ko-KR" altLang="en-US" dirty="0"/>
              <a:t>개월이 지난 후부터 삭제가 가능합니다</a:t>
            </a:r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53C87-226C-4EF0-BAAD-5A61FD91A5A8}"/>
              </a:ext>
            </a:extLst>
          </p:cNvPr>
          <p:cNvSpPr txBox="1"/>
          <p:nvPr/>
        </p:nvSpPr>
        <p:spPr>
          <a:xfrm>
            <a:off x="3235421" y="1017119"/>
            <a:ext cx="465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 내역 삭제 실패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5A65CE-96F0-449E-9070-707F7037307E}"/>
              </a:ext>
            </a:extLst>
          </p:cNvPr>
          <p:cNvSpPr/>
          <p:nvPr/>
        </p:nvSpPr>
        <p:spPr>
          <a:xfrm>
            <a:off x="7113600" y="2531011"/>
            <a:ext cx="1556084" cy="445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298230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54ED64-484A-4D73-B994-D97BB7D0FB6C}"/>
              </a:ext>
            </a:extLst>
          </p:cNvPr>
          <p:cNvSpPr/>
          <p:nvPr/>
        </p:nvSpPr>
        <p:spPr>
          <a:xfrm>
            <a:off x="634767" y="325146"/>
            <a:ext cx="10922466" cy="3023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8309B-E12B-4BF6-9A93-F22618350E2A}"/>
              </a:ext>
            </a:extLst>
          </p:cNvPr>
          <p:cNvSpPr txBox="1"/>
          <p:nvPr/>
        </p:nvSpPr>
        <p:spPr>
          <a:xfrm>
            <a:off x="928380" y="548482"/>
            <a:ext cx="507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구매 상품 통계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B130DBC-FDEB-43DC-A568-90F6CFBBC5C8}"/>
              </a:ext>
            </a:extLst>
          </p:cNvPr>
          <p:cNvSpPr/>
          <p:nvPr/>
        </p:nvSpPr>
        <p:spPr>
          <a:xfrm>
            <a:off x="928381" y="1178035"/>
            <a:ext cx="10335237" cy="645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구매한 상품의 총액 </a:t>
            </a:r>
            <a:r>
              <a:rPr lang="en-US" altLang="ko-KR" dirty="0"/>
              <a:t>: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D474E6-0F18-41FD-A966-C6A4E7B72569}"/>
              </a:ext>
            </a:extLst>
          </p:cNvPr>
          <p:cNvSpPr/>
          <p:nvPr/>
        </p:nvSpPr>
        <p:spPr>
          <a:xfrm>
            <a:off x="928380" y="2144938"/>
            <a:ext cx="10335237" cy="645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구매한 상품의 평균 구매만족도 </a:t>
            </a:r>
            <a:r>
              <a:rPr lang="en-US" altLang="ko-KR" dirty="0"/>
              <a:t>: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F91ED4-95A9-4615-930B-42D526456C0C}"/>
              </a:ext>
            </a:extLst>
          </p:cNvPr>
          <p:cNvSpPr/>
          <p:nvPr/>
        </p:nvSpPr>
        <p:spPr>
          <a:xfrm>
            <a:off x="634767" y="3774888"/>
            <a:ext cx="10922466" cy="3023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30481-05D0-4C23-B1E7-C2383462AE3A}"/>
              </a:ext>
            </a:extLst>
          </p:cNvPr>
          <p:cNvSpPr txBox="1"/>
          <p:nvPr/>
        </p:nvSpPr>
        <p:spPr>
          <a:xfrm>
            <a:off x="928380" y="3998224"/>
            <a:ext cx="507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 상품 통계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534C6F-5F03-45B2-9B16-173222112C8A}"/>
              </a:ext>
            </a:extLst>
          </p:cNvPr>
          <p:cNvSpPr/>
          <p:nvPr/>
        </p:nvSpPr>
        <p:spPr>
          <a:xfrm>
            <a:off x="928381" y="4627777"/>
            <a:ext cx="10335237" cy="645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판매한 상품의 총액 </a:t>
            </a:r>
            <a:r>
              <a:rPr lang="en-US" altLang="ko-KR" dirty="0"/>
              <a:t>: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1AD62A-687F-4E09-A045-BCC4FA818337}"/>
              </a:ext>
            </a:extLst>
          </p:cNvPr>
          <p:cNvSpPr/>
          <p:nvPr/>
        </p:nvSpPr>
        <p:spPr>
          <a:xfrm>
            <a:off x="928380" y="5594680"/>
            <a:ext cx="10335237" cy="645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판매한 상품의 평균 구매만족도 </a:t>
            </a:r>
            <a:r>
              <a:rPr lang="en-US" altLang="ko-K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5527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164</Words>
  <Application>Microsoft Office PowerPoint</Application>
  <PresentationFormat>와이드스크린</PresentationFormat>
  <Paragraphs>40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정지환</dc:creator>
  <cp:lastModifiedBy>정지환</cp:lastModifiedBy>
  <cp:revision>3</cp:revision>
  <dcterms:created xsi:type="dcterms:W3CDTF">2022-05-01T06:00:27Z</dcterms:created>
  <dcterms:modified xsi:type="dcterms:W3CDTF">2022-05-01T10:18:59Z</dcterms:modified>
</cp:coreProperties>
</file>