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66" r:id="rId4"/>
    <p:sldId id="268" r:id="rId5"/>
    <p:sldId id="262" r:id="rId6"/>
    <p:sldId id="264" r:id="rId7"/>
    <p:sldId id="263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E5952A-F75F-4011-BED8-FE7785E9744E}" type="doc">
      <dgm:prSet loTypeId="urn:microsoft.com/office/officeart/2008/layout/LinedList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151C504-AD22-4FF5-9F9A-220D297EBF08}">
      <dgm:prSet/>
      <dgm:spPr/>
      <dgm:t>
        <a:bodyPr/>
        <a:lstStyle/>
        <a:p>
          <a:r>
            <a:rPr lang="es-AR" dirty="0"/>
            <a:t>El proyecto, ¿Cómo empezó?</a:t>
          </a:r>
          <a:endParaRPr lang="en-US" dirty="0"/>
        </a:p>
      </dgm:t>
    </dgm:pt>
    <dgm:pt modelId="{3D94C367-8ABD-4600-B4EA-FD0212B23B20}" type="parTrans" cxnId="{EC45F5EE-251D-42C3-939B-8CBE3212D79E}">
      <dgm:prSet/>
      <dgm:spPr/>
      <dgm:t>
        <a:bodyPr/>
        <a:lstStyle/>
        <a:p>
          <a:endParaRPr lang="en-US"/>
        </a:p>
      </dgm:t>
    </dgm:pt>
    <dgm:pt modelId="{71F314A3-9BEF-4E50-A0A6-9C9693E192C7}" type="sibTrans" cxnId="{EC45F5EE-251D-42C3-939B-8CBE3212D79E}">
      <dgm:prSet/>
      <dgm:spPr/>
      <dgm:t>
        <a:bodyPr/>
        <a:lstStyle/>
        <a:p>
          <a:endParaRPr lang="en-US"/>
        </a:p>
      </dgm:t>
    </dgm:pt>
    <dgm:pt modelId="{98553105-85BF-4C91-9333-F3F059A20B87}">
      <dgm:prSet/>
      <dgm:spPr/>
      <dgm:t>
        <a:bodyPr/>
        <a:lstStyle/>
        <a:p>
          <a:r>
            <a:rPr lang="es-AR" dirty="0"/>
            <a:t>La estructura del proyecto</a:t>
          </a:r>
          <a:endParaRPr lang="en-US" dirty="0"/>
        </a:p>
      </dgm:t>
    </dgm:pt>
    <dgm:pt modelId="{79712777-25EE-4B59-925C-16D3228C1709}" type="parTrans" cxnId="{BDF35BF9-03A4-466D-837E-5DB1309929DB}">
      <dgm:prSet/>
      <dgm:spPr/>
      <dgm:t>
        <a:bodyPr/>
        <a:lstStyle/>
        <a:p>
          <a:endParaRPr lang="en-US"/>
        </a:p>
      </dgm:t>
    </dgm:pt>
    <dgm:pt modelId="{57900084-90DC-44B0-842D-34080996F1C3}" type="sibTrans" cxnId="{BDF35BF9-03A4-466D-837E-5DB1309929DB}">
      <dgm:prSet/>
      <dgm:spPr/>
      <dgm:t>
        <a:bodyPr/>
        <a:lstStyle/>
        <a:p>
          <a:endParaRPr lang="en-US"/>
        </a:p>
      </dgm:t>
    </dgm:pt>
    <dgm:pt modelId="{5E183DD7-72DF-479B-BFA2-4FCFB24D80B3}">
      <dgm:prSet/>
      <dgm:spPr/>
      <dgm:t>
        <a:bodyPr/>
        <a:lstStyle/>
        <a:p>
          <a:r>
            <a:rPr lang="es-AR" dirty="0"/>
            <a:t>Dificultades</a:t>
          </a:r>
          <a:endParaRPr lang="en-US" dirty="0"/>
        </a:p>
      </dgm:t>
    </dgm:pt>
    <dgm:pt modelId="{38986363-1D76-4950-8B28-0856033DEF25}" type="parTrans" cxnId="{72CFE6F2-2C10-4DA9-8611-131C661F4367}">
      <dgm:prSet/>
      <dgm:spPr/>
      <dgm:t>
        <a:bodyPr/>
        <a:lstStyle/>
        <a:p>
          <a:endParaRPr lang="en-US"/>
        </a:p>
      </dgm:t>
    </dgm:pt>
    <dgm:pt modelId="{B3E0C944-B940-4D1E-A3AA-C866554DE1AC}" type="sibTrans" cxnId="{72CFE6F2-2C10-4DA9-8611-131C661F4367}">
      <dgm:prSet/>
      <dgm:spPr/>
      <dgm:t>
        <a:bodyPr/>
        <a:lstStyle/>
        <a:p>
          <a:endParaRPr lang="en-US"/>
        </a:p>
      </dgm:t>
    </dgm:pt>
    <dgm:pt modelId="{183DE0D4-F0DF-4906-825C-0EBB2079508C}">
      <dgm:prSet/>
      <dgm:spPr/>
      <dgm:t>
        <a:bodyPr/>
        <a:lstStyle/>
        <a:p>
          <a:r>
            <a:rPr lang="es-AR"/>
            <a:t>¿Qué falta por hacer?</a:t>
          </a:r>
          <a:endParaRPr lang="en-US"/>
        </a:p>
      </dgm:t>
    </dgm:pt>
    <dgm:pt modelId="{88803BCD-023A-4504-953C-5848C25A5D06}" type="parTrans" cxnId="{40B57BEE-EAE5-4524-AD57-F310B428D02B}">
      <dgm:prSet/>
      <dgm:spPr/>
      <dgm:t>
        <a:bodyPr/>
        <a:lstStyle/>
        <a:p>
          <a:endParaRPr lang="en-US"/>
        </a:p>
      </dgm:t>
    </dgm:pt>
    <dgm:pt modelId="{FDD3C405-19C2-4D41-8771-63FFDDEF7D4A}" type="sibTrans" cxnId="{40B57BEE-EAE5-4524-AD57-F310B428D02B}">
      <dgm:prSet/>
      <dgm:spPr/>
      <dgm:t>
        <a:bodyPr/>
        <a:lstStyle/>
        <a:p>
          <a:endParaRPr lang="en-US"/>
        </a:p>
      </dgm:t>
    </dgm:pt>
    <dgm:pt modelId="{129F5160-A429-4ADE-A36B-2846F54FA16D}">
      <dgm:prSet/>
      <dgm:spPr/>
      <dgm:t>
        <a:bodyPr/>
        <a:lstStyle/>
        <a:p>
          <a:r>
            <a:rPr lang="es-AR" dirty="0"/>
            <a:t>Resolución de problemas</a:t>
          </a:r>
          <a:endParaRPr lang="en-US" dirty="0"/>
        </a:p>
      </dgm:t>
    </dgm:pt>
    <dgm:pt modelId="{95A22AFB-7B97-4321-9E8E-E31781EEC359}" type="parTrans" cxnId="{DB3A3AA0-D121-4272-9F23-5F13C210BC29}">
      <dgm:prSet/>
      <dgm:spPr/>
      <dgm:t>
        <a:bodyPr/>
        <a:lstStyle/>
        <a:p>
          <a:endParaRPr lang="es-AR"/>
        </a:p>
      </dgm:t>
    </dgm:pt>
    <dgm:pt modelId="{CEC4C789-5CD9-4B81-B6D0-46F011500A23}" type="sibTrans" cxnId="{DB3A3AA0-D121-4272-9F23-5F13C210BC29}">
      <dgm:prSet/>
      <dgm:spPr/>
      <dgm:t>
        <a:bodyPr/>
        <a:lstStyle/>
        <a:p>
          <a:endParaRPr lang="es-AR"/>
        </a:p>
      </dgm:t>
    </dgm:pt>
    <dgm:pt modelId="{C64E1DE8-6A08-4889-ADE0-DA22AF7173DE}">
      <dgm:prSet/>
      <dgm:spPr/>
      <dgm:t>
        <a:bodyPr/>
        <a:lstStyle/>
        <a:p>
          <a:r>
            <a:rPr lang="en-US" dirty="0"/>
            <a:t>¿Que </a:t>
          </a:r>
          <a:r>
            <a:rPr lang="en-US" dirty="0" err="1"/>
            <a:t>hicimos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el Proyecto?</a:t>
          </a:r>
        </a:p>
      </dgm:t>
    </dgm:pt>
    <dgm:pt modelId="{FD82476E-FA47-431D-8269-1166871BA531}" type="parTrans" cxnId="{5CF6411A-5AA5-4723-9419-0B34B763F47A}">
      <dgm:prSet/>
      <dgm:spPr/>
    </dgm:pt>
    <dgm:pt modelId="{B1DC53D7-5F0D-4BE9-A884-EB265891F0E6}" type="sibTrans" cxnId="{5CF6411A-5AA5-4723-9419-0B34B763F47A}">
      <dgm:prSet/>
      <dgm:spPr/>
    </dgm:pt>
    <dgm:pt modelId="{276AD6E5-5AE5-44C3-93FE-DD1431DA0F12}" type="pres">
      <dgm:prSet presAssocID="{EEE5952A-F75F-4011-BED8-FE7785E9744E}" presName="vert0" presStyleCnt="0">
        <dgm:presLayoutVars>
          <dgm:dir/>
          <dgm:animOne val="branch"/>
          <dgm:animLvl val="lvl"/>
        </dgm:presLayoutVars>
      </dgm:prSet>
      <dgm:spPr/>
    </dgm:pt>
    <dgm:pt modelId="{287B12FC-9DBA-4E82-A19C-4080124327DD}" type="pres">
      <dgm:prSet presAssocID="{F151C504-AD22-4FF5-9F9A-220D297EBF08}" presName="thickLine" presStyleLbl="alignNode1" presStyleIdx="0" presStyleCnt="6"/>
      <dgm:spPr/>
    </dgm:pt>
    <dgm:pt modelId="{F614C244-5E54-467C-B4E9-C17DE3BFB3F8}" type="pres">
      <dgm:prSet presAssocID="{F151C504-AD22-4FF5-9F9A-220D297EBF08}" presName="horz1" presStyleCnt="0"/>
      <dgm:spPr/>
    </dgm:pt>
    <dgm:pt modelId="{8F287614-43B6-41EC-9527-32DE09203896}" type="pres">
      <dgm:prSet presAssocID="{F151C504-AD22-4FF5-9F9A-220D297EBF08}" presName="tx1" presStyleLbl="revTx" presStyleIdx="0" presStyleCnt="6"/>
      <dgm:spPr/>
    </dgm:pt>
    <dgm:pt modelId="{F750A990-455C-4AF7-9B26-EAEB3D9031E8}" type="pres">
      <dgm:prSet presAssocID="{F151C504-AD22-4FF5-9F9A-220D297EBF08}" presName="vert1" presStyleCnt="0"/>
      <dgm:spPr/>
    </dgm:pt>
    <dgm:pt modelId="{09B88EAE-EE47-4A85-939B-BA5A6B0FE97B}" type="pres">
      <dgm:prSet presAssocID="{98553105-85BF-4C91-9333-F3F059A20B87}" presName="thickLine" presStyleLbl="alignNode1" presStyleIdx="1" presStyleCnt="6"/>
      <dgm:spPr/>
    </dgm:pt>
    <dgm:pt modelId="{84FEAE06-F0E2-47F5-9F94-3659BE63DA4D}" type="pres">
      <dgm:prSet presAssocID="{98553105-85BF-4C91-9333-F3F059A20B87}" presName="horz1" presStyleCnt="0"/>
      <dgm:spPr/>
    </dgm:pt>
    <dgm:pt modelId="{DB2FC988-9447-4DF0-8E4F-DC5DE22BF6B6}" type="pres">
      <dgm:prSet presAssocID="{98553105-85BF-4C91-9333-F3F059A20B87}" presName="tx1" presStyleLbl="revTx" presStyleIdx="1" presStyleCnt="6"/>
      <dgm:spPr/>
    </dgm:pt>
    <dgm:pt modelId="{84EB1CA9-8D4B-4DDB-8C85-8616681D141C}" type="pres">
      <dgm:prSet presAssocID="{98553105-85BF-4C91-9333-F3F059A20B87}" presName="vert1" presStyleCnt="0"/>
      <dgm:spPr/>
    </dgm:pt>
    <dgm:pt modelId="{68CC1C42-F0D3-4534-A6A6-C906077A8608}" type="pres">
      <dgm:prSet presAssocID="{5E183DD7-72DF-479B-BFA2-4FCFB24D80B3}" presName="thickLine" presStyleLbl="alignNode1" presStyleIdx="2" presStyleCnt="6"/>
      <dgm:spPr/>
    </dgm:pt>
    <dgm:pt modelId="{636673AA-C88C-4065-8AA7-39FBE4697A86}" type="pres">
      <dgm:prSet presAssocID="{5E183DD7-72DF-479B-BFA2-4FCFB24D80B3}" presName="horz1" presStyleCnt="0"/>
      <dgm:spPr/>
    </dgm:pt>
    <dgm:pt modelId="{B5459B2C-1818-4D6D-8FCD-335FB353B956}" type="pres">
      <dgm:prSet presAssocID="{5E183DD7-72DF-479B-BFA2-4FCFB24D80B3}" presName="tx1" presStyleLbl="revTx" presStyleIdx="2" presStyleCnt="6"/>
      <dgm:spPr/>
    </dgm:pt>
    <dgm:pt modelId="{AD0A2582-07EA-40CB-B791-3905B7CD58D3}" type="pres">
      <dgm:prSet presAssocID="{5E183DD7-72DF-479B-BFA2-4FCFB24D80B3}" presName="vert1" presStyleCnt="0"/>
      <dgm:spPr/>
    </dgm:pt>
    <dgm:pt modelId="{F9D42535-496C-40FB-9738-2C8128C83118}" type="pres">
      <dgm:prSet presAssocID="{129F5160-A429-4ADE-A36B-2846F54FA16D}" presName="thickLine" presStyleLbl="alignNode1" presStyleIdx="3" presStyleCnt="6"/>
      <dgm:spPr/>
    </dgm:pt>
    <dgm:pt modelId="{54AED412-93DC-4941-B376-E0B0BC6A9A92}" type="pres">
      <dgm:prSet presAssocID="{129F5160-A429-4ADE-A36B-2846F54FA16D}" presName="horz1" presStyleCnt="0"/>
      <dgm:spPr/>
    </dgm:pt>
    <dgm:pt modelId="{EE610FB2-90F5-46E4-8FCB-87926410E4DC}" type="pres">
      <dgm:prSet presAssocID="{129F5160-A429-4ADE-A36B-2846F54FA16D}" presName="tx1" presStyleLbl="revTx" presStyleIdx="3" presStyleCnt="6"/>
      <dgm:spPr/>
    </dgm:pt>
    <dgm:pt modelId="{8489495A-FEE0-4143-B723-94E3BB88BFA8}" type="pres">
      <dgm:prSet presAssocID="{129F5160-A429-4ADE-A36B-2846F54FA16D}" presName="vert1" presStyleCnt="0"/>
      <dgm:spPr/>
    </dgm:pt>
    <dgm:pt modelId="{55598392-8039-4A13-B383-FAC48B4F99D6}" type="pres">
      <dgm:prSet presAssocID="{C64E1DE8-6A08-4889-ADE0-DA22AF7173DE}" presName="thickLine" presStyleLbl="alignNode1" presStyleIdx="4" presStyleCnt="6"/>
      <dgm:spPr/>
    </dgm:pt>
    <dgm:pt modelId="{B90E6662-8C4B-4A83-82C8-ED4172F69612}" type="pres">
      <dgm:prSet presAssocID="{C64E1DE8-6A08-4889-ADE0-DA22AF7173DE}" presName="horz1" presStyleCnt="0"/>
      <dgm:spPr/>
    </dgm:pt>
    <dgm:pt modelId="{844B6BEF-3114-47A6-86DE-57E54D19D58A}" type="pres">
      <dgm:prSet presAssocID="{C64E1DE8-6A08-4889-ADE0-DA22AF7173DE}" presName="tx1" presStyleLbl="revTx" presStyleIdx="4" presStyleCnt="6"/>
      <dgm:spPr/>
    </dgm:pt>
    <dgm:pt modelId="{5718F466-B342-4491-A370-4B01A8F1E573}" type="pres">
      <dgm:prSet presAssocID="{C64E1DE8-6A08-4889-ADE0-DA22AF7173DE}" presName="vert1" presStyleCnt="0"/>
      <dgm:spPr/>
    </dgm:pt>
    <dgm:pt modelId="{CB947F03-5D43-4CC6-8493-154F66684E0E}" type="pres">
      <dgm:prSet presAssocID="{183DE0D4-F0DF-4906-825C-0EBB2079508C}" presName="thickLine" presStyleLbl="alignNode1" presStyleIdx="5" presStyleCnt="6"/>
      <dgm:spPr/>
    </dgm:pt>
    <dgm:pt modelId="{15DE0229-7A43-4252-82FD-E322557B097E}" type="pres">
      <dgm:prSet presAssocID="{183DE0D4-F0DF-4906-825C-0EBB2079508C}" presName="horz1" presStyleCnt="0"/>
      <dgm:spPr/>
    </dgm:pt>
    <dgm:pt modelId="{760987D5-D0B3-4A29-98D1-AA7D0F63CAA0}" type="pres">
      <dgm:prSet presAssocID="{183DE0D4-F0DF-4906-825C-0EBB2079508C}" presName="tx1" presStyleLbl="revTx" presStyleIdx="5" presStyleCnt="6"/>
      <dgm:spPr/>
    </dgm:pt>
    <dgm:pt modelId="{185207A8-EA30-43E7-9DDE-87D24D91107B}" type="pres">
      <dgm:prSet presAssocID="{183DE0D4-F0DF-4906-825C-0EBB2079508C}" presName="vert1" presStyleCnt="0"/>
      <dgm:spPr/>
    </dgm:pt>
  </dgm:ptLst>
  <dgm:cxnLst>
    <dgm:cxn modelId="{5CF6411A-5AA5-4723-9419-0B34B763F47A}" srcId="{EEE5952A-F75F-4011-BED8-FE7785E9744E}" destId="{C64E1DE8-6A08-4889-ADE0-DA22AF7173DE}" srcOrd="4" destOrd="0" parTransId="{FD82476E-FA47-431D-8269-1166871BA531}" sibTransId="{B1DC53D7-5F0D-4BE9-A884-EB265891F0E6}"/>
    <dgm:cxn modelId="{79D14621-C33B-449A-9609-C178A89B5337}" type="presOf" srcId="{183DE0D4-F0DF-4906-825C-0EBB2079508C}" destId="{760987D5-D0B3-4A29-98D1-AA7D0F63CAA0}" srcOrd="0" destOrd="0" presId="urn:microsoft.com/office/officeart/2008/layout/LinedList"/>
    <dgm:cxn modelId="{BC977935-6184-4D73-915B-5438781231DD}" type="presOf" srcId="{EEE5952A-F75F-4011-BED8-FE7785E9744E}" destId="{276AD6E5-5AE5-44C3-93FE-DD1431DA0F12}" srcOrd="0" destOrd="0" presId="urn:microsoft.com/office/officeart/2008/layout/LinedList"/>
    <dgm:cxn modelId="{23771768-45DF-400A-98F2-8B81B9E0F398}" type="presOf" srcId="{F151C504-AD22-4FF5-9F9A-220D297EBF08}" destId="{8F287614-43B6-41EC-9527-32DE09203896}" srcOrd="0" destOrd="0" presId="urn:microsoft.com/office/officeart/2008/layout/LinedList"/>
    <dgm:cxn modelId="{BC986F89-7C87-4AF0-BD43-F84820EA3D2C}" type="presOf" srcId="{C64E1DE8-6A08-4889-ADE0-DA22AF7173DE}" destId="{844B6BEF-3114-47A6-86DE-57E54D19D58A}" srcOrd="0" destOrd="0" presId="urn:microsoft.com/office/officeart/2008/layout/LinedList"/>
    <dgm:cxn modelId="{DB3A3AA0-D121-4272-9F23-5F13C210BC29}" srcId="{EEE5952A-F75F-4011-BED8-FE7785E9744E}" destId="{129F5160-A429-4ADE-A36B-2846F54FA16D}" srcOrd="3" destOrd="0" parTransId="{95A22AFB-7B97-4321-9E8E-E31781EEC359}" sibTransId="{CEC4C789-5CD9-4B81-B6D0-46F011500A23}"/>
    <dgm:cxn modelId="{198CAEA2-4D77-47D5-8934-7FC3C294ACC9}" type="presOf" srcId="{5E183DD7-72DF-479B-BFA2-4FCFB24D80B3}" destId="{B5459B2C-1818-4D6D-8FCD-335FB353B956}" srcOrd="0" destOrd="0" presId="urn:microsoft.com/office/officeart/2008/layout/LinedList"/>
    <dgm:cxn modelId="{17BE47C4-CB2B-46AE-95FA-8185C09C350B}" type="presOf" srcId="{98553105-85BF-4C91-9333-F3F059A20B87}" destId="{DB2FC988-9447-4DF0-8E4F-DC5DE22BF6B6}" srcOrd="0" destOrd="0" presId="urn:microsoft.com/office/officeart/2008/layout/LinedList"/>
    <dgm:cxn modelId="{4F2EFEE6-C57F-4DC3-BC38-EF17F70104DA}" type="presOf" srcId="{129F5160-A429-4ADE-A36B-2846F54FA16D}" destId="{EE610FB2-90F5-46E4-8FCB-87926410E4DC}" srcOrd="0" destOrd="0" presId="urn:microsoft.com/office/officeart/2008/layout/LinedList"/>
    <dgm:cxn modelId="{40B57BEE-EAE5-4524-AD57-F310B428D02B}" srcId="{EEE5952A-F75F-4011-BED8-FE7785E9744E}" destId="{183DE0D4-F0DF-4906-825C-0EBB2079508C}" srcOrd="5" destOrd="0" parTransId="{88803BCD-023A-4504-953C-5848C25A5D06}" sibTransId="{FDD3C405-19C2-4D41-8771-63FFDDEF7D4A}"/>
    <dgm:cxn modelId="{EC45F5EE-251D-42C3-939B-8CBE3212D79E}" srcId="{EEE5952A-F75F-4011-BED8-FE7785E9744E}" destId="{F151C504-AD22-4FF5-9F9A-220D297EBF08}" srcOrd="0" destOrd="0" parTransId="{3D94C367-8ABD-4600-B4EA-FD0212B23B20}" sibTransId="{71F314A3-9BEF-4E50-A0A6-9C9693E192C7}"/>
    <dgm:cxn modelId="{72CFE6F2-2C10-4DA9-8611-131C661F4367}" srcId="{EEE5952A-F75F-4011-BED8-FE7785E9744E}" destId="{5E183DD7-72DF-479B-BFA2-4FCFB24D80B3}" srcOrd="2" destOrd="0" parTransId="{38986363-1D76-4950-8B28-0856033DEF25}" sibTransId="{B3E0C944-B940-4D1E-A3AA-C866554DE1AC}"/>
    <dgm:cxn modelId="{BDF35BF9-03A4-466D-837E-5DB1309929DB}" srcId="{EEE5952A-F75F-4011-BED8-FE7785E9744E}" destId="{98553105-85BF-4C91-9333-F3F059A20B87}" srcOrd="1" destOrd="0" parTransId="{79712777-25EE-4B59-925C-16D3228C1709}" sibTransId="{57900084-90DC-44B0-842D-34080996F1C3}"/>
    <dgm:cxn modelId="{CB88B44A-0472-434B-9FB4-2B595865172B}" type="presParOf" srcId="{276AD6E5-5AE5-44C3-93FE-DD1431DA0F12}" destId="{287B12FC-9DBA-4E82-A19C-4080124327DD}" srcOrd="0" destOrd="0" presId="urn:microsoft.com/office/officeart/2008/layout/LinedList"/>
    <dgm:cxn modelId="{E8237E94-96EC-453E-86CF-EF56F4C30235}" type="presParOf" srcId="{276AD6E5-5AE5-44C3-93FE-DD1431DA0F12}" destId="{F614C244-5E54-467C-B4E9-C17DE3BFB3F8}" srcOrd="1" destOrd="0" presId="urn:microsoft.com/office/officeart/2008/layout/LinedList"/>
    <dgm:cxn modelId="{EFA0C139-FDBF-41C7-9F88-64BC5F9DE86A}" type="presParOf" srcId="{F614C244-5E54-467C-B4E9-C17DE3BFB3F8}" destId="{8F287614-43B6-41EC-9527-32DE09203896}" srcOrd="0" destOrd="0" presId="urn:microsoft.com/office/officeart/2008/layout/LinedList"/>
    <dgm:cxn modelId="{873D59CB-551B-4A14-8474-5DC2D6D6A2F9}" type="presParOf" srcId="{F614C244-5E54-467C-B4E9-C17DE3BFB3F8}" destId="{F750A990-455C-4AF7-9B26-EAEB3D9031E8}" srcOrd="1" destOrd="0" presId="urn:microsoft.com/office/officeart/2008/layout/LinedList"/>
    <dgm:cxn modelId="{3CAFB6A6-10B0-48EC-A64A-AF2564142520}" type="presParOf" srcId="{276AD6E5-5AE5-44C3-93FE-DD1431DA0F12}" destId="{09B88EAE-EE47-4A85-939B-BA5A6B0FE97B}" srcOrd="2" destOrd="0" presId="urn:microsoft.com/office/officeart/2008/layout/LinedList"/>
    <dgm:cxn modelId="{D06248A7-C15A-4D29-96E4-DF5F1F136D49}" type="presParOf" srcId="{276AD6E5-5AE5-44C3-93FE-DD1431DA0F12}" destId="{84FEAE06-F0E2-47F5-9F94-3659BE63DA4D}" srcOrd="3" destOrd="0" presId="urn:microsoft.com/office/officeart/2008/layout/LinedList"/>
    <dgm:cxn modelId="{629E1028-1BBA-4C75-802E-C3933B8F3F06}" type="presParOf" srcId="{84FEAE06-F0E2-47F5-9F94-3659BE63DA4D}" destId="{DB2FC988-9447-4DF0-8E4F-DC5DE22BF6B6}" srcOrd="0" destOrd="0" presId="urn:microsoft.com/office/officeart/2008/layout/LinedList"/>
    <dgm:cxn modelId="{745FDF43-75E1-4A00-903F-969C4B69317C}" type="presParOf" srcId="{84FEAE06-F0E2-47F5-9F94-3659BE63DA4D}" destId="{84EB1CA9-8D4B-4DDB-8C85-8616681D141C}" srcOrd="1" destOrd="0" presId="urn:microsoft.com/office/officeart/2008/layout/LinedList"/>
    <dgm:cxn modelId="{08DA6754-B92B-40D4-A01C-34A526A481C3}" type="presParOf" srcId="{276AD6E5-5AE5-44C3-93FE-DD1431DA0F12}" destId="{68CC1C42-F0D3-4534-A6A6-C906077A8608}" srcOrd="4" destOrd="0" presId="urn:microsoft.com/office/officeart/2008/layout/LinedList"/>
    <dgm:cxn modelId="{50AC5D59-55C0-42B4-90A3-8C4F855E984E}" type="presParOf" srcId="{276AD6E5-5AE5-44C3-93FE-DD1431DA0F12}" destId="{636673AA-C88C-4065-8AA7-39FBE4697A86}" srcOrd="5" destOrd="0" presId="urn:microsoft.com/office/officeart/2008/layout/LinedList"/>
    <dgm:cxn modelId="{3768DB92-08E2-4ADC-9673-BC950108CF94}" type="presParOf" srcId="{636673AA-C88C-4065-8AA7-39FBE4697A86}" destId="{B5459B2C-1818-4D6D-8FCD-335FB353B956}" srcOrd="0" destOrd="0" presId="urn:microsoft.com/office/officeart/2008/layout/LinedList"/>
    <dgm:cxn modelId="{E4514BDB-72A2-4EB5-A5DF-0545BB6EBF23}" type="presParOf" srcId="{636673AA-C88C-4065-8AA7-39FBE4697A86}" destId="{AD0A2582-07EA-40CB-B791-3905B7CD58D3}" srcOrd="1" destOrd="0" presId="urn:microsoft.com/office/officeart/2008/layout/LinedList"/>
    <dgm:cxn modelId="{8EAA8091-996D-40F0-8EC6-D5572973760F}" type="presParOf" srcId="{276AD6E5-5AE5-44C3-93FE-DD1431DA0F12}" destId="{F9D42535-496C-40FB-9738-2C8128C83118}" srcOrd="6" destOrd="0" presId="urn:microsoft.com/office/officeart/2008/layout/LinedList"/>
    <dgm:cxn modelId="{6B11CAB8-B168-4248-8B55-141A3ED3B68E}" type="presParOf" srcId="{276AD6E5-5AE5-44C3-93FE-DD1431DA0F12}" destId="{54AED412-93DC-4941-B376-E0B0BC6A9A92}" srcOrd="7" destOrd="0" presId="urn:microsoft.com/office/officeart/2008/layout/LinedList"/>
    <dgm:cxn modelId="{00E495C8-168E-402F-A89D-DC5F10D0C350}" type="presParOf" srcId="{54AED412-93DC-4941-B376-E0B0BC6A9A92}" destId="{EE610FB2-90F5-46E4-8FCB-87926410E4DC}" srcOrd="0" destOrd="0" presId="urn:microsoft.com/office/officeart/2008/layout/LinedList"/>
    <dgm:cxn modelId="{1D479E40-AE9B-4E2F-83B3-9A83EA182B3B}" type="presParOf" srcId="{54AED412-93DC-4941-B376-E0B0BC6A9A92}" destId="{8489495A-FEE0-4143-B723-94E3BB88BFA8}" srcOrd="1" destOrd="0" presId="urn:microsoft.com/office/officeart/2008/layout/LinedList"/>
    <dgm:cxn modelId="{99FC512D-79A9-42D4-A5C0-C605E56FDF96}" type="presParOf" srcId="{276AD6E5-5AE5-44C3-93FE-DD1431DA0F12}" destId="{55598392-8039-4A13-B383-FAC48B4F99D6}" srcOrd="8" destOrd="0" presId="urn:microsoft.com/office/officeart/2008/layout/LinedList"/>
    <dgm:cxn modelId="{3E79AF0B-DFBE-4260-835F-B80AC75D9741}" type="presParOf" srcId="{276AD6E5-5AE5-44C3-93FE-DD1431DA0F12}" destId="{B90E6662-8C4B-4A83-82C8-ED4172F69612}" srcOrd="9" destOrd="0" presId="urn:microsoft.com/office/officeart/2008/layout/LinedList"/>
    <dgm:cxn modelId="{295619C5-7284-452D-AF31-11FC061BD14D}" type="presParOf" srcId="{B90E6662-8C4B-4A83-82C8-ED4172F69612}" destId="{844B6BEF-3114-47A6-86DE-57E54D19D58A}" srcOrd="0" destOrd="0" presId="urn:microsoft.com/office/officeart/2008/layout/LinedList"/>
    <dgm:cxn modelId="{40F760DC-EB4E-4997-A79B-7EE26E2DBF3E}" type="presParOf" srcId="{B90E6662-8C4B-4A83-82C8-ED4172F69612}" destId="{5718F466-B342-4491-A370-4B01A8F1E573}" srcOrd="1" destOrd="0" presId="urn:microsoft.com/office/officeart/2008/layout/LinedList"/>
    <dgm:cxn modelId="{C1CAEBA0-A096-44C6-92DE-322EC3B0AB6B}" type="presParOf" srcId="{276AD6E5-5AE5-44C3-93FE-DD1431DA0F12}" destId="{CB947F03-5D43-4CC6-8493-154F66684E0E}" srcOrd="10" destOrd="0" presId="urn:microsoft.com/office/officeart/2008/layout/LinedList"/>
    <dgm:cxn modelId="{E511263C-1E3B-449F-8E67-A45092E4342C}" type="presParOf" srcId="{276AD6E5-5AE5-44C3-93FE-DD1431DA0F12}" destId="{15DE0229-7A43-4252-82FD-E322557B097E}" srcOrd="11" destOrd="0" presId="urn:microsoft.com/office/officeart/2008/layout/LinedList"/>
    <dgm:cxn modelId="{0518CC51-C41A-492D-9197-5B91F1F7F936}" type="presParOf" srcId="{15DE0229-7A43-4252-82FD-E322557B097E}" destId="{760987D5-D0B3-4A29-98D1-AA7D0F63CAA0}" srcOrd="0" destOrd="0" presId="urn:microsoft.com/office/officeart/2008/layout/LinedList"/>
    <dgm:cxn modelId="{57669608-C639-40F6-91DD-707692C70AFC}" type="presParOf" srcId="{15DE0229-7A43-4252-82FD-E322557B097E}" destId="{185207A8-EA30-43E7-9DDE-87D24D91107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B22622-FE2B-42C6-AA42-17059D81BBBD}" type="doc">
      <dgm:prSet loTypeId="urn:microsoft.com/office/officeart/2005/8/layout/arrow2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3932AC4-3548-4573-8420-235606605BFC}">
      <dgm:prSet phldrT="[Texto]"/>
      <dgm:spPr/>
      <dgm:t>
        <a:bodyPr/>
        <a:lstStyle/>
        <a:p>
          <a:r>
            <a:rPr lang="es-AR" dirty="0"/>
            <a:t>Pruebas</a:t>
          </a:r>
        </a:p>
      </dgm:t>
    </dgm:pt>
    <dgm:pt modelId="{A0CA01A8-92FA-454A-A929-AF9689C95A47}" type="parTrans" cxnId="{3DF24556-F96B-442E-B9C3-AD469E03699B}">
      <dgm:prSet/>
      <dgm:spPr/>
      <dgm:t>
        <a:bodyPr/>
        <a:lstStyle/>
        <a:p>
          <a:endParaRPr lang="es-AR"/>
        </a:p>
      </dgm:t>
    </dgm:pt>
    <dgm:pt modelId="{B1E31463-F460-4EAA-BB40-5F56EC55A101}" type="sibTrans" cxnId="{3DF24556-F96B-442E-B9C3-AD469E03699B}">
      <dgm:prSet/>
      <dgm:spPr/>
      <dgm:t>
        <a:bodyPr/>
        <a:lstStyle/>
        <a:p>
          <a:endParaRPr lang="es-AR"/>
        </a:p>
      </dgm:t>
    </dgm:pt>
    <dgm:pt modelId="{6E08CC4B-3D64-4206-A124-68CC256DA3B9}">
      <dgm:prSet phldrT="[Texto]"/>
      <dgm:spPr/>
      <dgm:t>
        <a:bodyPr/>
        <a:lstStyle/>
        <a:p>
          <a:r>
            <a:rPr lang="es-AR" dirty="0"/>
            <a:t>Al no tener definido los input y output del sistema, se tuvo que llevar varios borradores del plan de pruebas. Esto implico demoras en el retrabajo</a:t>
          </a:r>
        </a:p>
      </dgm:t>
    </dgm:pt>
    <dgm:pt modelId="{7F066CF6-6217-4EE2-BC38-A41864E2D9C9}" type="parTrans" cxnId="{0AD51ED4-A41D-471A-AE53-0AB01E5DD0A0}">
      <dgm:prSet/>
      <dgm:spPr/>
      <dgm:t>
        <a:bodyPr/>
        <a:lstStyle/>
        <a:p>
          <a:endParaRPr lang="es-AR"/>
        </a:p>
      </dgm:t>
    </dgm:pt>
    <dgm:pt modelId="{937CD02B-6EB1-4457-9800-BB0273938282}" type="sibTrans" cxnId="{0AD51ED4-A41D-471A-AE53-0AB01E5DD0A0}">
      <dgm:prSet/>
      <dgm:spPr/>
      <dgm:t>
        <a:bodyPr/>
        <a:lstStyle/>
        <a:p>
          <a:endParaRPr lang="es-AR"/>
        </a:p>
      </dgm:t>
    </dgm:pt>
    <dgm:pt modelId="{12A49B90-27A2-4F8D-AB07-2946529188F1}">
      <dgm:prSet phldrT="[Texto]"/>
      <dgm:spPr/>
      <dgm:t>
        <a:bodyPr/>
        <a:lstStyle/>
        <a:p>
          <a:r>
            <a:rPr lang="es-AR" dirty="0"/>
            <a:t>Análisis</a:t>
          </a:r>
        </a:p>
      </dgm:t>
    </dgm:pt>
    <dgm:pt modelId="{BCC069D0-133F-400C-947E-E09A1D87275E}" type="parTrans" cxnId="{DC17AC9F-88A7-4AB2-950B-811D49425BEC}">
      <dgm:prSet/>
      <dgm:spPr/>
      <dgm:t>
        <a:bodyPr/>
        <a:lstStyle/>
        <a:p>
          <a:endParaRPr lang="es-AR"/>
        </a:p>
      </dgm:t>
    </dgm:pt>
    <dgm:pt modelId="{47079D87-E7D1-4472-9398-B30A49A1C58A}" type="sibTrans" cxnId="{DC17AC9F-88A7-4AB2-950B-811D49425BEC}">
      <dgm:prSet/>
      <dgm:spPr/>
      <dgm:t>
        <a:bodyPr/>
        <a:lstStyle/>
        <a:p>
          <a:endParaRPr lang="es-AR"/>
        </a:p>
      </dgm:t>
    </dgm:pt>
    <dgm:pt modelId="{475A3185-A4C9-4A5B-89F6-878B62DE953B}">
      <dgm:prSet phldrT="[Texto]"/>
      <dgm:spPr/>
      <dgm:t>
        <a:bodyPr/>
        <a:lstStyle/>
        <a:p>
          <a:r>
            <a:rPr lang="es-AR" dirty="0"/>
            <a:t>Diseño</a:t>
          </a:r>
        </a:p>
      </dgm:t>
    </dgm:pt>
    <dgm:pt modelId="{E075F715-D5F4-4A6F-9CA6-E8AA8DD35CE0}" type="parTrans" cxnId="{4B1B0B23-E80B-4227-98C4-D1BFAD6AFC88}">
      <dgm:prSet/>
      <dgm:spPr/>
      <dgm:t>
        <a:bodyPr/>
        <a:lstStyle/>
        <a:p>
          <a:endParaRPr lang="es-AR"/>
        </a:p>
      </dgm:t>
    </dgm:pt>
    <dgm:pt modelId="{26EFDBEB-F295-4B1F-85BD-1514001CE8E6}" type="sibTrans" cxnId="{4B1B0B23-E80B-4227-98C4-D1BFAD6AFC88}">
      <dgm:prSet/>
      <dgm:spPr/>
      <dgm:t>
        <a:bodyPr/>
        <a:lstStyle/>
        <a:p>
          <a:endParaRPr lang="es-AR"/>
        </a:p>
      </dgm:t>
    </dgm:pt>
    <dgm:pt modelId="{345196C2-45EB-4C6D-A023-3CF95E0E756A}">
      <dgm:prSet phldrT="[Texto]"/>
      <dgm:spPr/>
      <dgm:t>
        <a:bodyPr/>
        <a:lstStyle/>
        <a:p>
          <a:r>
            <a:rPr lang="es-AR" dirty="0"/>
            <a:t>Codificación</a:t>
          </a:r>
        </a:p>
      </dgm:t>
    </dgm:pt>
    <dgm:pt modelId="{376A260D-3199-4227-BCBE-2DCEDE99F293}" type="parTrans" cxnId="{9111197C-8524-4FF8-9C73-391F9BC25B1F}">
      <dgm:prSet/>
      <dgm:spPr/>
      <dgm:t>
        <a:bodyPr/>
        <a:lstStyle/>
        <a:p>
          <a:endParaRPr lang="es-AR"/>
        </a:p>
      </dgm:t>
    </dgm:pt>
    <dgm:pt modelId="{98A24F46-6E6E-4152-A9B1-85E64755F6D7}" type="sibTrans" cxnId="{9111197C-8524-4FF8-9C73-391F9BC25B1F}">
      <dgm:prSet/>
      <dgm:spPr/>
      <dgm:t>
        <a:bodyPr/>
        <a:lstStyle/>
        <a:p>
          <a:endParaRPr lang="es-AR"/>
        </a:p>
      </dgm:t>
    </dgm:pt>
    <dgm:pt modelId="{BB0A455D-3E16-4A98-BBF2-064AE0A81CFD}">
      <dgm:prSet phldrT="[Texto]"/>
      <dgm:spPr/>
      <dgm:t>
        <a:bodyPr/>
        <a:lstStyle/>
        <a:p>
          <a:r>
            <a:rPr lang="es-AR" dirty="0"/>
            <a:t>Se presentaron problemas en la definición de requisitos y flujo de proceso</a:t>
          </a:r>
        </a:p>
      </dgm:t>
    </dgm:pt>
    <dgm:pt modelId="{78883556-6C2B-4A69-81E1-092DDB3114DA}" type="parTrans" cxnId="{9684BF08-E005-4410-BD84-FA8140EF3252}">
      <dgm:prSet/>
      <dgm:spPr/>
      <dgm:t>
        <a:bodyPr/>
        <a:lstStyle/>
        <a:p>
          <a:endParaRPr lang="es-AR"/>
        </a:p>
      </dgm:t>
    </dgm:pt>
    <dgm:pt modelId="{8DCBF34E-340C-43B1-A512-4812785ACCF8}" type="sibTrans" cxnId="{9684BF08-E005-4410-BD84-FA8140EF3252}">
      <dgm:prSet/>
      <dgm:spPr/>
      <dgm:t>
        <a:bodyPr/>
        <a:lstStyle/>
        <a:p>
          <a:endParaRPr lang="es-AR"/>
        </a:p>
      </dgm:t>
    </dgm:pt>
    <dgm:pt modelId="{A108F395-41A5-4A46-90F5-46F469FD7AA7}">
      <dgm:prSet phldrT="[Texto]"/>
      <dgm:spPr/>
      <dgm:t>
        <a:bodyPr/>
        <a:lstStyle/>
        <a:p>
          <a:r>
            <a:rPr lang="es-AR" dirty="0"/>
            <a:t>Problemas en la configuración de Python</a:t>
          </a:r>
        </a:p>
      </dgm:t>
    </dgm:pt>
    <dgm:pt modelId="{4B93B51E-BD5B-471B-AF5F-FED2B8262928}" type="parTrans" cxnId="{FF5A9C9D-1A12-4C7E-AC07-567635D2CEC5}">
      <dgm:prSet/>
      <dgm:spPr/>
      <dgm:t>
        <a:bodyPr/>
        <a:lstStyle/>
        <a:p>
          <a:endParaRPr lang="es-AR"/>
        </a:p>
      </dgm:t>
    </dgm:pt>
    <dgm:pt modelId="{624EEDA8-C043-454E-96C8-D92FBBF24017}" type="sibTrans" cxnId="{FF5A9C9D-1A12-4C7E-AC07-567635D2CEC5}">
      <dgm:prSet/>
      <dgm:spPr/>
      <dgm:t>
        <a:bodyPr/>
        <a:lstStyle/>
        <a:p>
          <a:endParaRPr lang="es-AR"/>
        </a:p>
      </dgm:t>
    </dgm:pt>
    <dgm:pt modelId="{A107FEFE-AE75-4414-9156-8AE55285F474}">
      <dgm:prSet phldrT="[Texto]"/>
      <dgm:spPr/>
      <dgm:t>
        <a:bodyPr/>
        <a:lstStyle/>
        <a:p>
          <a:r>
            <a:rPr lang="es-AR" dirty="0"/>
            <a:t>Armado de los maquetados sin tener definido los procesos y los inputs del sistema</a:t>
          </a:r>
        </a:p>
      </dgm:t>
    </dgm:pt>
    <dgm:pt modelId="{25C97B08-821B-4E1C-B83B-15E3338566C2}" type="parTrans" cxnId="{1A73A145-147F-48E5-A763-6C829B25A0A0}">
      <dgm:prSet/>
      <dgm:spPr/>
      <dgm:t>
        <a:bodyPr/>
        <a:lstStyle/>
        <a:p>
          <a:endParaRPr lang="es-AR"/>
        </a:p>
      </dgm:t>
    </dgm:pt>
    <dgm:pt modelId="{972BE4C0-8C81-4AB9-9F4C-3E8011A51D0E}" type="sibTrans" cxnId="{1A73A145-147F-48E5-A763-6C829B25A0A0}">
      <dgm:prSet/>
      <dgm:spPr/>
      <dgm:t>
        <a:bodyPr/>
        <a:lstStyle/>
        <a:p>
          <a:endParaRPr lang="es-AR"/>
        </a:p>
      </dgm:t>
    </dgm:pt>
    <dgm:pt modelId="{2800BF45-5BE1-4594-8AB8-8A8AAD0842BD}">
      <dgm:prSet phldrT="[Texto]"/>
      <dgm:spPr/>
      <dgm:t>
        <a:bodyPr/>
        <a:lstStyle/>
        <a:p>
          <a:r>
            <a:rPr lang="es-AR" dirty="0"/>
            <a:t>Desconocimiento de la tecnología propuesta por la catedra</a:t>
          </a:r>
        </a:p>
      </dgm:t>
    </dgm:pt>
    <dgm:pt modelId="{71A5D22C-A299-4843-9AEC-6A4152DA59D9}" type="parTrans" cxnId="{78F1140B-8912-4A85-8D11-778085129D8E}">
      <dgm:prSet/>
      <dgm:spPr/>
      <dgm:t>
        <a:bodyPr/>
        <a:lstStyle/>
        <a:p>
          <a:endParaRPr lang="es-AR"/>
        </a:p>
      </dgm:t>
    </dgm:pt>
    <dgm:pt modelId="{54BFE37E-03CB-4109-830C-2D94A22150FE}" type="sibTrans" cxnId="{78F1140B-8912-4A85-8D11-778085129D8E}">
      <dgm:prSet/>
      <dgm:spPr/>
      <dgm:t>
        <a:bodyPr/>
        <a:lstStyle/>
        <a:p>
          <a:endParaRPr lang="es-AR"/>
        </a:p>
      </dgm:t>
    </dgm:pt>
    <dgm:pt modelId="{5178A03B-8DA3-4649-8B26-06667743BB17}" type="pres">
      <dgm:prSet presAssocID="{B5B22622-FE2B-42C6-AA42-17059D81BBBD}" presName="arrowDiagram" presStyleCnt="0">
        <dgm:presLayoutVars>
          <dgm:chMax val="5"/>
          <dgm:dir/>
          <dgm:resizeHandles val="exact"/>
        </dgm:presLayoutVars>
      </dgm:prSet>
      <dgm:spPr/>
    </dgm:pt>
    <dgm:pt modelId="{18380C98-ADF5-4129-9455-0E2FD2CDCF9C}" type="pres">
      <dgm:prSet presAssocID="{B5B22622-FE2B-42C6-AA42-17059D81BBBD}" presName="arrow" presStyleLbl="bgShp" presStyleIdx="0" presStyleCnt="1" custAng="3255521"/>
      <dgm:spPr/>
    </dgm:pt>
    <dgm:pt modelId="{6FEFD36F-364E-4B8C-BE70-A5E5F5BFBB3A}" type="pres">
      <dgm:prSet presAssocID="{B5B22622-FE2B-42C6-AA42-17059D81BBBD}" presName="arrowDiagram4" presStyleCnt="0"/>
      <dgm:spPr/>
    </dgm:pt>
    <dgm:pt modelId="{894CC919-1B76-4A16-A0CB-C2962789E129}" type="pres">
      <dgm:prSet presAssocID="{12A49B90-27A2-4F8D-AB07-2946529188F1}" presName="bullet4a" presStyleLbl="node1" presStyleIdx="0" presStyleCnt="4" custLinFactX="-300000" custLinFactY="-802223" custLinFactNeighborX="-353434" custLinFactNeighborY="-900000"/>
      <dgm:spPr/>
    </dgm:pt>
    <dgm:pt modelId="{5DDD50A7-4126-4948-AB80-DCE36876C141}" type="pres">
      <dgm:prSet presAssocID="{12A49B90-27A2-4F8D-AB07-2946529188F1}" presName="textBox4a" presStyleLbl="revTx" presStyleIdx="0" presStyleCnt="4" custLinFactY="-100000" custLinFactNeighborX="-81981" custLinFactNeighborY="-170503">
        <dgm:presLayoutVars>
          <dgm:bulletEnabled val="1"/>
        </dgm:presLayoutVars>
      </dgm:prSet>
      <dgm:spPr/>
    </dgm:pt>
    <dgm:pt modelId="{1B9B5765-75D8-401E-88DD-D7FF2FE1EF36}" type="pres">
      <dgm:prSet presAssocID="{475A3185-A4C9-4A5B-89F6-878B62DE953B}" presName="bullet4b" presStyleLbl="node1" presStyleIdx="1" presStyleCnt="4" custLinFactX="-100000" custLinFactY="-300000" custLinFactNeighborX="-187322" custLinFactNeighborY="-310072"/>
      <dgm:spPr/>
    </dgm:pt>
    <dgm:pt modelId="{91DEA8C0-86F1-4C94-AE82-F3B4DBED17D6}" type="pres">
      <dgm:prSet presAssocID="{475A3185-A4C9-4A5B-89F6-878B62DE953B}" presName="textBox4b" presStyleLbl="revTx" presStyleIdx="1" presStyleCnt="4" custLinFactNeighborX="-48116" custLinFactNeighborY="-85437">
        <dgm:presLayoutVars>
          <dgm:bulletEnabled val="1"/>
        </dgm:presLayoutVars>
      </dgm:prSet>
      <dgm:spPr/>
    </dgm:pt>
    <dgm:pt modelId="{82EDB735-1215-4019-AB52-D8AC605803DC}" type="pres">
      <dgm:prSet presAssocID="{345196C2-45EB-4C6D-A023-3CF95E0E756A}" presName="bullet4c" presStyleLbl="node1" presStyleIdx="2" presStyleCnt="4" custLinFactX="-42973" custLinFactY="-16762" custLinFactNeighborX="-100000" custLinFactNeighborY="-100000"/>
      <dgm:spPr/>
    </dgm:pt>
    <dgm:pt modelId="{20F8E705-297D-4B4D-AE38-611C36D18FA5}" type="pres">
      <dgm:prSet presAssocID="{345196C2-45EB-4C6D-A023-3CF95E0E756A}" presName="textBox4c" presStyleLbl="revTx" presStyleIdx="2" presStyleCnt="4" custScaleY="57735" custLinFactNeighborX="-31276" custLinFactNeighborY="-38665">
        <dgm:presLayoutVars>
          <dgm:bulletEnabled val="1"/>
        </dgm:presLayoutVars>
      </dgm:prSet>
      <dgm:spPr/>
    </dgm:pt>
    <dgm:pt modelId="{9CD32098-7D94-4528-BB87-8B246F907E95}" type="pres">
      <dgm:prSet presAssocID="{73932AC4-3548-4573-8420-235606605BFC}" presName="bullet4d" presStyleLbl="node1" presStyleIdx="3" presStyleCnt="4" custLinFactY="100000" custLinFactNeighborX="-48027" custLinFactNeighborY="154076"/>
      <dgm:spPr/>
    </dgm:pt>
    <dgm:pt modelId="{9435A781-E302-4761-8112-5592669F05E9}" type="pres">
      <dgm:prSet presAssocID="{73932AC4-3548-4573-8420-235606605BFC}" presName="textBox4d" presStyleLbl="revTx" presStyleIdx="3" presStyleCnt="4" custScaleY="55679" custLinFactNeighborX="-10220" custLinFactNeighborY="19445">
        <dgm:presLayoutVars>
          <dgm:bulletEnabled val="1"/>
        </dgm:presLayoutVars>
      </dgm:prSet>
      <dgm:spPr/>
    </dgm:pt>
  </dgm:ptLst>
  <dgm:cxnLst>
    <dgm:cxn modelId="{9684BF08-E005-4410-BD84-FA8140EF3252}" srcId="{12A49B90-27A2-4F8D-AB07-2946529188F1}" destId="{BB0A455D-3E16-4A98-BBF2-064AE0A81CFD}" srcOrd="0" destOrd="0" parTransId="{78883556-6C2B-4A69-81E1-092DDB3114DA}" sibTransId="{8DCBF34E-340C-43B1-A512-4812785ACCF8}"/>
    <dgm:cxn modelId="{78F1140B-8912-4A85-8D11-778085129D8E}" srcId="{345196C2-45EB-4C6D-A023-3CF95E0E756A}" destId="{2800BF45-5BE1-4594-8AB8-8A8AAD0842BD}" srcOrd="0" destOrd="0" parTransId="{71A5D22C-A299-4843-9AEC-6A4152DA59D9}" sibTransId="{54BFE37E-03CB-4109-830C-2D94A22150FE}"/>
    <dgm:cxn modelId="{34AEDD21-25FF-4025-ABE1-74203D70E799}" type="presOf" srcId="{A107FEFE-AE75-4414-9156-8AE55285F474}" destId="{91DEA8C0-86F1-4C94-AE82-F3B4DBED17D6}" srcOrd="0" destOrd="1" presId="urn:microsoft.com/office/officeart/2005/8/layout/arrow2"/>
    <dgm:cxn modelId="{4B1B0B23-E80B-4227-98C4-D1BFAD6AFC88}" srcId="{B5B22622-FE2B-42C6-AA42-17059D81BBBD}" destId="{475A3185-A4C9-4A5B-89F6-878B62DE953B}" srcOrd="1" destOrd="0" parTransId="{E075F715-D5F4-4A6F-9CA6-E8AA8DD35CE0}" sibTransId="{26EFDBEB-F295-4B1F-85BD-1514001CE8E6}"/>
    <dgm:cxn modelId="{178E8E5B-F214-498C-A0DF-53040C666495}" type="presOf" srcId="{A108F395-41A5-4A46-90F5-46F469FD7AA7}" destId="{20F8E705-297D-4B4D-AE38-611C36D18FA5}" srcOrd="0" destOrd="2" presId="urn:microsoft.com/office/officeart/2005/8/layout/arrow2"/>
    <dgm:cxn modelId="{0F42B162-A1E2-47CF-B984-DD8C24AADE72}" type="presOf" srcId="{345196C2-45EB-4C6D-A023-3CF95E0E756A}" destId="{20F8E705-297D-4B4D-AE38-611C36D18FA5}" srcOrd="0" destOrd="0" presId="urn:microsoft.com/office/officeart/2005/8/layout/arrow2"/>
    <dgm:cxn modelId="{1A73A145-147F-48E5-A763-6C829B25A0A0}" srcId="{475A3185-A4C9-4A5B-89F6-878B62DE953B}" destId="{A107FEFE-AE75-4414-9156-8AE55285F474}" srcOrd="0" destOrd="0" parTransId="{25C97B08-821B-4E1C-B83B-15E3338566C2}" sibTransId="{972BE4C0-8C81-4AB9-9F4C-3E8011A51D0E}"/>
    <dgm:cxn modelId="{3DF24556-F96B-442E-B9C3-AD469E03699B}" srcId="{B5B22622-FE2B-42C6-AA42-17059D81BBBD}" destId="{73932AC4-3548-4573-8420-235606605BFC}" srcOrd="3" destOrd="0" parTransId="{A0CA01A8-92FA-454A-A929-AF9689C95A47}" sibTransId="{B1E31463-F460-4EAA-BB40-5F56EC55A101}"/>
    <dgm:cxn modelId="{FC010358-84E4-4AD8-940A-FA70B2DC0029}" type="presOf" srcId="{475A3185-A4C9-4A5B-89F6-878B62DE953B}" destId="{91DEA8C0-86F1-4C94-AE82-F3B4DBED17D6}" srcOrd="0" destOrd="0" presId="urn:microsoft.com/office/officeart/2005/8/layout/arrow2"/>
    <dgm:cxn modelId="{9111197C-8524-4FF8-9C73-391F9BC25B1F}" srcId="{B5B22622-FE2B-42C6-AA42-17059D81BBBD}" destId="{345196C2-45EB-4C6D-A023-3CF95E0E756A}" srcOrd="2" destOrd="0" parTransId="{376A260D-3199-4227-BCBE-2DCEDE99F293}" sibTransId="{98A24F46-6E6E-4152-A9B1-85E64755F6D7}"/>
    <dgm:cxn modelId="{3C4E0E93-381B-4803-B508-6CF5285ACBBF}" type="presOf" srcId="{73932AC4-3548-4573-8420-235606605BFC}" destId="{9435A781-E302-4761-8112-5592669F05E9}" srcOrd="0" destOrd="0" presId="urn:microsoft.com/office/officeart/2005/8/layout/arrow2"/>
    <dgm:cxn modelId="{FF5A9C9D-1A12-4C7E-AC07-567635D2CEC5}" srcId="{345196C2-45EB-4C6D-A023-3CF95E0E756A}" destId="{A108F395-41A5-4A46-90F5-46F469FD7AA7}" srcOrd="1" destOrd="0" parTransId="{4B93B51E-BD5B-471B-AF5F-FED2B8262928}" sibTransId="{624EEDA8-C043-454E-96C8-D92FBBF24017}"/>
    <dgm:cxn modelId="{DC17AC9F-88A7-4AB2-950B-811D49425BEC}" srcId="{B5B22622-FE2B-42C6-AA42-17059D81BBBD}" destId="{12A49B90-27A2-4F8D-AB07-2946529188F1}" srcOrd="0" destOrd="0" parTransId="{BCC069D0-133F-400C-947E-E09A1D87275E}" sibTransId="{47079D87-E7D1-4472-9398-B30A49A1C58A}"/>
    <dgm:cxn modelId="{E21EAFBC-1C0E-4007-8527-06521462B4BE}" type="presOf" srcId="{2800BF45-5BE1-4594-8AB8-8A8AAD0842BD}" destId="{20F8E705-297D-4B4D-AE38-611C36D18FA5}" srcOrd="0" destOrd="1" presId="urn:microsoft.com/office/officeart/2005/8/layout/arrow2"/>
    <dgm:cxn modelId="{FD6DC6D3-8637-49E4-9B01-0221CEA2AE6D}" type="presOf" srcId="{BB0A455D-3E16-4A98-BBF2-064AE0A81CFD}" destId="{5DDD50A7-4126-4948-AB80-DCE36876C141}" srcOrd="0" destOrd="1" presId="urn:microsoft.com/office/officeart/2005/8/layout/arrow2"/>
    <dgm:cxn modelId="{0AD51ED4-A41D-471A-AE53-0AB01E5DD0A0}" srcId="{73932AC4-3548-4573-8420-235606605BFC}" destId="{6E08CC4B-3D64-4206-A124-68CC256DA3B9}" srcOrd="0" destOrd="0" parTransId="{7F066CF6-6217-4EE2-BC38-A41864E2D9C9}" sibTransId="{937CD02B-6EB1-4457-9800-BB0273938282}"/>
    <dgm:cxn modelId="{844CC1DB-C007-4271-BDC6-CAC108568FC9}" type="presOf" srcId="{B5B22622-FE2B-42C6-AA42-17059D81BBBD}" destId="{5178A03B-8DA3-4649-8B26-06667743BB17}" srcOrd="0" destOrd="0" presId="urn:microsoft.com/office/officeart/2005/8/layout/arrow2"/>
    <dgm:cxn modelId="{5CD7EFE7-AB52-43AE-A25A-C12E370A20F5}" type="presOf" srcId="{6E08CC4B-3D64-4206-A124-68CC256DA3B9}" destId="{9435A781-E302-4761-8112-5592669F05E9}" srcOrd="0" destOrd="1" presId="urn:microsoft.com/office/officeart/2005/8/layout/arrow2"/>
    <dgm:cxn modelId="{AD3AE5FE-BCCA-47BF-97F1-4902069C1CD9}" type="presOf" srcId="{12A49B90-27A2-4F8D-AB07-2946529188F1}" destId="{5DDD50A7-4126-4948-AB80-DCE36876C141}" srcOrd="0" destOrd="0" presId="urn:microsoft.com/office/officeart/2005/8/layout/arrow2"/>
    <dgm:cxn modelId="{B8313073-5EFF-4540-9B0B-71129942D185}" type="presParOf" srcId="{5178A03B-8DA3-4649-8B26-06667743BB17}" destId="{18380C98-ADF5-4129-9455-0E2FD2CDCF9C}" srcOrd="0" destOrd="0" presId="urn:microsoft.com/office/officeart/2005/8/layout/arrow2"/>
    <dgm:cxn modelId="{FFB9851E-F0A6-474D-AB89-EB263CB0FE32}" type="presParOf" srcId="{5178A03B-8DA3-4649-8B26-06667743BB17}" destId="{6FEFD36F-364E-4B8C-BE70-A5E5F5BFBB3A}" srcOrd="1" destOrd="0" presId="urn:microsoft.com/office/officeart/2005/8/layout/arrow2"/>
    <dgm:cxn modelId="{9A5DEC8A-02E3-4384-B0BE-FC4C5643442D}" type="presParOf" srcId="{6FEFD36F-364E-4B8C-BE70-A5E5F5BFBB3A}" destId="{894CC919-1B76-4A16-A0CB-C2962789E129}" srcOrd="0" destOrd="0" presId="urn:microsoft.com/office/officeart/2005/8/layout/arrow2"/>
    <dgm:cxn modelId="{BDA65C3D-BEC7-4515-A842-4295523ADB3E}" type="presParOf" srcId="{6FEFD36F-364E-4B8C-BE70-A5E5F5BFBB3A}" destId="{5DDD50A7-4126-4948-AB80-DCE36876C141}" srcOrd="1" destOrd="0" presId="urn:microsoft.com/office/officeart/2005/8/layout/arrow2"/>
    <dgm:cxn modelId="{49F31B77-A392-4EA6-92C7-71F36526E8AE}" type="presParOf" srcId="{6FEFD36F-364E-4B8C-BE70-A5E5F5BFBB3A}" destId="{1B9B5765-75D8-401E-88DD-D7FF2FE1EF36}" srcOrd="2" destOrd="0" presId="urn:microsoft.com/office/officeart/2005/8/layout/arrow2"/>
    <dgm:cxn modelId="{1858220B-7829-4259-8A7F-DED2B1183CBC}" type="presParOf" srcId="{6FEFD36F-364E-4B8C-BE70-A5E5F5BFBB3A}" destId="{91DEA8C0-86F1-4C94-AE82-F3B4DBED17D6}" srcOrd="3" destOrd="0" presId="urn:microsoft.com/office/officeart/2005/8/layout/arrow2"/>
    <dgm:cxn modelId="{8C6357AC-AC04-4CD6-B8C3-3D87A55FE4D0}" type="presParOf" srcId="{6FEFD36F-364E-4B8C-BE70-A5E5F5BFBB3A}" destId="{82EDB735-1215-4019-AB52-D8AC605803DC}" srcOrd="4" destOrd="0" presId="urn:microsoft.com/office/officeart/2005/8/layout/arrow2"/>
    <dgm:cxn modelId="{5B4BB80C-F64D-4BF8-B4CB-BA8EE3A6698F}" type="presParOf" srcId="{6FEFD36F-364E-4B8C-BE70-A5E5F5BFBB3A}" destId="{20F8E705-297D-4B4D-AE38-611C36D18FA5}" srcOrd="5" destOrd="0" presId="urn:microsoft.com/office/officeart/2005/8/layout/arrow2"/>
    <dgm:cxn modelId="{A583D6AD-DA1F-4471-9260-CFD8D9B87461}" type="presParOf" srcId="{6FEFD36F-364E-4B8C-BE70-A5E5F5BFBB3A}" destId="{9CD32098-7D94-4528-BB87-8B246F907E95}" srcOrd="6" destOrd="0" presId="urn:microsoft.com/office/officeart/2005/8/layout/arrow2"/>
    <dgm:cxn modelId="{F881B656-BE08-42BF-9FF2-C024881C4C95}" type="presParOf" srcId="{6FEFD36F-364E-4B8C-BE70-A5E5F5BFBB3A}" destId="{9435A781-E302-4761-8112-5592669F05E9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B22622-FE2B-42C6-AA42-17059D81BBBD}" type="doc">
      <dgm:prSet loTypeId="urn:microsoft.com/office/officeart/2005/8/layout/arrow2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3932AC4-3548-4573-8420-235606605BFC}">
      <dgm:prSet phldrT="[Texto]"/>
      <dgm:spPr/>
      <dgm:t>
        <a:bodyPr/>
        <a:lstStyle/>
        <a:p>
          <a:r>
            <a:rPr lang="es-AR" dirty="0"/>
            <a:t>Pruebas</a:t>
          </a:r>
        </a:p>
      </dgm:t>
    </dgm:pt>
    <dgm:pt modelId="{A0CA01A8-92FA-454A-A929-AF9689C95A47}" type="parTrans" cxnId="{3DF24556-F96B-442E-B9C3-AD469E03699B}">
      <dgm:prSet/>
      <dgm:spPr/>
      <dgm:t>
        <a:bodyPr/>
        <a:lstStyle/>
        <a:p>
          <a:endParaRPr lang="es-AR"/>
        </a:p>
      </dgm:t>
    </dgm:pt>
    <dgm:pt modelId="{B1E31463-F460-4EAA-BB40-5F56EC55A101}" type="sibTrans" cxnId="{3DF24556-F96B-442E-B9C3-AD469E03699B}">
      <dgm:prSet/>
      <dgm:spPr/>
      <dgm:t>
        <a:bodyPr/>
        <a:lstStyle/>
        <a:p>
          <a:endParaRPr lang="es-AR"/>
        </a:p>
      </dgm:t>
    </dgm:pt>
    <dgm:pt modelId="{6E08CC4B-3D64-4206-A124-68CC256DA3B9}">
      <dgm:prSet phldrT="[Texto]"/>
      <dgm:spPr/>
      <dgm:t>
        <a:bodyPr/>
        <a:lstStyle/>
        <a:p>
          <a:r>
            <a:rPr lang="es-AR" dirty="0"/>
            <a:t>Una vez finalizada las definiciones de la estructura de la maqueta, se hace una revisión sobre los sets de pruebas</a:t>
          </a:r>
        </a:p>
      </dgm:t>
    </dgm:pt>
    <dgm:pt modelId="{7F066CF6-6217-4EE2-BC38-A41864E2D9C9}" type="parTrans" cxnId="{0AD51ED4-A41D-471A-AE53-0AB01E5DD0A0}">
      <dgm:prSet/>
      <dgm:spPr/>
      <dgm:t>
        <a:bodyPr/>
        <a:lstStyle/>
        <a:p>
          <a:endParaRPr lang="es-AR"/>
        </a:p>
      </dgm:t>
    </dgm:pt>
    <dgm:pt modelId="{937CD02B-6EB1-4457-9800-BB0273938282}" type="sibTrans" cxnId="{0AD51ED4-A41D-471A-AE53-0AB01E5DD0A0}">
      <dgm:prSet/>
      <dgm:spPr/>
      <dgm:t>
        <a:bodyPr/>
        <a:lstStyle/>
        <a:p>
          <a:endParaRPr lang="es-AR"/>
        </a:p>
      </dgm:t>
    </dgm:pt>
    <dgm:pt modelId="{12A49B90-27A2-4F8D-AB07-2946529188F1}">
      <dgm:prSet phldrT="[Texto]"/>
      <dgm:spPr/>
      <dgm:t>
        <a:bodyPr/>
        <a:lstStyle/>
        <a:p>
          <a:r>
            <a:rPr lang="es-AR" dirty="0"/>
            <a:t>Análisis</a:t>
          </a:r>
        </a:p>
      </dgm:t>
    </dgm:pt>
    <dgm:pt modelId="{BCC069D0-133F-400C-947E-E09A1D87275E}" type="parTrans" cxnId="{DC17AC9F-88A7-4AB2-950B-811D49425BEC}">
      <dgm:prSet/>
      <dgm:spPr/>
      <dgm:t>
        <a:bodyPr/>
        <a:lstStyle/>
        <a:p>
          <a:endParaRPr lang="es-AR"/>
        </a:p>
      </dgm:t>
    </dgm:pt>
    <dgm:pt modelId="{47079D87-E7D1-4472-9398-B30A49A1C58A}" type="sibTrans" cxnId="{DC17AC9F-88A7-4AB2-950B-811D49425BEC}">
      <dgm:prSet/>
      <dgm:spPr/>
      <dgm:t>
        <a:bodyPr/>
        <a:lstStyle/>
        <a:p>
          <a:endParaRPr lang="es-AR"/>
        </a:p>
      </dgm:t>
    </dgm:pt>
    <dgm:pt modelId="{475A3185-A4C9-4A5B-89F6-878B62DE953B}">
      <dgm:prSet phldrT="[Texto]"/>
      <dgm:spPr/>
      <dgm:t>
        <a:bodyPr/>
        <a:lstStyle/>
        <a:p>
          <a:r>
            <a:rPr lang="es-AR" dirty="0"/>
            <a:t>Diseño</a:t>
          </a:r>
        </a:p>
      </dgm:t>
    </dgm:pt>
    <dgm:pt modelId="{E075F715-D5F4-4A6F-9CA6-E8AA8DD35CE0}" type="parTrans" cxnId="{4B1B0B23-E80B-4227-98C4-D1BFAD6AFC88}">
      <dgm:prSet/>
      <dgm:spPr/>
      <dgm:t>
        <a:bodyPr/>
        <a:lstStyle/>
        <a:p>
          <a:endParaRPr lang="es-AR"/>
        </a:p>
      </dgm:t>
    </dgm:pt>
    <dgm:pt modelId="{26EFDBEB-F295-4B1F-85BD-1514001CE8E6}" type="sibTrans" cxnId="{4B1B0B23-E80B-4227-98C4-D1BFAD6AFC88}">
      <dgm:prSet/>
      <dgm:spPr/>
      <dgm:t>
        <a:bodyPr/>
        <a:lstStyle/>
        <a:p>
          <a:endParaRPr lang="es-AR"/>
        </a:p>
      </dgm:t>
    </dgm:pt>
    <dgm:pt modelId="{BB0A455D-3E16-4A98-BBF2-064AE0A81CFD}">
      <dgm:prSet phldrT="[Texto]"/>
      <dgm:spPr/>
      <dgm:t>
        <a:bodyPr/>
        <a:lstStyle/>
        <a:p>
          <a:r>
            <a:rPr lang="es-AR" dirty="0"/>
            <a:t>Se redefinieron los requisitos con el cliente</a:t>
          </a:r>
        </a:p>
      </dgm:t>
    </dgm:pt>
    <dgm:pt modelId="{78883556-6C2B-4A69-81E1-092DDB3114DA}" type="parTrans" cxnId="{9684BF08-E005-4410-BD84-FA8140EF3252}">
      <dgm:prSet/>
      <dgm:spPr/>
      <dgm:t>
        <a:bodyPr/>
        <a:lstStyle/>
        <a:p>
          <a:endParaRPr lang="es-AR"/>
        </a:p>
      </dgm:t>
    </dgm:pt>
    <dgm:pt modelId="{8DCBF34E-340C-43B1-A512-4812785ACCF8}" type="sibTrans" cxnId="{9684BF08-E005-4410-BD84-FA8140EF3252}">
      <dgm:prSet/>
      <dgm:spPr/>
      <dgm:t>
        <a:bodyPr/>
        <a:lstStyle/>
        <a:p>
          <a:endParaRPr lang="es-AR"/>
        </a:p>
      </dgm:t>
    </dgm:pt>
    <dgm:pt modelId="{A108F395-41A5-4A46-90F5-46F469FD7AA7}">
      <dgm:prSet phldrT="[Texto]"/>
      <dgm:spPr/>
      <dgm:t>
        <a:bodyPr/>
        <a:lstStyle/>
        <a:p>
          <a:r>
            <a:rPr lang="es-AR" dirty="0"/>
            <a:t>Se busca información en internet y se solicita asesoramiento respecto de las tecnologías propuestas en la catedra</a:t>
          </a:r>
        </a:p>
      </dgm:t>
    </dgm:pt>
    <dgm:pt modelId="{4B93B51E-BD5B-471B-AF5F-FED2B8262928}" type="parTrans" cxnId="{FF5A9C9D-1A12-4C7E-AC07-567635D2CEC5}">
      <dgm:prSet/>
      <dgm:spPr/>
      <dgm:t>
        <a:bodyPr/>
        <a:lstStyle/>
        <a:p>
          <a:endParaRPr lang="es-AR"/>
        </a:p>
      </dgm:t>
    </dgm:pt>
    <dgm:pt modelId="{624EEDA8-C043-454E-96C8-D92FBBF24017}" type="sibTrans" cxnId="{FF5A9C9D-1A12-4C7E-AC07-567635D2CEC5}">
      <dgm:prSet/>
      <dgm:spPr/>
      <dgm:t>
        <a:bodyPr/>
        <a:lstStyle/>
        <a:p>
          <a:endParaRPr lang="es-AR"/>
        </a:p>
      </dgm:t>
    </dgm:pt>
    <dgm:pt modelId="{3E6F3A71-1254-4207-9CAD-7D1E1C0F0661}">
      <dgm:prSet phldrT="[Texto]"/>
      <dgm:spPr/>
      <dgm:t>
        <a:bodyPr/>
        <a:lstStyle/>
        <a:p>
          <a:endParaRPr lang="es-AR" dirty="0"/>
        </a:p>
      </dgm:t>
    </dgm:pt>
    <dgm:pt modelId="{9B91E748-E8E4-4E56-8F41-5BC8CF7226B7}" type="parTrans" cxnId="{127A38C3-F2D4-478F-BA32-06110661E2AC}">
      <dgm:prSet/>
      <dgm:spPr/>
      <dgm:t>
        <a:bodyPr/>
        <a:lstStyle/>
        <a:p>
          <a:endParaRPr lang="es-AR"/>
        </a:p>
      </dgm:t>
    </dgm:pt>
    <dgm:pt modelId="{1C7A9BDB-B7BD-46FA-82AA-57E04CEEB578}" type="sibTrans" cxnId="{127A38C3-F2D4-478F-BA32-06110661E2AC}">
      <dgm:prSet/>
      <dgm:spPr/>
      <dgm:t>
        <a:bodyPr/>
        <a:lstStyle/>
        <a:p>
          <a:endParaRPr lang="es-AR"/>
        </a:p>
      </dgm:t>
    </dgm:pt>
    <dgm:pt modelId="{3FB883FD-D826-440B-A3DF-7E2D5A5A7A1F}">
      <dgm:prSet phldrT="[Texto]"/>
      <dgm:spPr/>
      <dgm:t>
        <a:bodyPr/>
        <a:lstStyle/>
        <a:p>
          <a:r>
            <a:rPr lang="es-AR" dirty="0"/>
            <a:t>Se realizaron diversos borradores de las pantallas a mano alzada. De esta forma nos ayudo a entender cuales son los inputs y los outputs del sistema</a:t>
          </a:r>
        </a:p>
      </dgm:t>
    </dgm:pt>
    <dgm:pt modelId="{F8114123-4578-4352-A227-B98A9C174A94}" type="parTrans" cxnId="{81E8308F-420E-4F55-8A2C-BE20B8279D2C}">
      <dgm:prSet/>
      <dgm:spPr/>
      <dgm:t>
        <a:bodyPr/>
        <a:lstStyle/>
        <a:p>
          <a:endParaRPr lang="es-AR"/>
        </a:p>
      </dgm:t>
    </dgm:pt>
    <dgm:pt modelId="{AD9763E8-3507-475F-BC27-FE7220C2AC61}" type="sibTrans" cxnId="{81E8308F-420E-4F55-8A2C-BE20B8279D2C}">
      <dgm:prSet/>
      <dgm:spPr/>
      <dgm:t>
        <a:bodyPr/>
        <a:lstStyle/>
        <a:p>
          <a:endParaRPr lang="es-AR"/>
        </a:p>
      </dgm:t>
    </dgm:pt>
    <dgm:pt modelId="{8AD7C5C6-869F-4F58-A6A4-A950FD641D17}">
      <dgm:prSet phldrT="[Texto]"/>
      <dgm:spPr/>
      <dgm:t>
        <a:bodyPr/>
        <a:lstStyle/>
        <a:p>
          <a:r>
            <a:rPr lang="es-AR"/>
            <a:t>Codificación</a:t>
          </a:r>
          <a:endParaRPr lang="es-AR" dirty="0"/>
        </a:p>
      </dgm:t>
    </dgm:pt>
    <dgm:pt modelId="{80249489-D5A3-44FB-85EC-C84B6EF20110}" type="parTrans" cxnId="{F27682BC-A515-4462-A538-BC5CD4A612F1}">
      <dgm:prSet/>
      <dgm:spPr/>
      <dgm:t>
        <a:bodyPr/>
        <a:lstStyle/>
        <a:p>
          <a:endParaRPr lang="es-AR"/>
        </a:p>
      </dgm:t>
    </dgm:pt>
    <dgm:pt modelId="{F936B046-93DA-41B9-9F16-A51784B41786}" type="sibTrans" cxnId="{F27682BC-A515-4462-A538-BC5CD4A612F1}">
      <dgm:prSet/>
      <dgm:spPr/>
      <dgm:t>
        <a:bodyPr/>
        <a:lstStyle/>
        <a:p>
          <a:endParaRPr lang="es-AR"/>
        </a:p>
      </dgm:t>
    </dgm:pt>
    <dgm:pt modelId="{7751600F-010B-408F-91AF-7BC72E7910F9}" type="pres">
      <dgm:prSet presAssocID="{B5B22622-FE2B-42C6-AA42-17059D81BBBD}" presName="arrowDiagram" presStyleCnt="0">
        <dgm:presLayoutVars>
          <dgm:chMax val="5"/>
          <dgm:dir/>
          <dgm:resizeHandles val="exact"/>
        </dgm:presLayoutVars>
      </dgm:prSet>
      <dgm:spPr/>
    </dgm:pt>
    <dgm:pt modelId="{F82DEF40-1D76-48E8-BA43-EB4D842D1947}" type="pres">
      <dgm:prSet presAssocID="{B5B22622-FE2B-42C6-AA42-17059D81BBBD}" presName="arrow" presStyleLbl="bgShp" presStyleIdx="0" presStyleCnt="1"/>
      <dgm:spPr/>
    </dgm:pt>
    <dgm:pt modelId="{1E4C6E89-67E1-4DE1-8725-990BF01A5997}" type="pres">
      <dgm:prSet presAssocID="{B5B22622-FE2B-42C6-AA42-17059D81BBBD}" presName="arrowDiagram4" presStyleCnt="0"/>
      <dgm:spPr/>
    </dgm:pt>
    <dgm:pt modelId="{03793A39-0602-4470-8809-E8B00D2987F8}" type="pres">
      <dgm:prSet presAssocID="{12A49B90-27A2-4F8D-AB07-2946529188F1}" presName="bullet4a" presStyleLbl="node1" presStyleIdx="0" presStyleCnt="4"/>
      <dgm:spPr/>
    </dgm:pt>
    <dgm:pt modelId="{7DF5569D-D5A2-4D3A-9F4C-0A72F1E9F017}" type="pres">
      <dgm:prSet presAssocID="{12A49B90-27A2-4F8D-AB07-2946529188F1}" presName="textBox4a" presStyleLbl="revTx" presStyleIdx="0" presStyleCnt="4">
        <dgm:presLayoutVars>
          <dgm:bulletEnabled val="1"/>
        </dgm:presLayoutVars>
      </dgm:prSet>
      <dgm:spPr/>
    </dgm:pt>
    <dgm:pt modelId="{5C573F8E-7150-414D-9889-9CA01BA732E0}" type="pres">
      <dgm:prSet presAssocID="{475A3185-A4C9-4A5B-89F6-878B62DE953B}" presName="bullet4b" presStyleLbl="node1" presStyleIdx="1" presStyleCnt="4"/>
      <dgm:spPr/>
    </dgm:pt>
    <dgm:pt modelId="{03D9CEA8-19F3-4F73-BA5B-BD06FFAB8A47}" type="pres">
      <dgm:prSet presAssocID="{475A3185-A4C9-4A5B-89F6-878B62DE953B}" presName="textBox4b" presStyleLbl="revTx" presStyleIdx="1" presStyleCnt="4">
        <dgm:presLayoutVars>
          <dgm:bulletEnabled val="1"/>
        </dgm:presLayoutVars>
      </dgm:prSet>
      <dgm:spPr/>
    </dgm:pt>
    <dgm:pt modelId="{5A55176D-EAF3-445E-A47D-E09E71F4F58F}" type="pres">
      <dgm:prSet presAssocID="{8AD7C5C6-869F-4F58-A6A4-A950FD641D17}" presName="bullet4c" presStyleLbl="node1" presStyleIdx="2" presStyleCnt="4"/>
      <dgm:spPr/>
    </dgm:pt>
    <dgm:pt modelId="{1AB8E6D8-0452-4238-B26C-3B9974E3A918}" type="pres">
      <dgm:prSet presAssocID="{8AD7C5C6-869F-4F58-A6A4-A950FD641D17}" presName="textBox4c" presStyleLbl="revTx" presStyleIdx="2" presStyleCnt="4">
        <dgm:presLayoutVars>
          <dgm:bulletEnabled val="1"/>
        </dgm:presLayoutVars>
      </dgm:prSet>
      <dgm:spPr/>
    </dgm:pt>
    <dgm:pt modelId="{CF862EE3-CE83-41FB-A02B-0AF1E465334B}" type="pres">
      <dgm:prSet presAssocID="{73932AC4-3548-4573-8420-235606605BFC}" presName="bullet4d" presStyleLbl="node1" presStyleIdx="3" presStyleCnt="4"/>
      <dgm:spPr/>
    </dgm:pt>
    <dgm:pt modelId="{B4B263D6-FBE8-4631-B406-5E3FCD1ED706}" type="pres">
      <dgm:prSet presAssocID="{73932AC4-3548-4573-8420-235606605BFC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69C92402-3003-434D-B005-E0323989C61A}" type="presOf" srcId="{8AD7C5C6-869F-4F58-A6A4-A950FD641D17}" destId="{1AB8E6D8-0452-4238-B26C-3B9974E3A918}" srcOrd="0" destOrd="0" presId="urn:microsoft.com/office/officeart/2005/8/layout/arrow2"/>
    <dgm:cxn modelId="{9684BF08-E005-4410-BD84-FA8140EF3252}" srcId="{12A49B90-27A2-4F8D-AB07-2946529188F1}" destId="{BB0A455D-3E16-4A98-BBF2-064AE0A81CFD}" srcOrd="0" destOrd="0" parTransId="{78883556-6C2B-4A69-81E1-092DDB3114DA}" sibTransId="{8DCBF34E-340C-43B1-A512-4812785ACCF8}"/>
    <dgm:cxn modelId="{4B1B0B23-E80B-4227-98C4-D1BFAD6AFC88}" srcId="{B5B22622-FE2B-42C6-AA42-17059D81BBBD}" destId="{475A3185-A4C9-4A5B-89F6-878B62DE953B}" srcOrd="1" destOrd="0" parTransId="{E075F715-D5F4-4A6F-9CA6-E8AA8DD35CE0}" sibTransId="{26EFDBEB-F295-4B1F-85BD-1514001CE8E6}"/>
    <dgm:cxn modelId="{F4A1056A-6EE4-48B5-9DC9-1D5D64BE5902}" type="presOf" srcId="{A108F395-41A5-4A46-90F5-46F469FD7AA7}" destId="{1AB8E6D8-0452-4238-B26C-3B9974E3A918}" srcOrd="0" destOrd="1" presId="urn:microsoft.com/office/officeart/2005/8/layout/arrow2"/>
    <dgm:cxn modelId="{6BE6CD6D-8726-4AA5-8D7B-95393DE45CA4}" type="presOf" srcId="{73932AC4-3548-4573-8420-235606605BFC}" destId="{B4B263D6-FBE8-4631-B406-5E3FCD1ED706}" srcOrd="0" destOrd="0" presId="urn:microsoft.com/office/officeart/2005/8/layout/arrow2"/>
    <dgm:cxn modelId="{3DF24556-F96B-442E-B9C3-AD469E03699B}" srcId="{B5B22622-FE2B-42C6-AA42-17059D81BBBD}" destId="{73932AC4-3548-4573-8420-235606605BFC}" srcOrd="3" destOrd="0" parTransId="{A0CA01A8-92FA-454A-A929-AF9689C95A47}" sibTransId="{B1E31463-F460-4EAA-BB40-5F56EC55A101}"/>
    <dgm:cxn modelId="{103BFC78-F5C7-41F3-B2F2-C363EFE3248E}" type="presOf" srcId="{B5B22622-FE2B-42C6-AA42-17059D81BBBD}" destId="{7751600F-010B-408F-91AF-7BC72E7910F9}" srcOrd="0" destOrd="0" presId="urn:microsoft.com/office/officeart/2005/8/layout/arrow2"/>
    <dgm:cxn modelId="{CD3E8B7E-F34C-48FB-B744-6158B4017584}" type="presOf" srcId="{BB0A455D-3E16-4A98-BBF2-064AE0A81CFD}" destId="{7DF5569D-D5A2-4D3A-9F4C-0A72F1E9F017}" srcOrd="0" destOrd="1" presId="urn:microsoft.com/office/officeart/2005/8/layout/arrow2"/>
    <dgm:cxn modelId="{9B8B8986-092F-4371-A06F-B2D93A564415}" type="presOf" srcId="{3E6F3A71-1254-4207-9CAD-7D1E1C0F0661}" destId="{7DF5569D-D5A2-4D3A-9F4C-0A72F1E9F017}" srcOrd="0" destOrd="2" presId="urn:microsoft.com/office/officeart/2005/8/layout/arrow2"/>
    <dgm:cxn modelId="{81E8308F-420E-4F55-8A2C-BE20B8279D2C}" srcId="{475A3185-A4C9-4A5B-89F6-878B62DE953B}" destId="{3FB883FD-D826-440B-A3DF-7E2D5A5A7A1F}" srcOrd="0" destOrd="0" parTransId="{F8114123-4578-4352-A227-B98A9C174A94}" sibTransId="{AD9763E8-3507-475F-BC27-FE7220C2AC61}"/>
    <dgm:cxn modelId="{FF5A9C9D-1A12-4C7E-AC07-567635D2CEC5}" srcId="{8AD7C5C6-869F-4F58-A6A4-A950FD641D17}" destId="{A108F395-41A5-4A46-90F5-46F469FD7AA7}" srcOrd="0" destOrd="0" parTransId="{4B93B51E-BD5B-471B-AF5F-FED2B8262928}" sibTransId="{624EEDA8-C043-454E-96C8-D92FBBF24017}"/>
    <dgm:cxn modelId="{DC17AC9F-88A7-4AB2-950B-811D49425BEC}" srcId="{B5B22622-FE2B-42C6-AA42-17059D81BBBD}" destId="{12A49B90-27A2-4F8D-AB07-2946529188F1}" srcOrd="0" destOrd="0" parTransId="{BCC069D0-133F-400C-947E-E09A1D87275E}" sibTransId="{47079D87-E7D1-4472-9398-B30A49A1C58A}"/>
    <dgm:cxn modelId="{F27682BC-A515-4462-A538-BC5CD4A612F1}" srcId="{B5B22622-FE2B-42C6-AA42-17059D81BBBD}" destId="{8AD7C5C6-869F-4F58-A6A4-A950FD641D17}" srcOrd="2" destOrd="0" parTransId="{80249489-D5A3-44FB-85EC-C84B6EF20110}" sibTransId="{F936B046-93DA-41B9-9F16-A51784B41786}"/>
    <dgm:cxn modelId="{127A38C3-F2D4-478F-BA32-06110661E2AC}" srcId="{12A49B90-27A2-4F8D-AB07-2946529188F1}" destId="{3E6F3A71-1254-4207-9CAD-7D1E1C0F0661}" srcOrd="1" destOrd="0" parTransId="{9B91E748-E8E4-4E56-8F41-5BC8CF7226B7}" sibTransId="{1C7A9BDB-B7BD-46FA-82AA-57E04CEEB578}"/>
    <dgm:cxn modelId="{4C2943C5-9CFF-48C4-89D2-12C21F85D38B}" type="presOf" srcId="{475A3185-A4C9-4A5B-89F6-878B62DE953B}" destId="{03D9CEA8-19F3-4F73-BA5B-BD06FFAB8A47}" srcOrd="0" destOrd="0" presId="urn:microsoft.com/office/officeart/2005/8/layout/arrow2"/>
    <dgm:cxn modelId="{28A50FD0-55FE-4F16-A2E1-8AA85714C50A}" type="presOf" srcId="{12A49B90-27A2-4F8D-AB07-2946529188F1}" destId="{7DF5569D-D5A2-4D3A-9F4C-0A72F1E9F017}" srcOrd="0" destOrd="0" presId="urn:microsoft.com/office/officeart/2005/8/layout/arrow2"/>
    <dgm:cxn modelId="{0AD51ED4-A41D-471A-AE53-0AB01E5DD0A0}" srcId="{73932AC4-3548-4573-8420-235606605BFC}" destId="{6E08CC4B-3D64-4206-A124-68CC256DA3B9}" srcOrd="0" destOrd="0" parTransId="{7F066CF6-6217-4EE2-BC38-A41864E2D9C9}" sibTransId="{937CD02B-6EB1-4457-9800-BB0273938282}"/>
    <dgm:cxn modelId="{E69BEFEB-E29F-4D2F-8C76-E74A0DA53FDE}" type="presOf" srcId="{6E08CC4B-3D64-4206-A124-68CC256DA3B9}" destId="{B4B263D6-FBE8-4631-B406-5E3FCD1ED706}" srcOrd="0" destOrd="1" presId="urn:microsoft.com/office/officeart/2005/8/layout/arrow2"/>
    <dgm:cxn modelId="{7AC4F6F3-7BAF-4D81-9BDB-3F905B98B88F}" type="presOf" srcId="{3FB883FD-D826-440B-A3DF-7E2D5A5A7A1F}" destId="{03D9CEA8-19F3-4F73-BA5B-BD06FFAB8A47}" srcOrd="0" destOrd="1" presId="urn:microsoft.com/office/officeart/2005/8/layout/arrow2"/>
    <dgm:cxn modelId="{A7FAF4BF-4452-468E-A94C-472D1EE5D282}" type="presParOf" srcId="{7751600F-010B-408F-91AF-7BC72E7910F9}" destId="{F82DEF40-1D76-48E8-BA43-EB4D842D1947}" srcOrd="0" destOrd="0" presId="urn:microsoft.com/office/officeart/2005/8/layout/arrow2"/>
    <dgm:cxn modelId="{F70F7F08-9A58-427C-8883-6502F7088529}" type="presParOf" srcId="{7751600F-010B-408F-91AF-7BC72E7910F9}" destId="{1E4C6E89-67E1-4DE1-8725-990BF01A5997}" srcOrd="1" destOrd="0" presId="urn:microsoft.com/office/officeart/2005/8/layout/arrow2"/>
    <dgm:cxn modelId="{2946AB59-8BE3-41F4-BF91-2724C37789A8}" type="presParOf" srcId="{1E4C6E89-67E1-4DE1-8725-990BF01A5997}" destId="{03793A39-0602-4470-8809-E8B00D2987F8}" srcOrd="0" destOrd="0" presId="urn:microsoft.com/office/officeart/2005/8/layout/arrow2"/>
    <dgm:cxn modelId="{B7A3D90E-C12C-4944-8E56-939AD6B1BF88}" type="presParOf" srcId="{1E4C6E89-67E1-4DE1-8725-990BF01A5997}" destId="{7DF5569D-D5A2-4D3A-9F4C-0A72F1E9F017}" srcOrd="1" destOrd="0" presId="urn:microsoft.com/office/officeart/2005/8/layout/arrow2"/>
    <dgm:cxn modelId="{9B0E57AB-04C9-4D4E-903F-D14077A543D4}" type="presParOf" srcId="{1E4C6E89-67E1-4DE1-8725-990BF01A5997}" destId="{5C573F8E-7150-414D-9889-9CA01BA732E0}" srcOrd="2" destOrd="0" presId="urn:microsoft.com/office/officeart/2005/8/layout/arrow2"/>
    <dgm:cxn modelId="{E6F608A2-A5D9-4689-92D8-9B6ACE62AC39}" type="presParOf" srcId="{1E4C6E89-67E1-4DE1-8725-990BF01A5997}" destId="{03D9CEA8-19F3-4F73-BA5B-BD06FFAB8A47}" srcOrd="3" destOrd="0" presId="urn:microsoft.com/office/officeart/2005/8/layout/arrow2"/>
    <dgm:cxn modelId="{01A2184A-F261-4A27-8417-A37DEE8D7EDA}" type="presParOf" srcId="{1E4C6E89-67E1-4DE1-8725-990BF01A5997}" destId="{5A55176D-EAF3-445E-A47D-E09E71F4F58F}" srcOrd="4" destOrd="0" presId="urn:microsoft.com/office/officeart/2005/8/layout/arrow2"/>
    <dgm:cxn modelId="{99DFBCED-C9A1-449B-959C-30DCFB4F87D2}" type="presParOf" srcId="{1E4C6E89-67E1-4DE1-8725-990BF01A5997}" destId="{1AB8E6D8-0452-4238-B26C-3B9974E3A918}" srcOrd="5" destOrd="0" presId="urn:microsoft.com/office/officeart/2005/8/layout/arrow2"/>
    <dgm:cxn modelId="{043E6CC5-F66D-4D47-8649-75878F2EBD27}" type="presParOf" srcId="{1E4C6E89-67E1-4DE1-8725-990BF01A5997}" destId="{CF862EE3-CE83-41FB-A02B-0AF1E465334B}" srcOrd="6" destOrd="0" presId="urn:microsoft.com/office/officeart/2005/8/layout/arrow2"/>
    <dgm:cxn modelId="{CB38C693-8A56-4BF3-BFF9-F08BA61A156E}" type="presParOf" srcId="{1E4C6E89-67E1-4DE1-8725-990BF01A5997}" destId="{B4B263D6-FBE8-4631-B406-5E3FCD1ED706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5ACD6A-1DD3-4F94-85AD-13D47BA67B98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0C9D0240-7E48-4176-9035-C22517755D04}">
      <dgm:prSet phldrT="[Texto]"/>
      <dgm:spPr/>
      <dgm:t>
        <a:bodyPr/>
        <a:lstStyle/>
        <a:p>
          <a:r>
            <a:rPr lang="es-AR" b="1" dirty="0" err="1"/>
            <a:t>Backend</a:t>
          </a:r>
          <a:endParaRPr lang="es-AR" b="1" dirty="0"/>
        </a:p>
      </dgm:t>
    </dgm:pt>
    <dgm:pt modelId="{A3604759-B4E7-4763-97C6-090012389185}" type="parTrans" cxnId="{0460B077-CD62-4144-B782-046417307398}">
      <dgm:prSet/>
      <dgm:spPr/>
      <dgm:t>
        <a:bodyPr/>
        <a:lstStyle/>
        <a:p>
          <a:endParaRPr lang="es-AR"/>
        </a:p>
      </dgm:t>
    </dgm:pt>
    <dgm:pt modelId="{45BAB14B-C8BB-4AC5-9EC9-E4E90E6365A4}" type="sibTrans" cxnId="{0460B077-CD62-4144-B782-046417307398}">
      <dgm:prSet/>
      <dgm:spPr/>
      <dgm:t>
        <a:bodyPr/>
        <a:lstStyle/>
        <a:p>
          <a:endParaRPr lang="es-AR"/>
        </a:p>
      </dgm:t>
    </dgm:pt>
    <dgm:pt modelId="{E209146D-C03C-494D-8D3E-19ED0861703B}">
      <dgm:prSet phldrT="[Texto]"/>
      <dgm:spPr/>
      <dgm:t>
        <a:bodyPr/>
        <a:lstStyle/>
        <a:p>
          <a:r>
            <a:rPr lang="es-AR" dirty="0"/>
            <a:t>Sumar más </a:t>
          </a:r>
          <a:r>
            <a:rPr lang="es-AR" dirty="0" err="1"/>
            <a:t>ABMs</a:t>
          </a:r>
          <a:r>
            <a:rPr lang="es-AR" dirty="0"/>
            <a:t> del lado del Administrador</a:t>
          </a:r>
        </a:p>
      </dgm:t>
    </dgm:pt>
    <dgm:pt modelId="{CB624E77-7EB1-4A40-B8A9-46D88811B7EA}" type="parTrans" cxnId="{45B3F7E8-BBA5-4949-8FA0-85D4354670EB}">
      <dgm:prSet/>
      <dgm:spPr/>
      <dgm:t>
        <a:bodyPr/>
        <a:lstStyle/>
        <a:p>
          <a:endParaRPr lang="es-AR"/>
        </a:p>
      </dgm:t>
    </dgm:pt>
    <dgm:pt modelId="{B7E0888D-DA4C-4D0E-9E7D-90B4EC00D6DE}" type="sibTrans" cxnId="{45B3F7E8-BBA5-4949-8FA0-85D4354670EB}">
      <dgm:prSet/>
      <dgm:spPr/>
      <dgm:t>
        <a:bodyPr/>
        <a:lstStyle/>
        <a:p>
          <a:endParaRPr lang="es-AR"/>
        </a:p>
      </dgm:t>
    </dgm:pt>
    <dgm:pt modelId="{C0F83E1E-D85A-45C4-ABFB-FF183B3FD3EA}">
      <dgm:prSet phldrT="[Texto]"/>
      <dgm:spPr/>
      <dgm:t>
        <a:bodyPr/>
        <a:lstStyle/>
        <a:p>
          <a:r>
            <a:rPr lang="es-AR" b="1" dirty="0"/>
            <a:t>Servidor</a:t>
          </a:r>
        </a:p>
      </dgm:t>
    </dgm:pt>
    <dgm:pt modelId="{23347E96-2E42-4369-ACA5-7FD99284C0B2}" type="parTrans" cxnId="{208DE403-59F5-4137-91B4-89B56F96E978}">
      <dgm:prSet/>
      <dgm:spPr/>
      <dgm:t>
        <a:bodyPr/>
        <a:lstStyle/>
        <a:p>
          <a:endParaRPr lang="es-AR"/>
        </a:p>
      </dgm:t>
    </dgm:pt>
    <dgm:pt modelId="{98E9C6CC-3E3A-4570-B6F6-F172379F7FFB}" type="sibTrans" cxnId="{208DE403-59F5-4137-91B4-89B56F96E978}">
      <dgm:prSet/>
      <dgm:spPr/>
      <dgm:t>
        <a:bodyPr/>
        <a:lstStyle/>
        <a:p>
          <a:endParaRPr lang="es-AR"/>
        </a:p>
      </dgm:t>
    </dgm:pt>
    <dgm:pt modelId="{F2F76988-2AE7-46C9-8555-7F38CAC02339}">
      <dgm:prSet phldrT="[Texto]"/>
      <dgm:spPr/>
      <dgm:t>
        <a:bodyPr/>
        <a:lstStyle/>
        <a:p>
          <a:r>
            <a:rPr lang="es-AR" b="1" dirty="0" err="1"/>
            <a:t>Frontend</a:t>
          </a:r>
          <a:endParaRPr lang="es-AR" b="1" dirty="0"/>
        </a:p>
      </dgm:t>
    </dgm:pt>
    <dgm:pt modelId="{6715AAC7-70C5-4D66-84EE-C2BC7684FEBB}" type="parTrans" cxnId="{4D26F8E8-E415-4549-802B-D46CA7D12D9D}">
      <dgm:prSet/>
      <dgm:spPr/>
      <dgm:t>
        <a:bodyPr/>
        <a:lstStyle/>
        <a:p>
          <a:endParaRPr lang="es-AR"/>
        </a:p>
      </dgm:t>
    </dgm:pt>
    <dgm:pt modelId="{FA489529-4B80-404B-8D3A-419A2813BDC9}" type="sibTrans" cxnId="{4D26F8E8-E415-4549-802B-D46CA7D12D9D}">
      <dgm:prSet/>
      <dgm:spPr/>
      <dgm:t>
        <a:bodyPr/>
        <a:lstStyle/>
        <a:p>
          <a:endParaRPr lang="es-AR"/>
        </a:p>
      </dgm:t>
    </dgm:pt>
    <dgm:pt modelId="{BEB53635-C05D-4471-9BCA-CF9EA3AB6A33}">
      <dgm:prSet phldrT="[Texto]"/>
      <dgm:spPr/>
      <dgm:t>
        <a:bodyPr/>
        <a:lstStyle/>
        <a:p>
          <a:r>
            <a:rPr lang="es-AR" dirty="0"/>
            <a:t>Sumar mejoras en la estética del lado del Cliente y el Administrador</a:t>
          </a:r>
        </a:p>
      </dgm:t>
    </dgm:pt>
    <dgm:pt modelId="{5F1A77AC-7B77-454C-8DB1-535994C7AF21}" type="parTrans" cxnId="{CBAE748C-1E30-4245-B93B-B1E3758F6FD8}">
      <dgm:prSet/>
      <dgm:spPr/>
      <dgm:t>
        <a:bodyPr/>
        <a:lstStyle/>
        <a:p>
          <a:endParaRPr lang="es-AR"/>
        </a:p>
      </dgm:t>
    </dgm:pt>
    <dgm:pt modelId="{070A2652-4D56-4165-822C-8054235DE582}" type="sibTrans" cxnId="{CBAE748C-1E30-4245-B93B-B1E3758F6FD8}">
      <dgm:prSet/>
      <dgm:spPr/>
      <dgm:t>
        <a:bodyPr/>
        <a:lstStyle/>
        <a:p>
          <a:endParaRPr lang="es-AR"/>
        </a:p>
      </dgm:t>
    </dgm:pt>
    <dgm:pt modelId="{8F5D4699-CDBB-40D9-9418-27887105701C}">
      <dgm:prSet phldrT="[Texto]"/>
      <dgm:spPr/>
      <dgm:t>
        <a:bodyPr/>
        <a:lstStyle/>
        <a:p>
          <a:r>
            <a:rPr lang="es-AR" dirty="0"/>
            <a:t>Puesta en marcha a un servidor en la nube</a:t>
          </a:r>
        </a:p>
      </dgm:t>
    </dgm:pt>
    <dgm:pt modelId="{A87D7B62-E6E3-4953-9990-06A0D3DD011B}" type="parTrans" cxnId="{DCC79E7C-8AA6-493B-BD78-AF665A17F13F}">
      <dgm:prSet/>
      <dgm:spPr/>
      <dgm:t>
        <a:bodyPr/>
        <a:lstStyle/>
        <a:p>
          <a:endParaRPr lang="es-AR"/>
        </a:p>
      </dgm:t>
    </dgm:pt>
    <dgm:pt modelId="{EDECCB64-DE60-4848-97D9-598CD2E550AC}" type="sibTrans" cxnId="{DCC79E7C-8AA6-493B-BD78-AF665A17F13F}">
      <dgm:prSet/>
      <dgm:spPr/>
      <dgm:t>
        <a:bodyPr/>
        <a:lstStyle/>
        <a:p>
          <a:endParaRPr lang="es-AR"/>
        </a:p>
      </dgm:t>
    </dgm:pt>
    <dgm:pt modelId="{21E23FFF-F6D6-4845-8913-9938A91ECBCE}">
      <dgm:prSet phldrT="[Texto]"/>
      <dgm:spPr/>
      <dgm:t>
        <a:bodyPr/>
        <a:lstStyle/>
        <a:p>
          <a:r>
            <a:rPr lang="es-AR" dirty="0"/>
            <a:t>Replicar en servidores de la </a:t>
          </a:r>
          <a:r>
            <a:rPr lang="es-AR" dirty="0" err="1"/>
            <a:t>UNLa</a:t>
          </a:r>
          <a:endParaRPr lang="es-AR" dirty="0"/>
        </a:p>
      </dgm:t>
    </dgm:pt>
    <dgm:pt modelId="{3DCACEEC-9A63-4773-ABB4-0B106ABDD2BF}" type="parTrans" cxnId="{415E3056-EDB2-4674-9A26-295506A182E3}">
      <dgm:prSet/>
      <dgm:spPr/>
      <dgm:t>
        <a:bodyPr/>
        <a:lstStyle/>
        <a:p>
          <a:endParaRPr lang="es-AR"/>
        </a:p>
      </dgm:t>
    </dgm:pt>
    <dgm:pt modelId="{FEC93CAC-B553-42E9-9A3F-BDC903219620}" type="sibTrans" cxnId="{415E3056-EDB2-4674-9A26-295506A182E3}">
      <dgm:prSet/>
      <dgm:spPr/>
      <dgm:t>
        <a:bodyPr/>
        <a:lstStyle/>
        <a:p>
          <a:endParaRPr lang="es-AR"/>
        </a:p>
      </dgm:t>
    </dgm:pt>
    <dgm:pt modelId="{50FA3C2E-CF8E-424B-BDAC-A809885AB77B}">
      <dgm:prSet phldrT="[Texto]"/>
      <dgm:spPr/>
      <dgm:t>
        <a:bodyPr/>
        <a:lstStyle/>
        <a:p>
          <a:r>
            <a:rPr lang="es-AR" dirty="0"/>
            <a:t>Adicionar pantallas faltantes del lado del administrador</a:t>
          </a:r>
        </a:p>
      </dgm:t>
    </dgm:pt>
    <dgm:pt modelId="{9A7CB9BF-7BF7-4DCE-B123-36E3544C5062}" type="parTrans" cxnId="{9D819078-0D9A-4B18-9B15-934E42892A28}">
      <dgm:prSet/>
      <dgm:spPr/>
      <dgm:t>
        <a:bodyPr/>
        <a:lstStyle/>
        <a:p>
          <a:endParaRPr lang="es-AR"/>
        </a:p>
      </dgm:t>
    </dgm:pt>
    <dgm:pt modelId="{31FE93E7-7AC4-4F34-99CC-F020D32B489B}" type="sibTrans" cxnId="{9D819078-0D9A-4B18-9B15-934E42892A28}">
      <dgm:prSet/>
      <dgm:spPr/>
      <dgm:t>
        <a:bodyPr/>
        <a:lstStyle/>
        <a:p>
          <a:endParaRPr lang="es-AR"/>
        </a:p>
      </dgm:t>
    </dgm:pt>
    <dgm:pt modelId="{645C85E7-106E-4AF6-BDF2-6941AE11C36C}" type="pres">
      <dgm:prSet presAssocID="{215ACD6A-1DD3-4F94-85AD-13D47BA67B98}" presName="linear" presStyleCnt="0">
        <dgm:presLayoutVars>
          <dgm:dir/>
          <dgm:resizeHandles val="exact"/>
        </dgm:presLayoutVars>
      </dgm:prSet>
      <dgm:spPr/>
    </dgm:pt>
    <dgm:pt modelId="{A73E52C7-DB99-4314-A02F-D85C970DA3AB}" type="pres">
      <dgm:prSet presAssocID="{0C9D0240-7E48-4176-9035-C22517755D04}" presName="comp" presStyleCnt="0"/>
      <dgm:spPr/>
    </dgm:pt>
    <dgm:pt modelId="{CD34D625-839A-4DE5-B284-C32E2726DBA2}" type="pres">
      <dgm:prSet presAssocID="{0C9D0240-7E48-4176-9035-C22517755D04}" presName="box" presStyleLbl="node1" presStyleIdx="0" presStyleCnt="3"/>
      <dgm:spPr/>
    </dgm:pt>
    <dgm:pt modelId="{7A192E85-05BC-43D8-8489-49DF549A5BB6}" type="pres">
      <dgm:prSet presAssocID="{0C9D0240-7E48-4176-9035-C22517755D04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1408A43B-3224-4721-8F21-FF1E8B198279}" type="pres">
      <dgm:prSet presAssocID="{0C9D0240-7E48-4176-9035-C22517755D04}" presName="text" presStyleLbl="node1" presStyleIdx="0" presStyleCnt="3">
        <dgm:presLayoutVars>
          <dgm:bulletEnabled val="1"/>
        </dgm:presLayoutVars>
      </dgm:prSet>
      <dgm:spPr/>
    </dgm:pt>
    <dgm:pt modelId="{D2AB69DD-E3FD-43CA-A544-274DC5001B93}" type="pres">
      <dgm:prSet presAssocID="{45BAB14B-C8BB-4AC5-9EC9-E4E90E6365A4}" presName="spacer" presStyleCnt="0"/>
      <dgm:spPr/>
    </dgm:pt>
    <dgm:pt modelId="{6980A3A9-02D9-4D54-9D44-D5285C3A95E4}" type="pres">
      <dgm:prSet presAssocID="{F2F76988-2AE7-46C9-8555-7F38CAC02339}" presName="comp" presStyleCnt="0"/>
      <dgm:spPr/>
    </dgm:pt>
    <dgm:pt modelId="{FC282257-0493-4016-8CAA-A791225F208C}" type="pres">
      <dgm:prSet presAssocID="{F2F76988-2AE7-46C9-8555-7F38CAC02339}" presName="box" presStyleLbl="node1" presStyleIdx="1" presStyleCnt="3"/>
      <dgm:spPr/>
    </dgm:pt>
    <dgm:pt modelId="{FD5C1A8F-0078-4C78-978A-CBA4D4CC902D}" type="pres">
      <dgm:prSet presAssocID="{F2F76988-2AE7-46C9-8555-7F38CAC02339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85CAE3ED-E36B-4D54-9F01-D2A924C70244}" type="pres">
      <dgm:prSet presAssocID="{F2F76988-2AE7-46C9-8555-7F38CAC02339}" presName="text" presStyleLbl="node1" presStyleIdx="1" presStyleCnt="3">
        <dgm:presLayoutVars>
          <dgm:bulletEnabled val="1"/>
        </dgm:presLayoutVars>
      </dgm:prSet>
      <dgm:spPr/>
    </dgm:pt>
    <dgm:pt modelId="{1EDAE9CB-3FF0-4742-9F47-AAED92FD66C5}" type="pres">
      <dgm:prSet presAssocID="{FA489529-4B80-404B-8D3A-419A2813BDC9}" presName="spacer" presStyleCnt="0"/>
      <dgm:spPr/>
    </dgm:pt>
    <dgm:pt modelId="{7FF33421-AFEE-4C70-AD3C-90A51945EC7D}" type="pres">
      <dgm:prSet presAssocID="{C0F83E1E-D85A-45C4-ABFB-FF183B3FD3EA}" presName="comp" presStyleCnt="0"/>
      <dgm:spPr/>
    </dgm:pt>
    <dgm:pt modelId="{D345CAD6-6218-422E-9290-96A43022A07A}" type="pres">
      <dgm:prSet presAssocID="{C0F83E1E-D85A-45C4-ABFB-FF183B3FD3EA}" presName="box" presStyleLbl="node1" presStyleIdx="2" presStyleCnt="3"/>
      <dgm:spPr/>
    </dgm:pt>
    <dgm:pt modelId="{1A78D8EE-EFF3-41E2-B577-7FD89D679398}" type="pres">
      <dgm:prSet presAssocID="{C0F83E1E-D85A-45C4-ABFB-FF183B3FD3EA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B846AB9B-C78F-464D-834F-8CE6529A2C34}" type="pres">
      <dgm:prSet presAssocID="{C0F83E1E-D85A-45C4-ABFB-FF183B3FD3EA}" presName="text" presStyleLbl="node1" presStyleIdx="2" presStyleCnt="3">
        <dgm:presLayoutVars>
          <dgm:bulletEnabled val="1"/>
        </dgm:presLayoutVars>
      </dgm:prSet>
      <dgm:spPr/>
    </dgm:pt>
  </dgm:ptLst>
  <dgm:cxnLst>
    <dgm:cxn modelId="{208DE403-59F5-4137-91B4-89B56F96E978}" srcId="{215ACD6A-1DD3-4F94-85AD-13D47BA67B98}" destId="{C0F83E1E-D85A-45C4-ABFB-FF183B3FD3EA}" srcOrd="2" destOrd="0" parTransId="{23347E96-2E42-4369-ACA5-7FD99284C0B2}" sibTransId="{98E9C6CC-3E3A-4570-B6F6-F172379F7FFB}"/>
    <dgm:cxn modelId="{75A00808-DE34-4B86-A2F3-FB85C9ADC77F}" type="presOf" srcId="{21E23FFF-F6D6-4845-8913-9938A91ECBCE}" destId="{B846AB9B-C78F-464D-834F-8CE6529A2C34}" srcOrd="1" destOrd="2" presId="urn:microsoft.com/office/officeart/2005/8/layout/vList4"/>
    <dgm:cxn modelId="{79752117-4E95-458D-B15E-02ABF87B5A9E}" type="presOf" srcId="{BEB53635-C05D-4471-9BCA-CF9EA3AB6A33}" destId="{85CAE3ED-E36B-4D54-9F01-D2A924C70244}" srcOrd="1" destOrd="1" presId="urn:microsoft.com/office/officeart/2005/8/layout/vList4"/>
    <dgm:cxn modelId="{88584F37-7F95-4EE9-B6E2-E36444A74384}" type="presOf" srcId="{0C9D0240-7E48-4176-9035-C22517755D04}" destId="{CD34D625-839A-4DE5-B284-C32E2726DBA2}" srcOrd="0" destOrd="0" presId="urn:microsoft.com/office/officeart/2005/8/layout/vList4"/>
    <dgm:cxn modelId="{0ECE7F38-1C2A-4072-B495-E1E23D8667FC}" type="presOf" srcId="{E209146D-C03C-494D-8D3E-19ED0861703B}" destId="{CD34D625-839A-4DE5-B284-C32E2726DBA2}" srcOrd="0" destOrd="1" presId="urn:microsoft.com/office/officeart/2005/8/layout/vList4"/>
    <dgm:cxn modelId="{B26A853B-E470-4EA0-A1B4-0E4F3E658338}" type="presOf" srcId="{BEB53635-C05D-4471-9BCA-CF9EA3AB6A33}" destId="{FC282257-0493-4016-8CAA-A791225F208C}" srcOrd="0" destOrd="1" presId="urn:microsoft.com/office/officeart/2005/8/layout/vList4"/>
    <dgm:cxn modelId="{4C91644C-EFDA-410E-B1C8-1B83E5A45E29}" type="presOf" srcId="{8F5D4699-CDBB-40D9-9418-27887105701C}" destId="{B846AB9B-C78F-464D-834F-8CE6529A2C34}" srcOrd="1" destOrd="1" presId="urn:microsoft.com/office/officeart/2005/8/layout/vList4"/>
    <dgm:cxn modelId="{415E3056-EDB2-4674-9A26-295506A182E3}" srcId="{C0F83E1E-D85A-45C4-ABFB-FF183B3FD3EA}" destId="{21E23FFF-F6D6-4845-8913-9938A91ECBCE}" srcOrd="1" destOrd="0" parTransId="{3DCACEEC-9A63-4773-ABB4-0B106ABDD2BF}" sibTransId="{FEC93CAC-B553-42E9-9A3F-BDC903219620}"/>
    <dgm:cxn modelId="{0460B077-CD62-4144-B782-046417307398}" srcId="{215ACD6A-1DD3-4F94-85AD-13D47BA67B98}" destId="{0C9D0240-7E48-4176-9035-C22517755D04}" srcOrd="0" destOrd="0" parTransId="{A3604759-B4E7-4763-97C6-090012389185}" sibTransId="{45BAB14B-C8BB-4AC5-9EC9-E4E90E6365A4}"/>
    <dgm:cxn modelId="{9D819078-0D9A-4B18-9B15-934E42892A28}" srcId="{F2F76988-2AE7-46C9-8555-7F38CAC02339}" destId="{50FA3C2E-CF8E-424B-BDAC-A809885AB77B}" srcOrd="1" destOrd="0" parTransId="{9A7CB9BF-7BF7-4DCE-B123-36E3544C5062}" sibTransId="{31FE93E7-7AC4-4F34-99CC-F020D32B489B}"/>
    <dgm:cxn modelId="{DCC79E7C-8AA6-493B-BD78-AF665A17F13F}" srcId="{C0F83E1E-D85A-45C4-ABFB-FF183B3FD3EA}" destId="{8F5D4699-CDBB-40D9-9418-27887105701C}" srcOrd="0" destOrd="0" parTransId="{A87D7B62-E6E3-4953-9990-06A0D3DD011B}" sibTransId="{EDECCB64-DE60-4848-97D9-598CD2E550AC}"/>
    <dgm:cxn modelId="{CBAE748C-1E30-4245-B93B-B1E3758F6FD8}" srcId="{F2F76988-2AE7-46C9-8555-7F38CAC02339}" destId="{BEB53635-C05D-4471-9BCA-CF9EA3AB6A33}" srcOrd="0" destOrd="0" parTransId="{5F1A77AC-7B77-454C-8DB1-535994C7AF21}" sibTransId="{070A2652-4D56-4165-822C-8054235DE582}"/>
    <dgm:cxn modelId="{01336295-0D5F-4155-8BE8-E04958E7395A}" type="presOf" srcId="{50FA3C2E-CF8E-424B-BDAC-A809885AB77B}" destId="{85CAE3ED-E36B-4D54-9F01-D2A924C70244}" srcOrd="1" destOrd="2" presId="urn:microsoft.com/office/officeart/2005/8/layout/vList4"/>
    <dgm:cxn modelId="{428562A5-E47B-48BF-AC0C-4472E04CFDCB}" type="presOf" srcId="{50FA3C2E-CF8E-424B-BDAC-A809885AB77B}" destId="{FC282257-0493-4016-8CAA-A791225F208C}" srcOrd="0" destOrd="2" presId="urn:microsoft.com/office/officeart/2005/8/layout/vList4"/>
    <dgm:cxn modelId="{5CD186AA-0F38-4BFE-A149-E715E942B16D}" type="presOf" srcId="{C0F83E1E-D85A-45C4-ABFB-FF183B3FD3EA}" destId="{D345CAD6-6218-422E-9290-96A43022A07A}" srcOrd="0" destOrd="0" presId="urn:microsoft.com/office/officeart/2005/8/layout/vList4"/>
    <dgm:cxn modelId="{B4DA23AD-1EA3-423C-A3D0-928FA78EC053}" type="presOf" srcId="{C0F83E1E-D85A-45C4-ABFB-FF183B3FD3EA}" destId="{B846AB9B-C78F-464D-834F-8CE6529A2C34}" srcOrd="1" destOrd="0" presId="urn:microsoft.com/office/officeart/2005/8/layout/vList4"/>
    <dgm:cxn modelId="{F8F295B0-F204-49FC-AB5A-D8DBF7FEAA50}" type="presOf" srcId="{8F5D4699-CDBB-40D9-9418-27887105701C}" destId="{D345CAD6-6218-422E-9290-96A43022A07A}" srcOrd="0" destOrd="1" presId="urn:microsoft.com/office/officeart/2005/8/layout/vList4"/>
    <dgm:cxn modelId="{FE42B5C3-DAC2-4774-A74E-1427AC960176}" type="presOf" srcId="{215ACD6A-1DD3-4F94-85AD-13D47BA67B98}" destId="{645C85E7-106E-4AF6-BDF2-6941AE11C36C}" srcOrd="0" destOrd="0" presId="urn:microsoft.com/office/officeart/2005/8/layout/vList4"/>
    <dgm:cxn modelId="{9C04D2C4-5593-4C6A-919C-34F837F974BC}" type="presOf" srcId="{0C9D0240-7E48-4176-9035-C22517755D04}" destId="{1408A43B-3224-4721-8F21-FF1E8B198279}" srcOrd="1" destOrd="0" presId="urn:microsoft.com/office/officeart/2005/8/layout/vList4"/>
    <dgm:cxn modelId="{C749C3D6-7CBB-4729-8FDE-F60D80DA255C}" type="presOf" srcId="{E209146D-C03C-494D-8D3E-19ED0861703B}" destId="{1408A43B-3224-4721-8F21-FF1E8B198279}" srcOrd="1" destOrd="1" presId="urn:microsoft.com/office/officeart/2005/8/layout/vList4"/>
    <dgm:cxn modelId="{044CDFDF-55F8-4B7E-A9F2-93F1341B2376}" type="presOf" srcId="{21E23FFF-F6D6-4845-8913-9938A91ECBCE}" destId="{D345CAD6-6218-422E-9290-96A43022A07A}" srcOrd="0" destOrd="2" presId="urn:microsoft.com/office/officeart/2005/8/layout/vList4"/>
    <dgm:cxn modelId="{45B3F7E8-BBA5-4949-8FA0-85D4354670EB}" srcId="{0C9D0240-7E48-4176-9035-C22517755D04}" destId="{E209146D-C03C-494D-8D3E-19ED0861703B}" srcOrd="0" destOrd="0" parTransId="{CB624E77-7EB1-4A40-B8A9-46D88811B7EA}" sibTransId="{B7E0888D-DA4C-4D0E-9E7D-90B4EC00D6DE}"/>
    <dgm:cxn modelId="{4D26F8E8-E415-4549-802B-D46CA7D12D9D}" srcId="{215ACD6A-1DD3-4F94-85AD-13D47BA67B98}" destId="{F2F76988-2AE7-46C9-8555-7F38CAC02339}" srcOrd="1" destOrd="0" parTransId="{6715AAC7-70C5-4D66-84EE-C2BC7684FEBB}" sibTransId="{FA489529-4B80-404B-8D3A-419A2813BDC9}"/>
    <dgm:cxn modelId="{682E7CEF-0F48-4366-9B2A-B9A11B273A24}" type="presOf" srcId="{F2F76988-2AE7-46C9-8555-7F38CAC02339}" destId="{FC282257-0493-4016-8CAA-A791225F208C}" srcOrd="0" destOrd="0" presId="urn:microsoft.com/office/officeart/2005/8/layout/vList4"/>
    <dgm:cxn modelId="{818493F9-85D7-45C0-B68D-6A7E9B1FA358}" type="presOf" srcId="{F2F76988-2AE7-46C9-8555-7F38CAC02339}" destId="{85CAE3ED-E36B-4D54-9F01-D2A924C70244}" srcOrd="1" destOrd="0" presId="urn:microsoft.com/office/officeart/2005/8/layout/vList4"/>
    <dgm:cxn modelId="{03793FE8-FEB8-4748-A727-04A6A24739F2}" type="presParOf" srcId="{645C85E7-106E-4AF6-BDF2-6941AE11C36C}" destId="{A73E52C7-DB99-4314-A02F-D85C970DA3AB}" srcOrd="0" destOrd="0" presId="urn:microsoft.com/office/officeart/2005/8/layout/vList4"/>
    <dgm:cxn modelId="{B64D7D01-E570-4178-B04D-A0D9A5BD3D7D}" type="presParOf" srcId="{A73E52C7-DB99-4314-A02F-D85C970DA3AB}" destId="{CD34D625-839A-4DE5-B284-C32E2726DBA2}" srcOrd="0" destOrd="0" presId="urn:microsoft.com/office/officeart/2005/8/layout/vList4"/>
    <dgm:cxn modelId="{DE124CC5-2DA2-4D75-A871-AA61B92E0382}" type="presParOf" srcId="{A73E52C7-DB99-4314-A02F-D85C970DA3AB}" destId="{7A192E85-05BC-43D8-8489-49DF549A5BB6}" srcOrd="1" destOrd="0" presId="urn:microsoft.com/office/officeart/2005/8/layout/vList4"/>
    <dgm:cxn modelId="{CA8F4B66-F2A1-438E-8443-44321E4548FF}" type="presParOf" srcId="{A73E52C7-DB99-4314-A02F-D85C970DA3AB}" destId="{1408A43B-3224-4721-8F21-FF1E8B198279}" srcOrd="2" destOrd="0" presId="urn:microsoft.com/office/officeart/2005/8/layout/vList4"/>
    <dgm:cxn modelId="{EF14189A-C4A6-431A-AC54-0FC719B0A40D}" type="presParOf" srcId="{645C85E7-106E-4AF6-BDF2-6941AE11C36C}" destId="{D2AB69DD-E3FD-43CA-A544-274DC5001B93}" srcOrd="1" destOrd="0" presId="urn:microsoft.com/office/officeart/2005/8/layout/vList4"/>
    <dgm:cxn modelId="{4925E073-F580-4131-A969-D1641B60F5E1}" type="presParOf" srcId="{645C85E7-106E-4AF6-BDF2-6941AE11C36C}" destId="{6980A3A9-02D9-4D54-9D44-D5285C3A95E4}" srcOrd="2" destOrd="0" presId="urn:microsoft.com/office/officeart/2005/8/layout/vList4"/>
    <dgm:cxn modelId="{26677273-DDFA-4963-BB6A-1427B92F0EFF}" type="presParOf" srcId="{6980A3A9-02D9-4D54-9D44-D5285C3A95E4}" destId="{FC282257-0493-4016-8CAA-A791225F208C}" srcOrd="0" destOrd="0" presId="urn:microsoft.com/office/officeart/2005/8/layout/vList4"/>
    <dgm:cxn modelId="{9A97EB01-BA6F-4B3C-9C93-FC86C9450219}" type="presParOf" srcId="{6980A3A9-02D9-4D54-9D44-D5285C3A95E4}" destId="{FD5C1A8F-0078-4C78-978A-CBA4D4CC902D}" srcOrd="1" destOrd="0" presId="urn:microsoft.com/office/officeart/2005/8/layout/vList4"/>
    <dgm:cxn modelId="{1B6AC064-B64F-447E-95BD-A82DF31E2DBA}" type="presParOf" srcId="{6980A3A9-02D9-4D54-9D44-D5285C3A95E4}" destId="{85CAE3ED-E36B-4D54-9F01-D2A924C70244}" srcOrd="2" destOrd="0" presId="urn:microsoft.com/office/officeart/2005/8/layout/vList4"/>
    <dgm:cxn modelId="{5FC12E17-ABEE-48F2-842B-E992078BB0A5}" type="presParOf" srcId="{645C85E7-106E-4AF6-BDF2-6941AE11C36C}" destId="{1EDAE9CB-3FF0-4742-9F47-AAED92FD66C5}" srcOrd="3" destOrd="0" presId="urn:microsoft.com/office/officeart/2005/8/layout/vList4"/>
    <dgm:cxn modelId="{59C366A2-83EE-434D-AF2F-D89E6C5A81EF}" type="presParOf" srcId="{645C85E7-106E-4AF6-BDF2-6941AE11C36C}" destId="{7FF33421-AFEE-4C70-AD3C-90A51945EC7D}" srcOrd="4" destOrd="0" presId="urn:microsoft.com/office/officeart/2005/8/layout/vList4"/>
    <dgm:cxn modelId="{DCE25908-6311-4EE4-8CCC-A23E0E21A9FB}" type="presParOf" srcId="{7FF33421-AFEE-4C70-AD3C-90A51945EC7D}" destId="{D345CAD6-6218-422E-9290-96A43022A07A}" srcOrd="0" destOrd="0" presId="urn:microsoft.com/office/officeart/2005/8/layout/vList4"/>
    <dgm:cxn modelId="{DDBA64B1-D5D5-42CE-9324-3F89A026C894}" type="presParOf" srcId="{7FF33421-AFEE-4C70-AD3C-90A51945EC7D}" destId="{1A78D8EE-EFF3-41E2-B577-7FD89D679398}" srcOrd="1" destOrd="0" presId="urn:microsoft.com/office/officeart/2005/8/layout/vList4"/>
    <dgm:cxn modelId="{D4422A89-8E35-49DE-B532-919E5FB47B04}" type="presParOf" srcId="{7FF33421-AFEE-4C70-AD3C-90A51945EC7D}" destId="{B846AB9B-C78F-464D-834F-8CE6529A2C3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1956B2-5240-493F-A550-FD34BF30DF93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757955C-C93D-4D27-8EB1-907C5EA99C4F}">
      <dgm:prSet phldrT="[Texto]" custT="1"/>
      <dgm:spPr/>
      <dgm:t>
        <a:bodyPr/>
        <a:lstStyle/>
        <a:p>
          <a:r>
            <a:rPr lang="es-AR" sz="1600" b="1" dirty="0" err="1"/>
            <a:t>Testing</a:t>
          </a:r>
          <a:endParaRPr lang="es-AR" sz="1400" b="1" dirty="0"/>
        </a:p>
      </dgm:t>
    </dgm:pt>
    <dgm:pt modelId="{88E964D7-0E55-447A-B2F3-6DAFD874C510}" type="parTrans" cxnId="{5ABAF491-0E8C-45F0-88BF-76C2A15E30BC}">
      <dgm:prSet/>
      <dgm:spPr/>
      <dgm:t>
        <a:bodyPr/>
        <a:lstStyle/>
        <a:p>
          <a:endParaRPr lang="es-AR"/>
        </a:p>
      </dgm:t>
    </dgm:pt>
    <dgm:pt modelId="{ADA8DD2E-2109-46E6-B420-E2CFB6C5605B}" type="sibTrans" cxnId="{5ABAF491-0E8C-45F0-88BF-76C2A15E30BC}">
      <dgm:prSet/>
      <dgm:spPr/>
      <dgm:t>
        <a:bodyPr/>
        <a:lstStyle/>
        <a:p>
          <a:endParaRPr lang="es-AR"/>
        </a:p>
      </dgm:t>
    </dgm:pt>
    <dgm:pt modelId="{5D93F2B8-A9BF-46F4-9615-49CE63637DD4}">
      <dgm:prSet phldrT="[Texto]" custT="1"/>
      <dgm:spPr/>
      <dgm:t>
        <a:bodyPr/>
        <a:lstStyle/>
        <a:p>
          <a:r>
            <a:rPr lang="es-AR" sz="1100" dirty="0"/>
            <a:t>Ante los próximos avances en el desarrollo, el objetivo será testear y documentar dichas pruebas. </a:t>
          </a:r>
        </a:p>
      </dgm:t>
    </dgm:pt>
    <dgm:pt modelId="{53A184E2-6400-4892-BA5B-161D639EB5C3}" type="parTrans" cxnId="{6A615A8E-E0FA-4055-AE30-36FBDBE83BEC}">
      <dgm:prSet/>
      <dgm:spPr/>
      <dgm:t>
        <a:bodyPr/>
        <a:lstStyle/>
        <a:p>
          <a:endParaRPr lang="es-AR"/>
        </a:p>
      </dgm:t>
    </dgm:pt>
    <dgm:pt modelId="{1213A8FE-EFAC-4B16-9F69-3C73A42CA11A}" type="sibTrans" cxnId="{6A615A8E-E0FA-4055-AE30-36FBDBE83BEC}">
      <dgm:prSet/>
      <dgm:spPr/>
      <dgm:t>
        <a:bodyPr/>
        <a:lstStyle/>
        <a:p>
          <a:endParaRPr lang="es-AR"/>
        </a:p>
      </dgm:t>
    </dgm:pt>
    <dgm:pt modelId="{8F896ECC-8FB2-4129-B2E9-632F57163E10}">
      <dgm:prSet phldrT="[Texto]"/>
      <dgm:spPr/>
      <dgm:t>
        <a:bodyPr/>
        <a:lstStyle/>
        <a:p>
          <a:r>
            <a:rPr lang="es-AR" b="1" dirty="0"/>
            <a:t>Documentación y procesos</a:t>
          </a:r>
        </a:p>
      </dgm:t>
    </dgm:pt>
    <dgm:pt modelId="{89D9B7C1-9A78-4E90-A261-0C192EAC54FF}" type="parTrans" cxnId="{D60D01FB-A12E-4F6C-9E64-CF4563546C4A}">
      <dgm:prSet/>
      <dgm:spPr/>
      <dgm:t>
        <a:bodyPr/>
        <a:lstStyle/>
        <a:p>
          <a:endParaRPr lang="es-AR"/>
        </a:p>
      </dgm:t>
    </dgm:pt>
    <dgm:pt modelId="{656C8408-D979-4049-8DBE-8C736F56EBA1}" type="sibTrans" cxnId="{D60D01FB-A12E-4F6C-9E64-CF4563546C4A}">
      <dgm:prSet/>
      <dgm:spPr/>
      <dgm:t>
        <a:bodyPr/>
        <a:lstStyle/>
        <a:p>
          <a:endParaRPr lang="es-AR"/>
        </a:p>
      </dgm:t>
    </dgm:pt>
    <dgm:pt modelId="{EB624B6B-53A4-45BE-BE71-BE4C06BBDF0C}">
      <dgm:prSet phldrT="[Texto]"/>
      <dgm:spPr/>
      <dgm:t>
        <a:bodyPr/>
        <a:lstStyle/>
        <a:p>
          <a:r>
            <a:rPr lang="es-AR" dirty="0"/>
            <a:t>Ajustar la documentación a los próximos pasos con la validación del cliente y el desarrollo.</a:t>
          </a:r>
        </a:p>
      </dgm:t>
    </dgm:pt>
    <dgm:pt modelId="{13B0071B-690B-4764-AB13-5C52CD5F5077}" type="parTrans" cxnId="{99BD67C9-8A17-4A46-8833-8A9359BA4A35}">
      <dgm:prSet/>
      <dgm:spPr/>
      <dgm:t>
        <a:bodyPr/>
        <a:lstStyle/>
        <a:p>
          <a:endParaRPr lang="es-AR"/>
        </a:p>
      </dgm:t>
    </dgm:pt>
    <dgm:pt modelId="{3182FC86-9C20-44FC-BEBF-E4B12DC31F72}" type="sibTrans" cxnId="{99BD67C9-8A17-4A46-8833-8A9359BA4A35}">
      <dgm:prSet/>
      <dgm:spPr/>
      <dgm:t>
        <a:bodyPr/>
        <a:lstStyle/>
        <a:p>
          <a:endParaRPr lang="es-AR"/>
        </a:p>
      </dgm:t>
    </dgm:pt>
    <dgm:pt modelId="{024F553F-E2A3-4050-BDA4-D4B7D4E11297}">
      <dgm:prSet phldrT="[Texto]"/>
      <dgm:spPr/>
      <dgm:t>
        <a:bodyPr/>
        <a:lstStyle/>
        <a:p>
          <a:r>
            <a:rPr lang="es-AR" b="1" dirty="0"/>
            <a:t>Validación hacia el cliente</a:t>
          </a:r>
        </a:p>
      </dgm:t>
    </dgm:pt>
    <dgm:pt modelId="{274B8DA6-1978-4999-9205-C4A652E8E3E8}" type="parTrans" cxnId="{8383AB07-1227-494F-BC6C-CF31FD29F808}">
      <dgm:prSet/>
      <dgm:spPr/>
      <dgm:t>
        <a:bodyPr/>
        <a:lstStyle/>
        <a:p>
          <a:endParaRPr lang="es-AR"/>
        </a:p>
      </dgm:t>
    </dgm:pt>
    <dgm:pt modelId="{E299FFBB-A1E0-46BE-AE8C-0472F75A459C}" type="sibTrans" cxnId="{8383AB07-1227-494F-BC6C-CF31FD29F808}">
      <dgm:prSet/>
      <dgm:spPr/>
      <dgm:t>
        <a:bodyPr/>
        <a:lstStyle/>
        <a:p>
          <a:endParaRPr lang="es-AR"/>
        </a:p>
      </dgm:t>
    </dgm:pt>
    <dgm:pt modelId="{7528D6FB-81E8-46CC-8020-712956F611DB}">
      <dgm:prSet phldrT="[Texto]"/>
      <dgm:spPr/>
      <dgm:t>
        <a:bodyPr/>
        <a:lstStyle/>
        <a:p>
          <a:r>
            <a:rPr lang="es-AR" dirty="0"/>
            <a:t>Validar con el cliente de referencia las estadísticas y reportes.</a:t>
          </a:r>
        </a:p>
      </dgm:t>
    </dgm:pt>
    <dgm:pt modelId="{2E01B624-A182-4C7C-96C8-F344067D0924}" type="parTrans" cxnId="{CD74FE9F-4251-47AA-B091-D67BBB7B97F6}">
      <dgm:prSet/>
      <dgm:spPr/>
      <dgm:t>
        <a:bodyPr/>
        <a:lstStyle/>
        <a:p>
          <a:endParaRPr lang="es-AR"/>
        </a:p>
      </dgm:t>
    </dgm:pt>
    <dgm:pt modelId="{4D7DD1B8-9D54-4562-9D4F-0491917F317C}" type="sibTrans" cxnId="{CD74FE9F-4251-47AA-B091-D67BBB7B97F6}">
      <dgm:prSet/>
      <dgm:spPr/>
      <dgm:t>
        <a:bodyPr/>
        <a:lstStyle/>
        <a:p>
          <a:endParaRPr lang="es-AR"/>
        </a:p>
      </dgm:t>
    </dgm:pt>
    <dgm:pt modelId="{6AA6A3ED-29BC-46E4-A622-BB9F746F4C9D}">
      <dgm:prSet phldrT="[Texto]"/>
      <dgm:spPr/>
      <dgm:t>
        <a:bodyPr/>
        <a:lstStyle/>
        <a:p>
          <a:r>
            <a:rPr lang="es-AR" dirty="0"/>
            <a:t>Sumar los reportes de bugs, y correcciones.</a:t>
          </a:r>
        </a:p>
      </dgm:t>
    </dgm:pt>
    <dgm:pt modelId="{2D94A196-BFD2-4469-BC23-A36294B0A0C4}" type="parTrans" cxnId="{09525AEC-0D08-48C4-98EA-214537BC4EE0}">
      <dgm:prSet/>
      <dgm:spPr/>
      <dgm:t>
        <a:bodyPr/>
        <a:lstStyle/>
        <a:p>
          <a:endParaRPr lang="es-AR"/>
        </a:p>
      </dgm:t>
    </dgm:pt>
    <dgm:pt modelId="{D2F3C480-A3B3-4339-852F-BCC385AEE7E0}" type="sibTrans" cxnId="{09525AEC-0D08-48C4-98EA-214537BC4EE0}">
      <dgm:prSet/>
      <dgm:spPr/>
      <dgm:t>
        <a:bodyPr/>
        <a:lstStyle/>
        <a:p>
          <a:endParaRPr lang="es-AR"/>
        </a:p>
      </dgm:t>
    </dgm:pt>
    <dgm:pt modelId="{11E97EEF-273A-4F51-B0B3-BE42E9B5E8DC}">
      <dgm:prSet phldrT="[Texto]"/>
      <dgm:spPr/>
      <dgm:t>
        <a:bodyPr/>
        <a:lstStyle/>
        <a:p>
          <a:r>
            <a:rPr lang="es-AR" dirty="0"/>
            <a:t>Presentar la pagina con el fin de validar el entregable.</a:t>
          </a:r>
        </a:p>
      </dgm:t>
    </dgm:pt>
    <dgm:pt modelId="{B747FA4C-8B8C-49A2-959A-A3C864E33690}" type="parTrans" cxnId="{B9743599-8109-40DF-8EF3-5A5E90D2F74C}">
      <dgm:prSet/>
      <dgm:spPr/>
      <dgm:t>
        <a:bodyPr/>
        <a:lstStyle/>
        <a:p>
          <a:endParaRPr lang="es-AR"/>
        </a:p>
      </dgm:t>
    </dgm:pt>
    <dgm:pt modelId="{EF76E382-C669-4253-B203-3410A3CD003E}" type="sibTrans" cxnId="{B9743599-8109-40DF-8EF3-5A5E90D2F74C}">
      <dgm:prSet/>
      <dgm:spPr/>
      <dgm:t>
        <a:bodyPr/>
        <a:lstStyle/>
        <a:p>
          <a:endParaRPr lang="es-AR"/>
        </a:p>
      </dgm:t>
    </dgm:pt>
    <dgm:pt modelId="{17FF23FC-3E8E-4E81-8951-07B1628B4ACA}">
      <dgm:prSet phldrT="[Texto]" custT="1"/>
      <dgm:spPr/>
      <dgm:t>
        <a:bodyPr/>
        <a:lstStyle/>
        <a:p>
          <a:r>
            <a:rPr lang="es-AR" sz="1100" dirty="0"/>
            <a:t>Sumar la aplicación </a:t>
          </a:r>
          <a:r>
            <a:rPr lang="es-AR" sz="1100" dirty="0" err="1"/>
            <a:t>Testlink</a:t>
          </a:r>
          <a:r>
            <a:rPr lang="es-AR" sz="1100" dirty="0"/>
            <a:t>, con el fin de formalizar el proceso de </a:t>
          </a:r>
          <a:r>
            <a:rPr lang="es-AR" sz="1100" dirty="0" err="1"/>
            <a:t>testing</a:t>
          </a:r>
          <a:r>
            <a:rPr lang="es-AR" sz="1100" dirty="0"/>
            <a:t>.</a:t>
          </a:r>
        </a:p>
      </dgm:t>
    </dgm:pt>
    <dgm:pt modelId="{56D8910D-3585-4000-BE3E-94D1C7E7FBB0}" type="parTrans" cxnId="{058F8020-2031-4507-8DAF-2CD3E4F2A7AD}">
      <dgm:prSet/>
      <dgm:spPr/>
      <dgm:t>
        <a:bodyPr/>
        <a:lstStyle/>
        <a:p>
          <a:endParaRPr lang="es-AR"/>
        </a:p>
      </dgm:t>
    </dgm:pt>
    <dgm:pt modelId="{810EE512-EA07-439C-832B-99CDCCEAD79C}" type="sibTrans" cxnId="{058F8020-2031-4507-8DAF-2CD3E4F2A7AD}">
      <dgm:prSet/>
      <dgm:spPr/>
      <dgm:t>
        <a:bodyPr/>
        <a:lstStyle/>
        <a:p>
          <a:endParaRPr lang="es-AR"/>
        </a:p>
      </dgm:t>
    </dgm:pt>
    <dgm:pt modelId="{E82C9206-DEA3-4FED-B8D6-83FCBD5C4035}" type="pres">
      <dgm:prSet presAssocID="{FD1956B2-5240-493F-A550-FD34BF30DF93}" presName="linear" presStyleCnt="0">
        <dgm:presLayoutVars>
          <dgm:dir/>
          <dgm:resizeHandles val="exact"/>
        </dgm:presLayoutVars>
      </dgm:prSet>
      <dgm:spPr/>
    </dgm:pt>
    <dgm:pt modelId="{EAF6AFF2-4094-43D5-9ADB-902A3F25B149}" type="pres">
      <dgm:prSet presAssocID="{C757955C-C93D-4D27-8EB1-907C5EA99C4F}" presName="comp" presStyleCnt="0"/>
      <dgm:spPr/>
    </dgm:pt>
    <dgm:pt modelId="{A27E613E-115B-436B-A31A-ADF1173CCBC8}" type="pres">
      <dgm:prSet presAssocID="{C757955C-C93D-4D27-8EB1-907C5EA99C4F}" presName="box" presStyleLbl="node1" presStyleIdx="0" presStyleCnt="3" custLinFactNeighborX="-5092" custLinFactNeighborY="-10213"/>
      <dgm:spPr/>
    </dgm:pt>
    <dgm:pt modelId="{B1FB35E8-ED34-428C-98D0-92A208724152}" type="pres">
      <dgm:prSet presAssocID="{C757955C-C93D-4D27-8EB1-907C5EA99C4F}" presName="img" presStyleLbl="fgImgPlace1" presStyleIdx="0" presStyleCnt="3"/>
      <dgm:spPr>
        <a:blipFill rotWithShape="1">
          <a:blip xmlns:r="http://schemas.openxmlformats.org/officeDocument/2006/relationships" r:embed="rId1"/>
          <a:srcRect/>
          <a:stretch>
            <a:fillRect l="-9000" r="-9000"/>
          </a:stretch>
        </a:blipFill>
      </dgm:spPr>
    </dgm:pt>
    <dgm:pt modelId="{D63F007D-1346-46D2-9793-89D0D61F016A}" type="pres">
      <dgm:prSet presAssocID="{C757955C-C93D-4D27-8EB1-907C5EA99C4F}" presName="text" presStyleLbl="node1" presStyleIdx="0" presStyleCnt="3">
        <dgm:presLayoutVars>
          <dgm:bulletEnabled val="1"/>
        </dgm:presLayoutVars>
      </dgm:prSet>
      <dgm:spPr/>
    </dgm:pt>
    <dgm:pt modelId="{DE5D2D08-E359-4098-A377-DDD5804904F4}" type="pres">
      <dgm:prSet presAssocID="{ADA8DD2E-2109-46E6-B420-E2CFB6C5605B}" presName="spacer" presStyleCnt="0"/>
      <dgm:spPr/>
    </dgm:pt>
    <dgm:pt modelId="{7368AF39-15E3-4DFD-9426-1272F28A7181}" type="pres">
      <dgm:prSet presAssocID="{8F896ECC-8FB2-4129-B2E9-632F57163E10}" presName="comp" presStyleCnt="0"/>
      <dgm:spPr/>
    </dgm:pt>
    <dgm:pt modelId="{0149B63C-4006-4143-9751-5C157E311EE4}" type="pres">
      <dgm:prSet presAssocID="{8F896ECC-8FB2-4129-B2E9-632F57163E10}" presName="box" presStyleLbl="node1" presStyleIdx="1" presStyleCnt="3"/>
      <dgm:spPr/>
    </dgm:pt>
    <dgm:pt modelId="{F5C8D955-3AA3-4BAB-8FBE-D51DCA7D3FE5}" type="pres">
      <dgm:prSet presAssocID="{8F896ECC-8FB2-4129-B2E9-632F57163E10}" presName="img" presStyleLbl="fgImgPlace1" presStyleIdx="1" presStyleCnt="3"/>
      <dgm:spPr>
        <a:blipFill rotWithShape="1">
          <a:blip xmlns:r="http://schemas.openxmlformats.org/officeDocument/2006/relationships" r:embed="rId2"/>
          <a:srcRect/>
          <a:stretch>
            <a:fillRect t="-8000" b="-8000"/>
          </a:stretch>
        </a:blipFill>
      </dgm:spPr>
    </dgm:pt>
    <dgm:pt modelId="{2F2C0A59-333D-4C9F-87F3-CD1476A0EE20}" type="pres">
      <dgm:prSet presAssocID="{8F896ECC-8FB2-4129-B2E9-632F57163E10}" presName="text" presStyleLbl="node1" presStyleIdx="1" presStyleCnt="3">
        <dgm:presLayoutVars>
          <dgm:bulletEnabled val="1"/>
        </dgm:presLayoutVars>
      </dgm:prSet>
      <dgm:spPr/>
    </dgm:pt>
    <dgm:pt modelId="{3C8CA294-79F2-4AFB-AF10-A517261F288B}" type="pres">
      <dgm:prSet presAssocID="{656C8408-D979-4049-8DBE-8C736F56EBA1}" presName="spacer" presStyleCnt="0"/>
      <dgm:spPr/>
    </dgm:pt>
    <dgm:pt modelId="{AA285169-FC0D-4F3B-9860-605B3235E884}" type="pres">
      <dgm:prSet presAssocID="{024F553F-E2A3-4050-BDA4-D4B7D4E11297}" presName="comp" presStyleCnt="0"/>
      <dgm:spPr/>
    </dgm:pt>
    <dgm:pt modelId="{8935DE00-772C-46B2-B1A8-4E178804ECD2}" type="pres">
      <dgm:prSet presAssocID="{024F553F-E2A3-4050-BDA4-D4B7D4E11297}" presName="box" presStyleLbl="node1" presStyleIdx="2" presStyleCnt="3" custLinFactNeighborX="-9636" custLinFactNeighborY="0"/>
      <dgm:spPr/>
    </dgm:pt>
    <dgm:pt modelId="{073DB26A-1E5A-4DCA-80AE-F0491CB88C98}" type="pres">
      <dgm:prSet presAssocID="{024F553F-E2A3-4050-BDA4-D4B7D4E11297}" presName="img" presStyleLbl="fgImgPlace1" presStyleIdx="2" presStyleCnt="3"/>
      <dgm:spPr>
        <a:blipFill rotWithShape="1">
          <a:blip xmlns:r="http://schemas.openxmlformats.org/officeDocument/2006/relationships" r:embed="rId3"/>
          <a:srcRect/>
          <a:stretch>
            <a:fillRect t="-6000" b="-6000"/>
          </a:stretch>
        </a:blipFill>
      </dgm:spPr>
    </dgm:pt>
    <dgm:pt modelId="{70D1FDE4-C1B6-49C7-B6E7-77463F41427C}" type="pres">
      <dgm:prSet presAssocID="{024F553F-E2A3-4050-BDA4-D4B7D4E11297}" presName="text" presStyleLbl="node1" presStyleIdx="2" presStyleCnt="3">
        <dgm:presLayoutVars>
          <dgm:bulletEnabled val="1"/>
        </dgm:presLayoutVars>
      </dgm:prSet>
      <dgm:spPr/>
    </dgm:pt>
  </dgm:ptLst>
  <dgm:cxnLst>
    <dgm:cxn modelId="{AD5D0B04-2918-4AD8-A9ED-AB3A40790184}" type="presOf" srcId="{024F553F-E2A3-4050-BDA4-D4B7D4E11297}" destId="{70D1FDE4-C1B6-49C7-B6E7-77463F41427C}" srcOrd="1" destOrd="0" presId="urn:microsoft.com/office/officeart/2005/8/layout/vList4"/>
    <dgm:cxn modelId="{8383AB07-1227-494F-BC6C-CF31FD29F808}" srcId="{FD1956B2-5240-493F-A550-FD34BF30DF93}" destId="{024F553F-E2A3-4050-BDA4-D4B7D4E11297}" srcOrd="2" destOrd="0" parTransId="{274B8DA6-1978-4999-9205-C4A652E8E3E8}" sibTransId="{E299FFBB-A1E0-46BE-AE8C-0472F75A459C}"/>
    <dgm:cxn modelId="{DD693315-F234-43D8-828E-0D97B0FFCECB}" type="presOf" srcId="{FD1956B2-5240-493F-A550-FD34BF30DF93}" destId="{E82C9206-DEA3-4FED-B8D6-83FCBD5C4035}" srcOrd="0" destOrd="0" presId="urn:microsoft.com/office/officeart/2005/8/layout/vList4"/>
    <dgm:cxn modelId="{058F8020-2031-4507-8DAF-2CD3E4F2A7AD}" srcId="{C757955C-C93D-4D27-8EB1-907C5EA99C4F}" destId="{17FF23FC-3E8E-4E81-8951-07B1628B4ACA}" srcOrd="1" destOrd="0" parTransId="{56D8910D-3585-4000-BE3E-94D1C7E7FBB0}" sibTransId="{810EE512-EA07-439C-832B-99CDCCEAD79C}"/>
    <dgm:cxn modelId="{587D1523-CA71-41D1-B387-BEC8D7D77F48}" type="presOf" srcId="{11E97EEF-273A-4F51-B0B3-BE42E9B5E8DC}" destId="{8935DE00-772C-46B2-B1A8-4E178804ECD2}" srcOrd="0" destOrd="2" presId="urn:microsoft.com/office/officeart/2005/8/layout/vList4"/>
    <dgm:cxn modelId="{52F3D428-39A3-4BC0-918B-DC921EC47895}" type="presOf" srcId="{024F553F-E2A3-4050-BDA4-D4B7D4E11297}" destId="{8935DE00-772C-46B2-B1A8-4E178804ECD2}" srcOrd="0" destOrd="0" presId="urn:microsoft.com/office/officeart/2005/8/layout/vList4"/>
    <dgm:cxn modelId="{5D9FCE3A-C252-4030-BBA0-D82AA631A0BA}" type="presOf" srcId="{8F896ECC-8FB2-4129-B2E9-632F57163E10}" destId="{2F2C0A59-333D-4C9F-87F3-CD1476A0EE20}" srcOrd="1" destOrd="0" presId="urn:microsoft.com/office/officeart/2005/8/layout/vList4"/>
    <dgm:cxn modelId="{7E9E7E7A-E01A-4E42-9779-EDEEED04FA10}" type="presOf" srcId="{5D93F2B8-A9BF-46F4-9615-49CE63637DD4}" destId="{D63F007D-1346-46D2-9793-89D0D61F016A}" srcOrd="1" destOrd="1" presId="urn:microsoft.com/office/officeart/2005/8/layout/vList4"/>
    <dgm:cxn modelId="{21853185-E910-4C01-9BD7-6DA3DE34C330}" type="presOf" srcId="{7528D6FB-81E8-46CC-8020-712956F611DB}" destId="{8935DE00-772C-46B2-B1A8-4E178804ECD2}" srcOrd="0" destOrd="1" presId="urn:microsoft.com/office/officeart/2005/8/layout/vList4"/>
    <dgm:cxn modelId="{6A615A8E-E0FA-4055-AE30-36FBDBE83BEC}" srcId="{C757955C-C93D-4D27-8EB1-907C5EA99C4F}" destId="{5D93F2B8-A9BF-46F4-9615-49CE63637DD4}" srcOrd="0" destOrd="0" parTransId="{53A184E2-6400-4892-BA5B-161D639EB5C3}" sibTransId="{1213A8FE-EFAC-4B16-9F69-3C73A42CA11A}"/>
    <dgm:cxn modelId="{5ABAF491-0E8C-45F0-88BF-76C2A15E30BC}" srcId="{FD1956B2-5240-493F-A550-FD34BF30DF93}" destId="{C757955C-C93D-4D27-8EB1-907C5EA99C4F}" srcOrd="0" destOrd="0" parTransId="{88E964D7-0E55-447A-B2F3-6DAFD874C510}" sibTransId="{ADA8DD2E-2109-46E6-B420-E2CFB6C5605B}"/>
    <dgm:cxn modelId="{023B5F96-517D-4A01-8421-9AEBCF62DBFF}" type="presOf" srcId="{6AA6A3ED-29BC-46E4-A622-BB9F746F4C9D}" destId="{2F2C0A59-333D-4C9F-87F3-CD1476A0EE20}" srcOrd="1" destOrd="2" presId="urn:microsoft.com/office/officeart/2005/8/layout/vList4"/>
    <dgm:cxn modelId="{DBC76597-233A-4440-B088-B5F0F61D4A0D}" type="presOf" srcId="{EB624B6B-53A4-45BE-BE71-BE4C06BBDF0C}" destId="{0149B63C-4006-4143-9751-5C157E311EE4}" srcOrd="0" destOrd="1" presId="urn:microsoft.com/office/officeart/2005/8/layout/vList4"/>
    <dgm:cxn modelId="{B9743599-8109-40DF-8EF3-5A5E90D2F74C}" srcId="{024F553F-E2A3-4050-BDA4-D4B7D4E11297}" destId="{11E97EEF-273A-4F51-B0B3-BE42E9B5E8DC}" srcOrd="1" destOrd="0" parTransId="{B747FA4C-8B8C-49A2-959A-A3C864E33690}" sibTransId="{EF76E382-C669-4253-B203-3410A3CD003E}"/>
    <dgm:cxn modelId="{CD74FE9F-4251-47AA-B091-D67BBB7B97F6}" srcId="{024F553F-E2A3-4050-BDA4-D4B7D4E11297}" destId="{7528D6FB-81E8-46CC-8020-712956F611DB}" srcOrd="0" destOrd="0" parTransId="{2E01B624-A182-4C7C-96C8-F344067D0924}" sibTransId="{4D7DD1B8-9D54-4562-9D4F-0491917F317C}"/>
    <dgm:cxn modelId="{447DCAA2-B279-4741-95E6-6E8BEB16DC64}" type="presOf" srcId="{11E97EEF-273A-4F51-B0B3-BE42E9B5E8DC}" destId="{70D1FDE4-C1B6-49C7-B6E7-77463F41427C}" srcOrd="1" destOrd="2" presId="urn:microsoft.com/office/officeart/2005/8/layout/vList4"/>
    <dgm:cxn modelId="{876EE2A5-7F60-4548-BF2D-76785ABB707A}" type="presOf" srcId="{17FF23FC-3E8E-4E81-8951-07B1628B4ACA}" destId="{D63F007D-1346-46D2-9793-89D0D61F016A}" srcOrd="1" destOrd="2" presId="urn:microsoft.com/office/officeart/2005/8/layout/vList4"/>
    <dgm:cxn modelId="{10F2DDAB-CD1B-4684-B2BE-5AC296BE9CF4}" type="presOf" srcId="{C757955C-C93D-4D27-8EB1-907C5EA99C4F}" destId="{A27E613E-115B-436B-A31A-ADF1173CCBC8}" srcOrd="0" destOrd="0" presId="urn:microsoft.com/office/officeart/2005/8/layout/vList4"/>
    <dgm:cxn modelId="{2732EAC5-9A87-4B5C-B519-E9AA00E123A2}" type="presOf" srcId="{C757955C-C93D-4D27-8EB1-907C5EA99C4F}" destId="{D63F007D-1346-46D2-9793-89D0D61F016A}" srcOrd="1" destOrd="0" presId="urn:microsoft.com/office/officeart/2005/8/layout/vList4"/>
    <dgm:cxn modelId="{5AFFC9C7-4DE8-4648-835A-79C02A00E866}" type="presOf" srcId="{5D93F2B8-A9BF-46F4-9615-49CE63637DD4}" destId="{A27E613E-115B-436B-A31A-ADF1173CCBC8}" srcOrd="0" destOrd="1" presId="urn:microsoft.com/office/officeart/2005/8/layout/vList4"/>
    <dgm:cxn modelId="{99BD67C9-8A17-4A46-8833-8A9359BA4A35}" srcId="{8F896ECC-8FB2-4129-B2E9-632F57163E10}" destId="{EB624B6B-53A4-45BE-BE71-BE4C06BBDF0C}" srcOrd="0" destOrd="0" parTransId="{13B0071B-690B-4764-AB13-5C52CD5F5077}" sibTransId="{3182FC86-9C20-44FC-BEBF-E4B12DC31F72}"/>
    <dgm:cxn modelId="{BEFD8CCA-0409-4D7B-810F-16C06C57558D}" type="presOf" srcId="{7528D6FB-81E8-46CC-8020-712956F611DB}" destId="{70D1FDE4-C1B6-49C7-B6E7-77463F41427C}" srcOrd="1" destOrd="1" presId="urn:microsoft.com/office/officeart/2005/8/layout/vList4"/>
    <dgm:cxn modelId="{FCBF7DD5-1ABA-4084-986E-17F31C718935}" type="presOf" srcId="{6AA6A3ED-29BC-46E4-A622-BB9F746F4C9D}" destId="{0149B63C-4006-4143-9751-5C157E311EE4}" srcOrd="0" destOrd="2" presId="urn:microsoft.com/office/officeart/2005/8/layout/vList4"/>
    <dgm:cxn modelId="{08383FDE-9DD1-4E0B-8204-20C3DF7AB075}" type="presOf" srcId="{EB624B6B-53A4-45BE-BE71-BE4C06BBDF0C}" destId="{2F2C0A59-333D-4C9F-87F3-CD1476A0EE20}" srcOrd="1" destOrd="1" presId="urn:microsoft.com/office/officeart/2005/8/layout/vList4"/>
    <dgm:cxn modelId="{5C1472E3-0D65-452F-A5CF-C6E1A1E1E817}" type="presOf" srcId="{8F896ECC-8FB2-4129-B2E9-632F57163E10}" destId="{0149B63C-4006-4143-9751-5C157E311EE4}" srcOrd="0" destOrd="0" presId="urn:microsoft.com/office/officeart/2005/8/layout/vList4"/>
    <dgm:cxn modelId="{09525AEC-0D08-48C4-98EA-214537BC4EE0}" srcId="{8F896ECC-8FB2-4129-B2E9-632F57163E10}" destId="{6AA6A3ED-29BC-46E4-A622-BB9F746F4C9D}" srcOrd="1" destOrd="0" parTransId="{2D94A196-BFD2-4469-BC23-A36294B0A0C4}" sibTransId="{D2F3C480-A3B3-4339-852F-BCC385AEE7E0}"/>
    <dgm:cxn modelId="{A0DA31F0-873E-4C72-A872-1C1746DFEB68}" type="presOf" srcId="{17FF23FC-3E8E-4E81-8951-07B1628B4ACA}" destId="{A27E613E-115B-436B-A31A-ADF1173CCBC8}" srcOrd="0" destOrd="2" presId="urn:microsoft.com/office/officeart/2005/8/layout/vList4"/>
    <dgm:cxn modelId="{D60D01FB-A12E-4F6C-9E64-CF4563546C4A}" srcId="{FD1956B2-5240-493F-A550-FD34BF30DF93}" destId="{8F896ECC-8FB2-4129-B2E9-632F57163E10}" srcOrd="1" destOrd="0" parTransId="{89D9B7C1-9A78-4E90-A261-0C192EAC54FF}" sibTransId="{656C8408-D979-4049-8DBE-8C736F56EBA1}"/>
    <dgm:cxn modelId="{2FC5B732-BC11-4DA3-8611-18BC7D9EFF78}" type="presParOf" srcId="{E82C9206-DEA3-4FED-B8D6-83FCBD5C4035}" destId="{EAF6AFF2-4094-43D5-9ADB-902A3F25B149}" srcOrd="0" destOrd="0" presId="urn:microsoft.com/office/officeart/2005/8/layout/vList4"/>
    <dgm:cxn modelId="{C9F02F59-0D19-4A13-AC5F-E54F528011CD}" type="presParOf" srcId="{EAF6AFF2-4094-43D5-9ADB-902A3F25B149}" destId="{A27E613E-115B-436B-A31A-ADF1173CCBC8}" srcOrd="0" destOrd="0" presId="urn:microsoft.com/office/officeart/2005/8/layout/vList4"/>
    <dgm:cxn modelId="{9C838D53-F1B0-4313-9775-CEC31CA72266}" type="presParOf" srcId="{EAF6AFF2-4094-43D5-9ADB-902A3F25B149}" destId="{B1FB35E8-ED34-428C-98D0-92A208724152}" srcOrd="1" destOrd="0" presId="urn:microsoft.com/office/officeart/2005/8/layout/vList4"/>
    <dgm:cxn modelId="{14CC8688-9829-429E-95C6-259C47EFBA0A}" type="presParOf" srcId="{EAF6AFF2-4094-43D5-9ADB-902A3F25B149}" destId="{D63F007D-1346-46D2-9793-89D0D61F016A}" srcOrd="2" destOrd="0" presId="urn:microsoft.com/office/officeart/2005/8/layout/vList4"/>
    <dgm:cxn modelId="{FC2276FB-53F5-4A08-A7AA-683A0FE40D7C}" type="presParOf" srcId="{E82C9206-DEA3-4FED-B8D6-83FCBD5C4035}" destId="{DE5D2D08-E359-4098-A377-DDD5804904F4}" srcOrd="1" destOrd="0" presId="urn:microsoft.com/office/officeart/2005/8/layout/vList4"/>
    <dgm:cxn modelId="{C03CCA7E-4C31-4D05-9534-B80F3DED225F}" type="presParOf" srcId="{E82C9206-DEA3-4FED-B8D6-83FCBD5C4035}" destId="{7368AF39-15E3-4DFD-9426-1272F28A7181}" srcOrd="2" destOrd="0" presId="urn:microsoft.com/office/officeart/2005/8/layout/vList4"/>
    <dgm:cxn modelId="{9ED0544F-C354-4A19-B11B-2E4BA619D166}" type="presParOf" srcId="{7368AF39-15E3-4DFD-9426-1272F28A7181}" destId="{0149B63C-4006-4143-9751-5C157E311EE4}" srcOrd="0" destOrd="0" presId="urn:microsoft.com/office/officeart/2005/8/layout/vList4"/>
    <dgm:cxn modelId="{462BF463-B7EA-4C96-8400-45707AF54B36}" type="presParOf" srcId="{7368AF39-15E3-4DFD-9426-1272F28A7181}" destId="{F5C8D955-3AA3-4BAB-8FBE-D51DCA7D3FE5}" srcOrd="1" destOrd="0" presId="urn:microsoft.com/office/officeart/2005/8/layout/vList4"/>
    <dgm:cxn modelId="{D75C8809-3A8E-4A20-8CC3-FD8F7E67AF74}" type="presParOf" srcId="{7368AF39-15E3-4DFD-9426-1272F28A7181}" destId="{2F2C0A59-333D-4C9F-87F3-CD1476A0EE20}" srcOrd="2" destOrd="0" presId="urn:microsoft.com/office/officeart/2005/8/layout/vList4"/>
    <dgm:cxn modelId="{A8290A78-6ACC-44F0-ADFF-65898D7EA69B}" type="presParOf" srcId="{E82C9206-DEA3-4FED-B8D6-83FCBD5C4035}" destId="{3C8CA294-79F2-4AFB-AF10-A517261F288B}" srcOrd="3" destOrd="0" presId="urn:microsoft.com/office/officeart/2005/8/layout/vList4"/>
    <dgm:cxn modelId="{B4863E36-71BA-4C06-A1EE-0380377A2710}" type="presParOf" srcId="{E82C9206-DEA3-4FED-B8D6-83FCBD5C4035}" destId="{AA285169-FC0D-4F3B-9860-605B3235E884}" srcOrd="4" destOrd="0" presId="urn:microsoft.com/office/officeart/2005/8/layout/vList4"/>
    <dgm:cxn modelId="{F66D050C-865E-48C8-84EF-E55A22AAF2DF}" type="presParOf" srcId="{AA285169-FC0D-4F3B-9860-605B3235E884}" destId="{8935DE00-772C-46B2-B1A8-4E178804ECD2}" srcOrd="0" destOrd="0" presId="urn:microsoft.com/office/officeart/2005/8/layout/vList4"/>
    <dgm:cxn modelId="{5FEF19F8-92F7-4460-9AD4-9F910EF79F2B}" type="presParOf" srcId="{AA285169-FC0D-4F3B-9860-605B3235E884}" destId="{073DB26A-1E5A-4DCA-80AE-F0491CB88C98}" srcOrd="1" destOrd="0" presId="urn:microsoft.com/office/officeart/2005/8/layout/vList4"/>
    <dgm:cxn modelId="{2B98B9BF-48DA-4A84-AC80-56009CDBA29E}" type="presParOf" srcId="{AA285169-FC0D-4F3B-9860-605B3235E884}" destId="{70D1FDE4-C1B6-49C7-B6E7-77463F41427C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7B12FC-9DBA-4E82-A19C-4080124327DD}">
      <dsp:nvSpPr>
        <dsp:cNvPr id="0" name=""/>
        <dsp:cNvSpPr/>
      </dsp:nvSpPr>
      <dsp:spPr>
        <a:xfrm>
          <a:off x="0" y="1748"/>
          <a:ext cx="9946056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F287614-43B6-41EC-9527-32DE09203896}">
      <dsp:nvSpPr>
        <dsp:cNvPr id="0" name=""/>
        <dsp:cNvSpPr/>
      </dsp:nvSpPr>
      <dsp:spPr>
        <a:xfrm>
          <a:off x="0" y="1748"/>
          <a:ext cx="9946056" cy="596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kern="1200" dirty="0"/>
            <a:t>El proyecto, ¿Cómo empezó?</a:t>
          </a:r>
          <a:endParaRPr lang="en-US" sz="2800" kern="1200" dirty="0"/>
        </a:p>
      </dsp:txBody>
      <dsp:txXfrm>
        <a:off x="0" y="1748"/>
        <a:ext cx="9946056" cy="596317"/>
      </dsp:txXfrm>
    </dsp:sp>
    <dsp:sp modelId="{09B88EAE-EE47-4A85-939B-BA5A6B0FE97B}">
      <dsp:nvSpPr>
        <dsp:cNvPr id="0" name=""/>
        <dsp:cNvSpPr/>
      </dsp:nvSpPr>
      <dsp:spPr>
        <a:xfrm>
          <a:off x="0" y="598065"/>
          <a:ext cx="9946056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2FC988-9447-4DF0-8E4F-DC5DE22BF6B6}">
      <dsp:nvSpPr>
        <dsp:cNvPr id="0" name=""/>
        <dsp:cNvSpPr/>
      </dsp:nvSpPr>
      <dsp:spPr>
        <a:xfrm>
          <a:off x="0" y="598065"/>
          <a:ext cx="9946056" cy="596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kern="1200" dirty="0"/>
            <a:t>La estructura del proyecto</a:t>
          </a:r>
          <a:endParaRPr lang="en-US" sz="2800" kern="1200" dirty="0"/>
        </a:p>
      </dsp:txBody>
      <dsp:txXfrm>
        <a:off x="0" y="598065"/>
        <a:ext cx="9946056" cy="596317"/>
      </dsp:txXfrm>
    </dsp:sp>
    <dsp:sp modelId="{68CC1C42-F0D3-4534-A6A6-C906077A8608}">
      <dsp:nvSpPr>
        <dsp:cNvPr id="0" name=""/>
        <dsp:cNvSpPr/>
      </dsp:nvSpPr>
      <dsp:spPr>
        <a:xfrm>
          <a:off x="0" y="1194382"/>
          <a:ext cx="9946056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5459B2C-1818-4D6D-8FCD-335FB353B956}">
      <dsp:nvSpPr>
        <dsp:cNvPr id="0" name=""/>
        <dsp:cNvSpPr/>
      </dsp:nvSpPr>
      <dsp:spPr>
        <a:xfrm>
          <a:off x="0" y="1194382"/>
          <a:ext cx="9946056" cy="596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kern="1200" dirty="0"/>
            <a:t>Dificultades</a:t>
          </a:r>
          <a:endParaRPr lang="en-US" sz="2800" kern="1200" dirty="0"/>
        </a:p>
      </dsp:txBody>
      <dsp:txXfrm>
        <a:off x="0" y="1194382"/>
        <a:ext cx="9946056" cy="596317"/>
      </dsp:txXfrm>
    </dsp:sp>
    <dsp:sp modelId="{F9D42535-496C-40FB-9738-2C8128C83118}">
      <dsp:nvSpPr>
        <dsp:cNvPr id="0" name=""/>
        <dsp:cNvSpPr/>
      </dsp:nvSpPr>
      <dsp:spPr>
        <a:xfrm>
          <a:off x="0" y="1790700"/>
          <a:ext cx="9946056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E610FB2-90F5-46E4-8FCB-87926410E4DC}">
      <dsp:nvSpPr>
        <dsp:cNvPr id="0" name=""/>
        <dsp:cNvSpPr/>
      </dsp:nvSpPr>
      <dsp:spPr>
        <a:xfrm>
          <a:off x="0" y="1790700"/>
          <a:ext cx="9946056" cy="596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kern="1200" dirty="0"/>
            <a:t>Resolución de problemas</a:t>
          </a:r>
          <a:endParaRPr lang="en-US" sz="2800" kern="1200" dirty="0"/>
        </a:p>
      </dsp:txBody>
      <dsp:txXfrm>
        <a:off x="0" y="1790700"/>
        <a:ext cx="9946056" cy="596317"/>
      </dsp:txXfrm>
    </dsp:sp>
    <dsp:sp modelId="{55598392-8039-4A13-B383-FAC48B4F99D6}">
      <dsp:nvSpPr>
        <dsp:cNvPr id="0" name=""/>
        <dsp:cNvSpPr/>
      </dsp:nvSpPr>
      <dsp:spPr>
        <a:xfrm>
          <a:off x="0" y="2387017"/>
          <a:ext cx="9946056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44B6BEF-3114-47A6-86DE-57E54D19D58A}">
      <dsp:nvSpPr>
        <dsp:cNvPr id="0" name=""/>
        <dsp:cNvSpPr/>
      </dsp:nvSpPr>
      <dsp:spPr>
        <a:xfrm>
          <a:off x="0" y="2387017"/>
          <a:ext cx="9946056" cy="596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¿Que </a:t>
          </a:r>
          <a:r>
            <a:rPr lang="en-US" sz="2800" kern="1200" dirty="0" err="1"/>
            <a:t>hicimos</a:t>
          </a:r>
          <a:r>
            <a:rPr lang="en-US" sz="2800" kern="1200" dirty="0"/>
            <a:t> </a:t>
          </a:r>
          <a:r>
            <a:rPr lang="en-US" sz="2800" kern="1200" dirty="0" err="1"/>
            <a:t>en</a:t>
          </a:r>
          <a:r>
            <a:rPr lang="en-US" sz="2800" kern="1200" dirty="0"/>
            <a:t> el Proyecto?</a:t>
          </a:r>
        </a:p>
      </dsp:txBody>
      <dsp:txXfrm>
        <a:off x="0" y="2387017"/>
        <a:ext cx="9946056" cy="596317"/>
      </dsp:txXfrm>
    </dsp:sp>
    <dsp:sp modelId="{CB947F03-5D43-4CC6-8493-154F66684E0E}">
      <dsp:nvSpPr>
        <dsp:cNvPr id="0" name=""/>
        <dsp:cNvSpPr/>
      </dsp:nvSpPr>
      <dsp:spPr>
        <a:xfrm>
          <a:off x="0" y="2983334"/>
          <a:ext cx="9946056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 w="635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60987D5-D0B3-4A29-98D1-AA7D0F63CAA0}">
      <dsp:nvSpPr>
        <dsp:cNvPr id="0" name=""/>
        <dsp:cNvSpPr/>
      </dsp:nvSpPr>
      <dsp:spPr>
        <a:xfrm>
          <a:off x="0" y="2983334"/>
          <a:ext cx="9946056" cy="596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kern="1200"/>
            <a:t>¿Qué falta por hacer?</a:t>
          </a:r>
          <a:endParaRPr lang="en-US" sz="2800" kern="1200"/>
        </a:p>
      </dsp:txBody>
      <dsp:txXfrm>
        <a:off x="0" y="2983334"/>
        <a:ext cx="9946056" cy="596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80C98-ADF5-4129-9455-0E2FD2CDCF9C}">
      <dsp:nvSpPr>
        <dsp:cNvPr id="0" name=""/>
        <dsp:cNvSpPr/>
      </dsp:nvSpPr>
      <dsp:spPr>
        <a:xfrm rot="3255521">
          <a:off x="1421329" y="0"/>
          <a:ext cx="8418897" cy="5261811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94CC919-1B76-4A16-A0CB-C2962789E129}">
      <dsp:nvSpPr>
        <dsp:cNvPr id="0" name=""/>
        <dsp:cNvSpPr/>
      </dsp:nvSpPr>
      <dsp:spPr>
        <a:xfrm>
          <a:off x="985316" y="616589"/>
          <a:ext cx="193634" cy="19363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DD50A7-4126-4948-AB80-DCE36876C141}">
      <dsp:nvSpPr>
        <dsp:cNvPr id="0" name=""/>
        <dsp:cNvSpPr/>
      </dsp:nvSpPr>
      <dsp:spPr>
        <a:xfrm>
          <a:off x="1167184" y="621961"/>
          <a:ext cx="1439631" cy="1252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603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700" kern="1200" dirty="0"/>
            <a:t>Análisis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300" kern="1200" dirty="0"/>
            <a:t>Se presentaron problemas en la definición de requisitos y flujo de proceso</a:t>
          </a:r>
        </a:p>
      </dsp:txBody>
      <dsp:txXfrm>
        <a:off x="1167184" y="621961"/>
        <a:ext cx="1439631" cy="1252311"/>
      </dsp:txXfrm>
    </dsp:sp>
    <dsp:sp modelId="{1B9B5765-75D8-401E-88DD-D7FF2FE1EF36}">
      <dsp:nvSpPr>
        <dsp:cNvPr id="0" name=""/>
        <dsp:cNvSpPr/>
      </dsp:nvSpPr>
      <dsp:spPr>
        <a:xfrm>
          <a:off x="2651088" y="634331"/>
          <a:ext cx="336755" cy="3367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1DEA8C0-86F1-4C94-AE82-F3B4DBED17D6}">
      <dsp:nvSpPr>
        <dsp:cNvPr id="0" name=""/>
        <dsp:cNvSpPr/>
      </dsp:nvSpPr>
      <dsp:spPr>
        <a:xfrm>
          <a:off x="2936364" y="802704"/>
          <a:ext cx="1767968" cy="2404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44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700" kern="1200" dirty="0"/>
            <a:t>Diseño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300" kern="1200" dirty="0"/>
            <a:t>Armado de los maquetados sin tener definido los procesos y los inputs del sistema</a:t>
          </a:r>
        </a:p>
      </dsp:txBody>
      <dsp:txXfrm>
        <a:off x="2936364" y="802704"/>
        <a:ext cx="1767968" cy="2404647"/>
      </dsp:txXfrm>
    </dsp:sp>
    <dsp:sp modelId="{82EDB735-1215-4019-AB52-D8AC605803DC}">
      <dsp:nvSpPr>
        <dsp:cNvPr id="0" name=""/>
        <dsp:cNvSpPr/>
      </dsp:nvSpPr>
      <dsp:spPr>
        <a:xfrm>
          <a:off x="4727635" y="1265917"/>
          <a:ext cx="446201" cy="44620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0F8E705-297D-4B4D-AE38-611C36D18FA5}">
      <dsp:nvSpPr>
        <dsp:cNvPr id="0" name=""/>
        <dsp:cNvSpPr/>
      </dsp:nvSpPr>
      <dsp:spPr>
        <a:xfrm>
          <a:off x="5035734" y="1439890"/>
          <a:ext cx="1767968" cy="1877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433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700" kern="1200" dirty="0"/>
            <a:t>Codificación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300" kern="1200" dirty="0"/>
            <a:t>Desconocimiento de la tecnología propuesta por la catedra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300" kern="1200" dirty="0"/>
            <a:t>Problemas en la configuración de Python</a:t>
          </a:r>
        </a:p>
      </dsp:txBody>
      <dsp:txXfrm>
        <a:off x="5035734" y="1439890"/>
        <a:ext cx="1767968" cy="1877426"/>
      </dsp:txXfrm>
    </dsp:sp>
    <dsp:sp modelId="{9CD32098-7D94-4528-BB87-8B246F907E95}">
      <dsp:nvSpPr>
        <dsp:cNvPr id="0" name=""/>
        <dsp:cNvSpPr/>
      </dsp:nvSpPr>
      <dsp:spPr>
        <a:xfrm>
          <a:off x="6981176" y="2708939"/>
          <a:ext cx="597741" cy="59774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435A781-E302-4761-8112-5592669F05E9}">
      <dsp:nvSpPr>
        <dsp:cNvPr id="0" name=""/>
        <dsp:cNvSpPr/>
      </dsp:nvSpPr>
      <dsp:spPr>
        <a:xfrm>
          <a:off x="7386438" y="3058750"/>
          <a:ext cx="1767968" cy="2100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6731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700" kern="1200" dirty="0"/>
            <a:t>Pruebas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300" kern="1200" dirty="0"/>
            <a:t>Al no tener definido los input y output del sistema, se tuvo que llevar varios borradores del plan de pruebas. Esto implico demoras en el retrabajo</a:t>
          </a:r>
        </a:p>
      </dsp:txBody>
      <dsp:txXfrm>
        <a:off x="7386438" y="3058750"/>
        <a:ext cx="1767968" cy="21006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DEF40-1D76-48E8-BA43-EB4D842D1947}">
      <dsp:nvSpPr>
        <dsp:cNvPr id="0" name=""/>
        <dsp:cNvSpPr/>
      </dsp:nvSpPr>
      <dsp:spPr>
        <a:xfrm>
          <a:off x="1421329" y="0"/>
          <a:ext cx="8418897" cy="5261811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793A39-0602-4470-8809-E8B00D2987F8}">
      <dsp:nvSpPr>
        <dsp:cNvPr id="0" name=""/>
        <dsp:cNvSpPr/>
      </dsp:nvSpPr>
      <dsp:spPr>
        <a:xfrm>
          <a:off x="2250591" y="3912682"/>
          <a:ext cx="193634" cy="193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DF5569D-D5A2-4D3A-9F4C-0A72F1E9F017}">
      <dsp:nvSpPr>
        <dsp:cNvPr id="0" name=""/>
        <dsp:cNvSpPr/>
      </dsp:nvSpPr>
      <dsp:spPr>
        <a:xfrm>
          <a:off x="2347408" y="4009499"/>
          <a:ext cx="1439631" cy="1252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603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Análisis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400" kern="1200" dirty="0"/>
            <a:t>Se redefinieron los requisitos con el cliente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AR" sz="1400" kern="1200" dirty="0"/>
        </a:p>
      </dsp:txBody>
      <dsp:txXfrm>
        <a:off x="2347408" y="4009499"/>
        <a:ext cx="1439631" cy="1252311"/>
      </dsp:txXfrm>
    </dsp:sp>
    <dsp:sp modelId="{5C573F8E-7150-414D-9889-9CA01BA732E0}">
      <dsp:nvSpPr>
        <dsp:cNvPr id="0" name=""/>
        <dsp:cNvSpPr/>
      </dsp:nvSpPr>
      <dsp:spPr>
        <a:xfrm>
          <a:off x="3618661" y="2688785"/>
          <a:ext cx="336755" cy="3367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D9CEA8-19F3-4F73-BA5B-BD06FFAB8A47}">
      <dsp:nvSpPr>
        <dsp:cNvPr id="0" name=""/>
        <dsp:cNvSpPr/>
      </dsp:nvSpPr>
      <dsp:spPr>
        <a:xfrm>
          <a:off x="3787039" y="2857163"/>
          <a:ext cx="1767968" cy="2404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44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Diseño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400" kern="1200" dirty="0"/>
            <a:t>Se realizaron diversos borradores de las pantallas a mano alzada. De esta forma nos ayudo a entender cuales son los inputs y los outputs del sistema</a:t>
          </a:r>
        </a:p>
      </dsp:txBody>
      <dsp:txXfrm>
        <a:off x="3787039" y="2857163"/>
        <a:ext cx="1767968" cy="2404647"/>
      </dsp:txXfrm>
    </dsp:sp>
    <dsp:sp modelId="{5A55176D-EAF3-445E-A47D-E09E71F4F58F}">
      <dsp:nvSpPr>
        <dsp:cNvPr id="0" name=""/>
        <dsp:cNvSpPr/>
      </dsp:nvSpPr>
      <dsp:spPr>
        <a:xfrm>
          <a:off x="5365583" y="1786911"/>
          <a:ext cx="446201" cy="4462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AB8E6D8-0452-4238-B26C-3B9974E3A918}">
      <dsp:nvSpPr>
        <dsp:cNvPr id="0" name=""/>
        <dsp:cNvSpPr/>
      </dsp:nvSpPr>
      <dsp:spPr>
        <a:xfrm>
          <a:off x="5588684" y="2010011"/>
          <a:ext cx="1767968" cy="3251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433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/>
            <a:t>Codificación</a:t>
          </a:r>
          <a:endParaRPr lang="es-AR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400" kern="1200" dirty="0"/>
            <a:t>Se busca información en internet y se solicita asesoramiento respecto de las tecnologías propuestas en la catedra</a:t>
          </a:r>
        </a:p>
      </dsp:txBody>
      <dsp:txXfrm>
        <a:off x="5588684" y="2010011"/>
        <a:ext cx="1767968" cy="3251799"/>
      </dsp:txXfrm>
    </dsp:sp>
    <dsp:sp modelId="{CF862EE3-CE83-41FB-A02B-0AF1E465334B}">
      <dsp:nvSpPr>
        <dsp:cNvPr id="0" name=""/>
        <dsp:cNvSpPr/>
      </dsp:nvSpPr>
      <dsp:spPr>
        <a:xfrm>
          <a:off x="7268254" y="1190221"/>
          <a:ext cx="597741" cy="5977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4B263D6-FBE8-4631-B406-5E3FCD1ED706}">
      <dsp:nvSpPr>
        <dsp:cNvPr id="0" name=""/>
        <dsp:cNvSpPr/>
      </dsp:nvSpPr>
      <dsp:spPr>
        <a:xfrm>
          <a:off x="7567124" y="1489092"/>
          <a:ext cx="1767968" cy="3772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6731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Pruebas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400" kern="1200" dirty="0"/>
            <a:t>Una vez finalizada las definiciones de la estructura de la maqueta, se hace una revisión sobre los sets de pruebas</a:t>
          </a:r>
        </a:p>
      </dsp:txBody>
      <dsp:txXfrm>
        <a:off x="7567124" y="1489092"/>
        <a:ext cx="1767968" cy="37727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4D625-839A-4DE5-B284-C32E2726DBA2}">
      <dsp:nvSpPr>
        <dsp:cNvPr id="0" name=""/>
        <dsp:cNvSpPr/>
      </dsp:nvSpPr>
      <dsp:spPr>
        <a:xfrm>
          <a:off x="0" y="0"/>
          <a:ext cx="4448175" cy="1119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b="1" kern="1200" dirty="0" err="1"/>
            <a:t>Backend</a:t>
          </a:r>
          <a:endParaRPr lang="es-AR" sz="16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200" kern="1200" dirty="0"/>
            <a:t>Sumar más </a:t>
          </a:r>
          <a:r>
            <a:rPr lang="es-AR" sz="1200" kern="1200" dirty="0" err="1"/>
            <a:t>ABMs</a:t>
          </a:r>
          <a:r>
            <a:rPr lang="es-AR" sz="1200" kern="1200" dirty="0"/>
            <a:t> del lado del Administrador</a:t>
          </a:r>
        </a:p>
      </dsp:txBody>
      <dsp:txXfrm>
        <a:off x="1001553" y="0"/>
        <a:ext cx="3446621" cy="1119187"/>
      </dsp:txXfrm>
    </dsp:sp>
    <dsp:sp modelId="{7A192E85-05BC-43D8-8489-49DF549A5BB6}">
      <dsp:nvSpPr>
        <dsp:cNvPr id="0" name=""/>
        <dsp:cNvSpPr/>
      </dsp:nvSpPr>
      <dsp:spPr>
        <a:xfrm>
          <a:off x="111918" y="111918"/>
          <a:ext cx="889635" cy="8953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282257-0493-4016-8CAA-A791225F208C}">
      <dsp:nvSpPr>
        <dsp:cNvPr id="0" name=""/>
        <dsp:cNvSpPr/>
      </dsp:nvSpPr>
      <dsp:spPr>
        <a:xfrm>
          <a:off x="0" y="1231106"/>
          <a:ext cx="4448175" cy="1119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b="1" kern="1200" dirty="0" err="1"/>
            <a:t>Frontend</a:t>
          </a:r>
          <a:endParaRPr lang="es-AR" sz="16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200" kern="1200" dirty="0"/>
            <a:t>Sumar mejoras en la estética del lado del Cliente y el Administrador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200" kern="1200" dirty="0"/>
            <a:t>Adicionar pantallas faltantes del lado del administrador</a:t>
          </a:r>
        </a:p>
      </dsp:txBody>
      <dsp:txXfrm>
        <a:off x="1001553" y="1231106"/>
        <a:ext cx="3446621" cy="1119187"/>
      </dsp:txXfrm>
    </dsp:sp>
    <dsp:sp modelId="{FD5C1A8F-0078-4C78-978A-CBA4D4CC902D}">
      <dsp:nvSpPr>
        <dsp:cNvPr id="0" name=""/>
        <dsp:cNvSpPr/>
      </dsp:nvSpPr>
      <dsp:spPr>
        <a:xfrm>
          <a:off x="111918" y="1343024"/>
          <a:ext cx="889635" cy="8953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45CAD6-6218-422E-9290-96A43022A07A}">
      <dsp:nvSpPr>
        <dsp:cNvPr id="0" name=""/>
        <dsp:cNvSpPr/>
      </dsp:nvSpPr>
      <dsp:spPr>
        <a:xfrm>
          <a:off x="0" y="2462212"/>
          <a:ext cx="4448175" cy="1119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b="1" kern="1200" dirty="0"/>
            <a:t>Servidor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200" kern="1200" dirty="0"/>
            <a:t>Puesta en marcha a un servidor en la nube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200" kern="1200" dirty="0"/>
            <a:t>Replicar en servidores de la </a:t>
          </a:r>
          <a:r>
            <a:rPr lang="es-AR" sz="1200" kern="1200" dirty="0" err="1"/>
            <a:t>UNLa</a:t>
          </a:r>
          <a:endParaRPr lang="es-AR" sz="1200" kern="1200" dirty="0"/>
        </a:p>
      </dsp:txBody>
      <dsp:txXfrm>
        <a:off x="1001553" y="2462212"/>
        <a:ext cx="3446621" cy="1119187"/>
      </dsp:txXfrm>
    </dsp:sp>
    <dsp:sp modelId="{1A78D8EE-EFF3-41E2-B577-7FD89D679398}">
      <dsp:nvSpPr>
        <dsp:cNvPr id="0" name=""/>
        <dsp:cNvSpPr/>
      </dsp:nvSpPr>
      <dsp:spPr>
        <a:xfrm>
          <a:off x="111918" y="2574131"/>
          <a:ext cx="889635" cy="8953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7E613E-115B-436B-A31A-ADF1173CCBC8}">
      <dsp:nvSpPr>
        <dsp:cNvPr id="0" name=""/>
        <dsp:cNvSpPr/>
      </dsp:nvSpPr>
      <dsp:spPr>
        <a:xfrm>
          <a:off x="0" y="0"/>
          <a:ext cx="4448175" cy="1119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b="1" kern="1200" dirty="0" err="1"/>
            <a:t>Testing</a:t>
          </a:r>
          <a:endParaRPr lang="es-AR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100" kern="1200" dirty="0"/>
            <a:t>Ante los próximos avances en el desarrollo, el objetivo será testear y documentar dichas pruebas.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100" kern="1200" dirty="0"/>
            <a:t>Sumar la aplicación </a:t>
          </a:r>
          <a:r>
            <a:rPr lang="es-AR" sz="1100" kern="1200" dirty="0" err="1"/>
            <a:t>Testlink</a:t>
          </a:r>
          <a:r>
            <a:rPr lang="es-AR" sz="1100" kern="1200" dirty="0"/>
            <a:t>, con el fin de formalizar el proceso de </a:t>
          </a:r>
          <a:r>
            <a:rPr lang="es-AR" sz="1100" kern="1200" dirty="0" err="1"/>
            <a:t>testing</a:t>
          </a:r>
          <a:r>
            <a:rPr lang="es-AR" sz="1100" kern="1200" dirty="0"/>
            <a:t>.</a:t>
          </a:r>
        </a:p>
      </dsp:txBody>
      <dsp:txXfrm>
        <a:off x="1001553" y="0"/>
        <a:ext cx="3446621" cy="1119187"/>
      </dsp:txXfrm>
    </dsp:sp>
    <dsp:sp modelId="{B1FB35E8-ED34-428C-98D0-92A208724152}">
      <dsp:nvSpPr>
        <dsp:cNvPr id="0" name=""/>
        <dsp:cNvSpPr/>
      </dsp:nvSpPr>
      <dsp:spPr>
        <a:xfrm>
          <a:off x="111918" y="111918"/>
          <a:ext cx="889635" cy="89534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l="-9000" r="-9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49B63C-4006-4143-9751-5C157E311EE4}">
      <dsp:nvSpPr>
        <dsp:cNvPr id="0" name=""/>
        <dsp:cNvSpPr/>
      </dsp:nvSpPr>
      <dsp:spPr>
        <a:xfrm>
          <a:off x="0" y="1231106"/>
          <a:ext cx="4448175" cy="1119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b="1" kern="1200" dirty="0"/>
            <a:t>Documentación y procesos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200" kern="1200" dirty="0"/>
            <a:t>Ajustar la documentación a los próximos pasos con la validación del cliente y el desarrollo.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200" kern="1200" dirty="0"/>
            <a:t>Sumar los reportes de bugs, y correcciones.</a:t>
          </a:r>
        </a:p>
      </dsp:txBody>
      <dsp:txXfrm>
        <a:off x="1001553" y="1231106"/>
        <a:ext cx="3446621" cy="1119187"/>
      </dsp:txXfrm>
    </dsp:sp>
    <dsp:sp modelId="{F5C8D955-3AA3-4BAB-8FBE-D51DCA7D3FE5}">
      <dsp:nvSpPr>
        <dsp:cNvPr id="0" name=""/>
        <dsp:cNvSpPr/>
      </dsp:nvSpPr>
      <dsp:spPr>
        <a:xfrm>
          <a:off x="111918" y="1343024"/>
          <a:ext cx="889635" cy="89534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t="-8000" b="-8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35DE00-772C-46B2-B1A8-4E178804ECD2}">
      <dsp:nvSpPr>
        <dsp:cNvPr id="0" name=""/>
        <dsp:cNvSpPr/>
      </dsp:nvSpPr>
      <dsp:spPr>
        <a:xfrm>
          <a:off x="0" y="2462212"/>
          <a:ext cx="4448175" cy="1119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b="1" kern="1200" dirty="0"/>
            <a:t>Validación hacia el cliente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200" kern="1200" dirty="0"/>
            <a:t>Validar con el cliente de referencia las estadísticas y reportes.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200" kern="1200" dirty="0"/>
            <a:t>Presentar la pagina con el fin de validar el entregable.</a:t>
          </a:r>
        </a:p>
      </dsp:txBody>
      <dsp:txXfrm>
        <a:off x="1001553" y="2462212"/>
        <a:ext cx="3446621" cy="1119187"/>
      </dsp:txXfrm>
    </dsp:sp>
    <dsp:sp modelId="{073DB26A-1E5A-4DCA-80AE-F0491CB88C98}">
      <dsp:nvSpPr>
        <dsp:cNvPr id="0" name=""/>
        <dsp:cNvSpPr/>
      </dsp:nvSpPr>
      <dsp:spPr>
        <a:xfrm>
          <a:off x="111918" y="2574131"/>
          <a:ext cx="889635" cy="89534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rcRect/>
          <a:stretch>
            <a:fillRect t="-6000" b="-6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28727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6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59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51150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5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6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9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79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122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300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180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59CE2A-7103-4E09-8BBA-C33CA5D64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006" y="1086143"/>
            <a:ext cx="9969910" cy="2422466"/>
          </a:xfrm>
        </p:spPr>
        <p:txBody>
          <a:bodyPr anchor="b">
            <a:normAutofit/>
          </a:bodyPr>
          <a:lstStyle/>
          <a:p>
            <a:r>
              <a:rPr lang="es-AR"/>
              <a:t>Gestión hotelera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D93069-7D2B-4CEE-B0D9-F8A880038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858" y="5515897"/>
            <a:ext cx="10674117" cy="715221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s-AR" dirty="0"/>
              <a:t>Grupo 1:Sandra Gargiulo, Guillermo </a:t>
            </a:r>
            <a:r>
              <a:rPr lang="es-AR" dirty="0" err="1"/>
              <a:t>Obaya</a:t>
            </a:r>
            <a:r>
              <a:rPr lang="es-AR" dirty="0"/>
              <a:t>, Rodrigo Parada, Alejandro Perez, Marcelo Wolf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9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1D3E13-016A-4A13-9AB2-9C0AE84B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s-AR"/>
              <a:t>Tópicos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9FDBE4E-250E-4A20-B9AA-185ADA019E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62458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711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AFB46-9274-4751-B8E8-04181EFAE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El proyecto ¿Cómo empezó?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03961B0-226B-4AA5-809D-9763D8E58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2285999"/>
            <a:ext cx="5056909" cy="3581401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AR" dirty="0"/>
              <a:t>La catedra otorga a los grupos buscar un proyecto para llevar a cabo. Se propone desde el grupo de trabajo realizar un sistema de gestión hotelera, dado que el hermano de uno de los integrantes gestiona desde Villa Gesell 2 hoteles; Hotel de Cine, Las Golondrinas y Hotel de Música, Montecarlo.</a:t>
            </a:r>
          </a:p>
          <a:p>
            <a:pPr algn="just"/>
            <a:r>
              <a:rPr lang="es-AR" dirty="0"/>
              <a:t>El cliente, Mariano Perez, realiza estadísticas y explotación de datos desde planillas de Excel.</a:t>
            </a:r>
          </a:p>
          <a:p>
            <a:pPr algn="just"/>
            <a:r>
              <a:rPr lang="es-AR" dirty="0"/>
              <a:t>Se propone empezar el proyecto desde cero a la catedra, y este lo acepta. Dejando como cliente y usuario de referencia a Mariano Perez.</a:t>
            </a:r>
          </a:p>
          <a:p>
            <a:endParaRPr lang="es-AR" dirty="0"/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5B1D4099-D44D-4EDD-AAA8-17D3CA22EF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4625" y="2392447"/>
            <a:ext cx="4448175" cy="251282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DF5A58B-04CD-40E4-AD19-777372FCE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329" y="3938090"/>
            <a:ext cx="4448175" cy="25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AFB46-9274-4751-B8E8-04181EFAE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La estructura del proyecto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03961B0-226B-4AA5-809D-9763D8E58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5038436" cy="4400027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s-AR" dirty="0"/>
              <a:t>Se definieron los roles del equipo; </a:t>
            </a:r>
          </a:p>
          <a:p>
            <a:pPr lvl="1" algn="just"/>
            <a:r>
              <a:rPr lang="es-AR" dirty="0"/>
              <a:t>Documentación: Marcelo Wolf</a:t>
            </a:r>
          </a:p>
          <a:p>
            <a:pPr lvl="1" algn="just"/>
            <a:r>
              <a:rPr lang="es-AR" dirty="0"/>
              <a:t>Diseño: Alejandro Perez, Rodrigo Parada, y Guillermo </a:t>
            </a:r>
            <a:r>
              <a:rPr lang="es-AR" dirty="0" err="1"/>
              <a:t>Obaya</a:t>
            </a:r>
            <a:r>
              <a:rPr lang="es-AR" dirty="0"/>
              <a:t>, Marcelo Wolf, Sandra Gargiulo</a:t>
            </a:r>
          </a:p>
          <a:p>
            <a:pPr lvl="1" algn="just"/>
            <a:r>
              <a:rPr lang="es-AR" dirty="0"/>
              <a:t>Codificación: Alejandro Perez, Rodrigo Parada, y Guillermo </a:t>
            </a:r>
            <a:r>
              <a:rPr lang="es-AR" dirty="0" err="1"/>
              <a:t>Obaya</a:t>
            </a:r>
            <a:endParaRPr lang="es-AR" dirty="0"/>
          </a:p>
          <a:p>
            <a:pPr lvl="1" algn="just"/>
            <a:r>
              <a:rPr lang="es-AR" dirty="0"/>
              <a:t>Pruebas: Guillermo </a:t>
            </a:r>
            <a:r>
              <a:rPr lang="es-AR" dirty="0" err="1"/>
              <a:t>Obaya</a:t>
            </a:r>
            <a:endParaRPr lang="es-AR" dirty="0"/>
          </a:p>
          <a:p>
            <a:pPr lvl="1" algn="just"/>
            <a:r>
              <a:rPr lang="es-AR" dirty="0"/>
              <a:t>Liderazgo y asistencia: Sandra Gargiulo</a:t>
            </a:r>
          </a:p>
          <a:p>
            <a:pPr lvl="1" algn="just"/>
            <a:r>
              <a:rPr lang="es-AR" dirty="0"/>
              <a:t>Usuario de referencia: Mariano Perez</a:t>
            </a:r>
          </a:p>
          <a:p>
            <a:pPr algn="just"/>
            <a:r>
              <a:rPr lang="es-AR" dirty="0"/>
              <a:t>Definimos presentar una web a un potencial cliente, y por el otro lado, otra web de cara al administrador. </a:t>
            </a:r>
          </a:p>
          <a:p>
            <a:pPr algn="just"/>
            <a:r>
              <a:rPr lang="es-AR" dirty="0"/>
              <a:t>Empleamos para el proyecto las tecnologías sugeridas por la catedra:</a:t>
            </a:r>
          </a:p>
          <a:p>
            <a:pPr lvl="1" algn="just"/>
            <a:r>
              <a:rPr lang="es-AR" dirty="0" err="1"/>
              <a:t>Frontend</a:t>
            </a:r>
            <a:r>
              <a:rPr lang="es-AR" dirty="0"/>
              <a:t>: HTML, CSS y JS</a:t>
            </a:r>
          </a:p>
          <a:p>
            <a:pPr lvl="1" algn="just"/>
            <a:r>
              <a:rPr lang="es-AR" dirty="0" err="1"/>
              <a:t>Backend</a:t>
            </a:r>
            <a:r>
              <a:rPr lang="es-AR" dirty="0"/>
              <a:t>: Apache y Python</a:t>
            </a:r>
          </a:p>
          <a:p>
            <a:pPr lvl="1" algn="just"/>
            <a:r>
              <a:rPr lang="es-AR" dirty="0"/>
              <a:t>Base de datos: MySQL</a:t>
            </a:r>
          </a:p>
          <a:p>
            <a:endParaRPr lang="es-AR" dirty="0"/>
          </a:p>
          <a:p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D086F54-3298-4A5F-815A-8E22F18269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4625" y="2719075"/>
            <a:ext cx="4448175" cy="271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44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AFB46-9274-4751-B8E8-04181EFAE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Dificultades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D16F650B-866B-45BA-9ACF-0ACDF6F675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668524"/>
              </p:ext>
            </p:extLst>
          </p:nvPr>
        </p:nvGraphicFramePr>
        <p:xfrm>
          <a:off x="802105" y="1379621"/>
          <a:ext cx="11261557" cy="5261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907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AFB46-9274-4751-B8E8-04181EFAE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Resolución de problemas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D16F650B-866B-45BA-9ACF-0ACDF6F675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4758052"/>
              </p:ext>
            </p:extLst>
          </p:nvPr>
        </p:nvGraphicFramePr>
        <p:xfrm>
          <a:off x="802105" y="1379621"/>
          <a:ext cx="11261557" cy="5261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2396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AFB46-9274-4751-B8E8-04181EFAE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¿Qué hicimos en el proyecto?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12E3276-FD25-4F70-9775-8E33AE93B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2285999"/>
            <a:ext cx="4752531" cy="3611462"/>
          </a:xfrm>
        </p:spPr>
        <p:txBody>
          <a:bodyPr>
            <a:normAutofit fontScale="62500" lnSpcReduction="20000"/>
          </a:bodyPr>
          <a:lstStyle/>
          <a:p>
            <a:r>
              <a:rPr lang="es-AR" sz="2300" dirty="0"/>
              <a:t>Se definen los roles y sus funciones.</a:t>
            </a:r>
          </a:p>
          <a:p>
            <a:r>
              <a:rPr lang="es-AR" sz="2300" dirty="0"/>
              <a:t>Sel lleva a cabo la entrevista con el cliente, para entender los procesos y entender las demandas que presenta el sistema de estadísticas que tiene actualmente</a:t>
            </a:r>
          </a:p>
          <a:p>
            <a:r>
              <a:rPr lang="es-AR" sz="2300" dirty="0"/>
              <a:t>Se avanza con las diferentes instancias del prototipo, completando en primera instancia las funcionalidades de la pagina del cliente, y validando con el cliente.</a:t>
            </a:r>
          </a:p>
          <a:p>
            <a:r>
              <a:rPr lang="es-AR" sz="2300" dirty="0"/>
              <a:t>Con la documentación, se acompaña en el proceso del prototipo.</a:t>
            </a:r>
          </a:p>
          <a:p>
            <a:r>
              <a:rPr lang="es-AR" sz="2300" dirty="0"/>
              <a:t>Se llevan a cabo las primeras pruebas del entregable.</a:t>
            </a:r>
          </a:p>
          <a:p>
            <a:r>
              <a:rPr lang="es-AR" sz="2300" dirty="0"/>
              <a:t>Una vez establecidas las pruebas y los procesos, se avanzo sobre el desarrollo de las principales funcionalidades del lado del administrador.</a:t>
            </a:r>
          </a:p>
          <a:p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CBAF445B-2388-4C25-A93B-7ABF52CC4C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9734" y="1911895"/>
            <a:ext cx="4448175" cy="246725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16C8090-38ED-465A-8C3E-D66F84FCA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366" y="3205707"/>
            <a:ext cx="4726977" cy="197589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04B70CE-BF17-4ED1-AF98-41A317B3A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725" y="3990556"/>
            <a:ext cx="4752532" cy="246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1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AFB46-9274-4751-B8E8-04181EFAE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¿Que falta por hacer?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73A0EEB0-4C72-4148-8031-057BE4143E2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59790289"/>
              </p:ext>
            </p:extLst>
          </p:nvPr>
        </p:nvGraphicFramePr>
        <p:xfrm>
          <a:off x="1371600" y="2286000"/>
          <a:ext cx="4448175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51989A5-0229-41F9-9773-CDE3DF8050D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97438157"/>
              </p:ext>
            </p:extLst>
          </p:nvPr>
        </p:nvGraphicFramePr>
        <p:xfrm>
          <a:off x="6524625" y="2286000"/>
          <a:ext cx="4448175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48407309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667</Words>
  <Application>Microsoft Office PowerPoint</Application>
  <PresentationFormat>Panorámica</PresentationFormat>
  <Paragraphs>70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0" baseType="lpstr">
      <vt:lpstr>Franklin Gothic Book</vt:lpstr>
      <vt:lpstr>Recorte</vt:lpstr>
      <vt:lpstr>Gestión hotelera</vt:lpstr>
      <vt:lpstr>Tópicos</vt:lpstr>
      <vt:lpstr>El proyecto ¿Cómo empezó?</vt:lpstr>
      <vt:lpstr>La estructura del proyecto</vt:lpstr>
      <vt:lpstr>Dificultades</vt:lpstr>
      <vt:lpstr>Resolución de problemas</vt:lpstr>
      <vt:lpstr>¿Qué hicimos en el proyecto?</vt:lpstr>
      <vt:lpstr>¿Que falta por hacer?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hotelera</dc:title>
  <dc:creator>Sandra Gargiulo</dc:creator>
  <cp:lastModifiedBy>Sandra Gargiulo</cp:lastModifiedBy>
  <cp:revision>14</cp:revision>
  <dcterms:created xsi:type="dcterms:W3CDTF">2018-11-19T19:25:47Z</dcterms:created>
  <dcterms:modified xsi:type="dcterms:W3CDTF">2018-11-20T11:12:45Z</dcterms:modified>
</cp:coreProperties>
</file>