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C"/>
    <a:srgbClr val="FFDA66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66" d="100"/>
          <a:sy n="66" d="100"/>
        </p:scale>
        <p:origin x="12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AFA2-83FA-1A41-9BA8-5A47F8345D7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202-1A3D-B04D-97D9-2C204363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2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AFA2-83FA-1A41-9BA8-5A47F8345D7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202-1A3D-B04D-97D9-2C204363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3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AFA2-83FA-1A41-9BA8-5A47F8345D7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202-1A3D-B04D-97D9-2C204363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9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AFA2-83FA-1A41-9BA8-5A47F8345D7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202-1A3D-B04D-97D9-2C204363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4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AFA2-83FA-1A41-9BA8-5A47F8345D7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202-1A3D-B04D-97D9-2C204363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3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AFA2-83FA-1A41-9BA8-5A47F8345D7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202-1A3D-B04D-97D9-2C204363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8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AFA2-83FA-1A41-9BA8-5A47F8345D7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202-1A3D-B04D-97D9-2C204363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5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AFA2-83FA-1A41-9BA8-5A47F8345D7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202-1A3D-B04D-97D9-2C204363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AFA2-83FA-1A41-9BA8-5A47F8345D7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202-1A3D-B04D-97D9-2C204363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3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AFA2-83FA-1A41-9BA8-5A47F8345D7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202-1A3D-B04D-97D9-2C204363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AFA2-83FA-1A41-9BA8-5A47F8345D7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202-1A3D-B04D-97D9-2C204363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0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4AFA2-83FA-1A41-9BA8-5A47F8345D7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72202-1A3D-B04D-97D9-2C204363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2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C3993D-54EA-FD32-1085-F794F26714E7}"/>
              </a:ext>
            </a:extLst>
          </p:cNvPr>
          <p:cNvSpPr/>
          <p:nvPr/>
        </p:nvSpPr>
        <p:spPr>
          <a:xfrm>
            <a:off x="1765740" y="1196245"/>
            <a:ext cx="641131" cy="640080"/>
          </a:xfrm>
          <a:prstGeom prst="rect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" pitchFamily="2" charset="0"/>
              </a:rPr>
              <a:t>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1E1C0-D65D-FA3B-D76F-B9103E2208F2}"/>
              </a:ext>
            </a:extLst>
          </p:cNvPr>
          <p:cNvSpPr/>
          <p:nvPr/>
        </p:nvSpPr>
        <p:spPr>
          <a:xfrm>
            <a:off x="3189891" y="1196245"/>
            <a:ext cx="641131" cy="640080"/>
          </a:xfrm>
          <a:prstGeom prst="rect">
            <a:avLst/>
          </a:prstGeom>
          <a:solidFill>
            <a:srgbClr val="FFDA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" pitchFamily="2" charset="0"/>
              </a:rPr>
              <a:t>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52885A-EEF7-7B47-F718-8EA6E4318BF1}"/>
              </a:ext>
            </a:extLst>
          </p:cNvPr>
          <p:cNvSpPr/>
          <p:nvPr/>
        </p:nvSpPr>
        <p:spPr>
          <a:xfrm>
            <a:off x="4614042" y="1196245"/>
            <a:ext cx="641131" cy="640080"/>
          </a:xfrm>
          <a:prstGeom prst="rect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" pitchFamily="2" charset="0"/>
              </a:rPr>
              <a:t>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71D831-109C-2397-6843-979F097DFD1B}"/>
              </a:ext>
            </a:extLst>
          </p:cNvPr>
          <p:cNvSpPr/>
          <p:nvPr/>
        </p:nvSpPr>
        <p:spPr>
          <a:xfrm>
            <a:off x="6038193" y="1196245"/>
            <a:ext cx="641131" cy="640080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" pitchFamily="2" charset="0"/>
              </a:rPr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762CB9-9FFC-9D4C-4176-385196F2D8CB}"/>
              </a:ext>
            </a:extLst>
          </p:cNvPr>
          <p:cNvSpPr/>
          <p:nvPr/>
        </p:nvSpPr>
        <p:spPr>
          <a:xfrm>
            <a:off x="1772091" y="3149067"/>
            <a:ext cx="641131" cy="640080"/>
          </a:xfrm>
          <a:prstGeom prst="rect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" pitchFamily="2" charset="0"/>
              </a:rPr>
              <a:t>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1D3936-250B-8635-7483-1D1836949FF7}"/>
              </a:ext>
            </a:extLst>
          </p:cNvPr>
          <p:cNvSpPr/>
          <p:nvPr/>
        </p:nvSpPr>
        <p:spPr>
          <a:xfrm>
            <a:off x="3196242" y="3149067"/>
            <a:ext cx="641131" cy="640080"/>
          </a:xfrm>
          <a:prstGeom prst="rect">
            <a:avLst/>
          </a:prstGeom>
          <a:solidFill>
            <a:srgbClr val="FFDA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" pitchFamily="2" charset="0"/>
              </a:rPr>
              <a:t>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AF87BA-CD6E-8A3D-5AC8-FB08B7C42E5C}"/>
              </a:ext>
            </a:extLst>
          </p:cNvPr>
          <p:cNvSpPr/>
          <p:nvPr/>
        </p:nvSpPr>
        <p:spPr>
          <a:xfrm>
            <a:off x="4620393" y="3149067"/>
            <a:ext cx="641131" cy="640080"/>
          </a:xfrm>
          <a:prstGeom prst="rect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" pitchFamily="2" charset="0"/>
              </a:rPr>
              <a:t>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186C90-056F-7188-479E-5340A47569B1}"/>
              </a:ext>
            </a:extLst>
          </p:cNvPr>
          <p:cNvSpPr/>
          <p:nvPr/>
        </p:nvSpPr>
        <p:spPr>
          <a:xfrm>
            <a:off x="6044544" y="3149067"/>
            <a:ext cx="641131" cy="640080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" pitchFamily="2" charset="0"/>
              </a:rPr>
              <a:t>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D3EDAC-2CA4-33CA-9580-0B708198D20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406870" y="1516285"/>
            <a:ext cx="7830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78DD29-1C1A-523A-8FE2-CA5A50BB63F1}"/>
              </a:ext>
            </a:extLst>
          </p:cNvPr>
          <p:cNvCxnSpPr/>
          <p:nvPr/>
        </p:nvCxnSpPr>
        <p:spPr>
          <a:xfrm>
            <a:off x="3831021" y="1536780"/>
            <a:ext cx="7830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C4FF67-892D-5255-FE97-3CFEE0DB396C}"/>
              </a:ext>
            </a:extLst>
          </p:cNvPr>
          <p:cNvCxnSpPr/>
          <p:nvPr/>
        </p:nvCxnSpPr>
        <p:spPr>
          <a:xfrm>
            <a:off x="5255172" y="1536780"/>
            <a:ext cx="7830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82789C-C49D-0FEC-7BDE-2449D10FA136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2413221" y="3469107"/>
            <a:ext cx="783020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6139FF-144D-C5BD-7AD3-8BA68A32B793}"/>
              </a:ext>
            </a:extLst>
          </p:cNvPr>
          <p:cNvCxnSpPr>
            <a:cxnSpLocks/>
          </p:cNvCxnSpPr>
          <p:nvPr/>
        </p:nvCxnSpPr>
        <p:spPr>
          <a:xfrm flipH="1">
            <a:off x="3837372" y="3494857"/>
            <a:ext cx="783020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AFABB1-6411-CFDA-28CF-E4F3BD5AAD21}"/>
              </a:ext>
            </a:extLst>
          </p:cNvPr>
          <p:cNvCxnSpPr>
            <a:cxnSpLocks/>
          </p:cNvCxnSpPr>
          <p:nvPr/>
        </p:nvCxnSpPr>
        <p:spPr>
          <a:xfrm flipH="1">
            <a:off x="5261523" y="3494857"/>
            <a:ext cx="783020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9D36FDD2-F601-5FF5-22ED-700FA8C5CDCA}"/>
              </a:ext>
            </a:extLst>
          </p:cNvPr>
          <p:cNvCxnSpPr>
            <a:stCxn id="7" idx="0"/>
            <a:endCxn id="4" idx="0"/>
          </p:cNvCxnSpPr>
          <p:nvPr/>
        </p:nvCxnSpPr>
        <p:spPr>
          <a:xfrm rot="16200000" flipV="1">
            <a:off x="4222532" y="-939982"/>
            <a:ext cx="12700" cy="4272453"/>
          </a:xfrm>
          <a:prstGeom prst="bentConnector3">
            <a:avLst>
              <a:gd name="adj1" fmla="val 503276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3876445-3CC0-E396-F11A-7E1467B5215A}"/>
              </a:ext>
            </a:extLst>
          </p:cNvPr>
          <p:cNvCxnSpPr>
            <a:stCxn id="8" idx="0"/>
            <a:endCxn id="11" idx="0"/>
          </p:cNvCxnSpPr>
          <p:nvPr/>
        </p:nvCxnSpPr>
        <p:spPr>
          <a:xfrm rot="5400000" flipH="1" flipV="1">
            <a:off x="4228882" y="1012842"/>
            <a:ext cx="12700" cy="4272453"/>
          </a:xfrm>
          <a:prstGeom prst="bentConnector3">
            <a:avLst>
              <a:gd name="adj1" fmla="val 5153449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3FE58E5-4146-836D-1562-2C1E82C1542D}"/>
                  </a:ext>
                </a:extLst>
              </p:cNvPr>
              <p:cNvSpPr txBox="1"/>
              <p:nvPr/>
            </p:nvSpPr>
            <p:spPr>
              <a:xfrm>
                <a:off x="4127678" y="3163213"/>
                <a:ext cx="329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3FE58E5-4146-836D-1562-2C1E82C15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678" y="3163213"/>
                <a:ext cx="329257" cy="276999"/>
              </a:xfrm>
              <a:prstGeom prst="rect">
                <a:avLst/>
              </a:prstGeom>
              <a:blipFill>
                <a:blip r:embed="rId2"/>
                <a:stretch>
                  <a:fillRect l="-22222" t="-4545" r="-7407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F3EA98-A6BA-0741-6B57-26A26C7767E2}"/>
                  </a:ext>
                </a:extLst>
              </p:cNvPr>
              <p:cNvSpPr txBox="1"/>
              <p:nvPr/>
            </p:nvSpPr>
            <p:spPr>
              <a:xfrm>
                <a:off x="2686472" y="3142407"/>
                <a:ext cx="3463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F3EA98-A6BA-0741-6B57-26A26C776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472" y="3142407"/>
                <a:ext cx="346312" cy="276999"/>
              </a:xfrm>
              <a:prstGeom prst="rect">
                <a:avLst/>
              </a:prstGeom>
              <a:blipFill>
                <a:blip r:embed="rId3"/>
                <a:stretch>
                  <a:fillRect l="-20690" t="-4348" r="-3448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7E099BE-8C32-BFDB-1906-429CAFF8624D}"/>
                  </a:ext>
                </a:extLst>
              </p:cNvPr>
              <p:cNvSpPr txBox="1"/>
              <p:nvPr/>
            </p:nvSpPr>
            <p:spPr>
              <a:xfrm>
                <a:off x="5565700" y="3155419"/>
                <a:ext cx="334963" cy="277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7E099BE-8C32-BFDB-1906-429CAFF86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700" y="3155419"/>
                <a:ext cx="334963" cy="277897"/>
              </a:xfrm>
              <a:prstGeom prst="rect">
                <a:avLst/>
              </a:prstGeom>
              <a:blipFill>
                <a:blip r:embed="rId4"/>
                <a:stretch>
                  <a:fillRect l="-22222" t="-4348" r="-740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7986C09-DCC9-7A72-8593-09901006A46A}"/>
                  </a:ext>
                </a:extLst>
              </p:cNvPr>
              <p:cNvSpPr txBox="1"/>
              <p:nvPr/>
            </p:nvSpPr>
            <p:spPr>
              <a:xfrm>
                <a:off x="4149626" y="2201250"/>
                <a:ext cx="357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7986C09-DCC9-7A72-8593-09901006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626" y="2201250"/>
                <a:ext cx="357727" cy="276999"/>
              </a:xfrm>
              <a:prstGeom prst="rect">
                <a:avLst/>
              </a:prstGeom>
              <a:blipFill>
                <a:blip r:embed="rId5"/>
                <a:stretch>
                  <a:fillRect l="-22414" t="-4348" r="-689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A0FDFC5-D60A-2BDA-12A5-6FD1D80BC4C4}"/>
                  </a:ext>
                </a:extLst>
              </p:cNvPr>
              <p:cNvSpPr txBox="1"/>
              <p:nvPr/>
            </p:nvSpPr>
            <p:spPr>
              <a:xfrm>
                <a:off x="5519934" y="1150708"/>
                <a:ext cx="242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A0FDFC5-D60A-2BDA-12A5-6FD1D80BC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4" y="1150708"/>
                <a:ext cx="242759" cy="276999"/>
              </a:xfrm>
              <a:prstGeom prst="rect">
                <a:avLst/>
              </a:prstGeom>
              <a:blipFill>
                <a:blip r:embed="rId6"/>
                <a:stretch>
                  <a:fillRect l="-30000" r="-1000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5B2AD6-D5AE-1A2B-7E8E-4935571B30C6}"/>
                  </a:ext>
                </a:extLst>
              </p:cNvPr>
              <p:cNvSpPr txBox="1"/>
              <p:nvPr/>
            </p:nvSpPr>
            <p:spPr>
              <a:xfrm>
                <a:off x="4070599" y="1148530"/>
                <a:ext cx="2578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5B2AD6-D5AE-1A2B-7E8E-4935571B3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599" y="1148530"/>
                <a:ext cx="257891" cy="276999"/>
              </a:xfrm>
              <a:prstGeom prst="rect">
                <a:avLst/>
              </a:prstGeom>
              <a:blipFill>
                <a:blip r:embed="rId7"/>
                <a:stretch>
                  <a:fillRect l="-33333" t="-4348" r="-476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AA49685-2A18-4D08-C3F1-F0E6C9EF6718}"/>
                  </a:ext>
                </a:extLst>
              </p:cNvPr>
              <p:cNvSpPr txBox="1"/>
              <p:nvPr/>
            </p:nvSpPr>
            <p:spPr>
              <a:xfrm>
                <a:off x="2669434" y="1148529"/>
                <a:ext cx="2979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AA49685-2A18-4D08-C3F1-F0E6C9EF6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434" y="1148529"/>
                <a:ext cx="297902" cy="276999"/>
              </a:xfrm>
              <a:prstGeom prst="rect">
                <a:avLst/>
              </a:prstGeom>
              <a:blipFill>
                <a:blip r:embed="rId8"/>
                <a:stretch>
                  <a:fillRect l="-12500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FB6BE90-E14E-3D35-B4B0-6C10414A8B7F}"/>
                  </a:ext>
                </a:extLst>
              </p:cNvPr>
              <p:cNvSpPr txBox="1"/>
              <p:nvPr/>
            </p:nvSpPr>
            <p:spPr>
              <a:xfrm>
                <a:off x="4070599" y="248426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FB6BE90-E14E-3D35-B4B0-6C10414A8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599" y="248426"/>
                <a:ext cx="285206" cy="276999"/>
              </a:xfrm>
              <a:prstGeom prst="rect">
                <a:avLst/>
              </a:prstGeom>
              <a:blipFill>
                <a:blip r:embed="rId9"/>
                <a:stretch>
                  <a:fillRect l="-12766" r="-425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84F24D0F-9F6B-E780-8041-E373406E43F0}"/>
              </a:ext>
            </a:extLst>
          </p:cNvPr>
          <p:cNvSpPr/>
          <p:nvPr/>
        </p:nvSpPr>
        <p:spPr>
          <a:xfrm>
            <a:off x="1295039" y="4647472"/>
            <a:ext cx="261664" cy="254395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508E82-D6EA-C458-2980-800C855B49D5}"/>
              </a:ext>
            </a:extLst>
          </p:cNvPr>
          <p:cNvSpPr/>
          <p:nvPr/>
        </p:nvSpPr>
        <p:spPr>
          <a:xfrm>
            <a:off x="1295039" y="5052118"/>
            <a:ext cx="261664" cy="254395"/>
          </a:xfrm>
          <a:prstGeom prst="rect">
            <a:avLst/>
          </a:prstGeom>
          <a:solidFill>
            <a:srgbClr val="FFDA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812DE9-B30D-52D9-394C-B67769FD0A2C}"/>
              </a:ext>
            </a:extLst>
          </p:cNvPr>
          <p:cNvSpPr/>
          <p:nvPr/>
        </p:nvSpPr>
        <p:spPr>
          <a:xfrm>
            <a:off x="1295039" y="5456764"/>
            <a:ext cx="261664" cy="254395"/>
          </a:xfrm>
          <a:prstGeom prst="rect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FC3FA6-0844-797B-DD65-DE6A23B9DC07}"/>
              </a:ext>
            </a:extLst>
          </p:cNvPr>
          <p:cNvSpPr txBox="1"/>
          <p:nvPr/>
        </p:nvSpPr>
        <p:spPr>
          <a:xfrm>
            <a:off x="1764281" y="4628028"/>
            <a:ext cx="1145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TACS</a:t>
            </a:r>
            <a:endParaRPr lang="en-US" dirty="0">
              <a:latin typeface="Times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98E062-BD25-9E98-56EF-91796713316B}"/>
              </a:ext>
            </a:extLst>
          </p:cNvPr>
          <p:cNvSpPr txBox="1"/>
          <p:nvPr/>
        </p:nvSpPr>
        <p:spPr>
          <a:xfrm>
            <a:off x="1784286" y="5061668"/>
            <a:ext cx="1695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Piston Theory Solver</a:t>
            </a:r>
            <a:endParaRPr lang="en-US" dirty="0">
              <a:latin typeface="Times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6553DA-493D-FAA1-10DB-98417DB7A961}"/>
              </a:ext>
            </a:extLst>
          </p:cNvPr>
          <p:cNvSpPr txBox="1"/>
          <p:nvPr/>
        </p:nvSpPr>
        <p:spPr>
          <a:xfrm>
            <a:off x="1764282" y="5495308"/>
            <a:ext cx="1695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FUNtoFEM</a:t>
            </a:r>
            <a:endParaRPr lang="en-US" dirty="0">
              <a:latin typeface="Times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B324FE7C-9A76-5437-8917-AC74026A9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705738"/>
              </p:ext>
            </p:extLst>
          </p:nvPr>
        </p:nvGraphicFramePr>
        <p:xfrm>
          <a:off x="4442265" y="4730401"/>
          <a:ext cx="3673399" cy="897827"/>
        </p:xfrm>
        <a:graphic>
          <a:graphicData uri="http://schemas.openxmlformats.org/drawingml/2006/table">
            <a:tbl>
              <a:tblPr firstRow="1" firstCol="1" bandRow="1"/>
              <a:tblGrid>
                <a:gridCol w="574515">
                  <a:extLst>
                    <a:ext uri="{9D8B030D-6E8A-4147-A177-3AD203B41FA5}">
                      <a16:colId xmlns:a16="http://schemas.microsoft.com/office/drawing/2014/main" val="2474228610"/>
                    </a:ext>
                  </a:extLst>
                </a:gridCol>
                <a:gridCol w="3098884">
                  <a:extLst>
                    <a:ext uri="{9D8B030D-6E8A-4147-A177-3AD203B41FA5}">
                      <a16:colId xmlns:a16="http://schemas.microsoft.com/office/drawing/2014/main" val="2998000463"/>
                    </a:ext>
                  </a:extLst>
                </a:gridCol>
              </a:tblGrid>
              <a:tr h="8161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29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Displacement Transfer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29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Piston Theory Aerodynamic Analysis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29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Load Transfer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29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Structural Analysis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129212"/>
                  </a:ext>
                </a:extLst>
              </a:tr>
            </a:tbl>
          </a:graphicData>
        </a:graphic>
      </p:graphicFrame>
      <p:cxnSp>
        <p:nvCxnSpPr>
          <p:cNvPr id="37" name="Elbow Connector 21">
            <a:extLst>
              <a:ext uri="{FF2B5EF4-FFF2-40B4-BE49-F238E27FC236}">
                <a16:creationId xmlns:a16="http://schemas.microsoft.com/office/drawing/2014/main" id="{5CEBF91D-5D1E-7342-40AD-A786ABA88EC8}"/>
              </a:ext>
            </a:extLst>
          </p:cNvPr>
          <p:cNvCxnSpPr>
            <a:cxnSpLocks/>
            <a:stCxn id="7" idx="0"/>
            <a:endCxn id="6" idx="0"/>
          </p:cNvCxnSpPr>
          <p:nvPr/>
        </p:nvCxnSpPr>
        <p:spPr>
          <a:xfrm rot="16200000" flipV="1">
            <a:off x="5646684" y="484169"/>
            <a:ext cx="12700" cy="1424151"/>
          </a:xfrm>
          <a:prstGeom prst="bentConnector3">
            <a:avLst>
              <a:gd name="adj1" fmla="val 25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047853C-A11A-D43D-1BEE-ECB6DC4CF804}"/>
                  </a:ext>
                </a:extLst>
              </p:cNvPr>
              <p:cNvSpPr txBox="1"/>
              <p:nvPr/>
            </p:nvSpPr>
            <p:spPr>
              <a:xfrm>
                <a:off x="5519934" y="568117"/>
                <a:ext cx="2279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047853C-A11A-D43D-1BEE-ECB6DC4CF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4" y="568117"/>
                <a:ext cx="227969" cy="276999"/>
              </a:xfrm>
              <a:prstGeom prst="rect">
                <a:avLst/>
              </a:prstGeom>
              <a:blipFill>
                <a:blip r:embed="rId10"/>
                <a:stretch>
                  <a:fillRect l="-27027" r="-216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Elbow Connector 24">
            <a:extLst>
              <a:ext uri="{FF2B5EF4-FFF2-40B4-BE49-F238E27FC236}">
                <a16:creationId xmlns:a16="http://schemas.microsoft.com/office/drawing/2014/main" id="{074AEFC7-7162-013B-2B81-DF0FB4FEB389}"/>
              </a:ext>
            </a:extLst>
          </p:cNvPr>
          <p:cNvCxnSpPr>
            <a:cxnSpLocks/>
            <a:stCxn id="10" idx="0"/>
            <a:endCxn id="11" idx="0"/>
          </p:cNvCxnSpPr>
          <p:nvPr/>
        </p:nvCxnSpPr>
        <p:spPr>
          <a:xfrm rot="5400000" flipH="1" flipV="1">
            <a:off x="5653034" y="2436992"/>
            <a:ext cx="12700" cy="1424151"/>
          </a:xfrm>
          <a:prstGeom prst="bentConnector3">
            <a:avLst>
              <a:gd name="adj1" fmla="val 180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02A2D00-D39D-E2E4-40BE-B1C470C15ED3}"/>
                  </a:ext>
                </a:extLst>
              </p:cNvPr>
              <p:cNvSpPr txBox="1"/>
              <p:nvPr/>
            </p:nvSpPr>
            <p:spPr>
              <a:xfrm>
                <a:off x="5598064" y="2623973"/>
                <a:ext cx="329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02A2D00-D39D-E2E4-40BE-B1C470C15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064" y="2623973"/>
                <a:ext cx="329257" cy="276999"/>
              </a:xfrm>
              <a:prstGeom prst="rect">
                <a:avLst/>
              </a:prstGeom>
              <a:blipFill>
                <a:blip r:embed="rId11"/>
                <a:stretch>
                  <a:fillRect l="-24074" t="-4348" r="-740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11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37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PATEL, ROHAN N CTR USAF AFMC AFRL/RQVC</dc:creator>
  <cp:lastModifiedBy>Patel, Rohan N</cp:lastModifiedBy>
  <cp:revision>5</cp:revision>
  <dcterms:created xsi:type="dcterms:W3CDTF">2022-06-10T14:55:51Z</dcterms:created>
  <dcterms:modified xsi:type="dcterms:W3CDTF">2022-06-12T17:32:00Z</dcterms:modified>
</cp:coreProperties>
</file>