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9906000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4E9"/>
    <a:srgbClr val="F9F7ED"/>
    <a:srgbClr val="EC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AE556-0B1C-4AF0-A535-063284368291}" v="2" dt="2022-12-04T15:19:07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16" y="-138"/>
      </p:cViewPr>
      <p:guideLst>
        <p:guide orient="horz" pos="250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구본관" userId="S::rnqhscjf3333@konkuk.ac.kr::098a40a9-425a-405e-8dfa-c2b7fb107c42" providerId="AD" clId="Web-{3D9AE556-0B1C-4AF0-A535-063284368291}"/>
    <pc:docChg chg="modSld">
      <pc:chgData name="구본관" userId="S::rnqhscjf3333@konkuk.ac.kr::098a40a9-425a-405e-8dfa-c2b7fb107c42" providerId="AD" clId="Web-{3D9AE556-0B1C-4AF0-A535-063284368291}" dt="2022-12-04T15:19:07.478" v="1" actId="14100"/>
      <pc:docMkLst>
        <pc:docMk/>
      </pc:docMkLst>
      <pc:sldChg chg="modSp">
        <pc:chgData name="구본관" userId="S::rnqhscjf3333@konkuk.ac.kr::098a40a9-425a-405e-8dfa-c2b7fb107c42" providerId="AD" clId="Web-{3D9AE556-0B1C-4AF0-A535-063284368291}" dt="2022-12-04T15:19:07.478" v="1" actId="14100"/>
        <pc:sldMkLst>
          <pc:docMk/>
          <pc:sldMk cId="3955929167" sldId="256"/>
        </pc:sldMkLst>
        <pc:spChg chg="mod">
          <ac:chgData name="구본관" userId="S::rnqhscjf3333@konkuk.ac.kr::098a40a9-425a-405e-8dfa-c2b7fb107c42" providerId="AD" clId="Web-{3D9AE556-0B1C-4AF0-A535-063284368291}" dt="2022-12-04T15:19:07.478" v="1" actId="14100"/>
          <ac:spMkLst>
            <pc:docMk/>
            <pc:sldMk cId="3955929167" sldId="256"/>
            <ac:spMk id="12" creationId="{52A5AAAD-204A-80E1-722E-D4086C687B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299031"/>
            <a:ext cx="8420100" cy="2763426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169026"/>
            <a:ext cx="7429500" cy="1916391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8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2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22599"/>
            <a:ext cx="2135981" cy="67266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22599"/>
            <a:ext cx="6284119" cy="67266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78865"/>
            <a:ext cx="8543925" cy="3301779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5311880"/>
            <a:ext cx="8543925" cy="173632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12992"/>
            <a:ext cx="4210050" cy="50362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12992"/>
            <a:ext cx="4210050" cy="50362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22600"/>
            <a:ext cx="8543925" cy="15342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945790"/>
            <a:ext cx="4190702" cy="95360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899393"/>
            <a:ext cx="4190702" cy="42645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945790"/>
            <a:ext cx="4211340" cy="95360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899393"/>
            <a:ext cx="4211340" cy="42645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4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2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9167"/>
            <a:ext cx="3194943" cy="1852083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142855"/>
            <a:ext cx="5014913" cy="5640770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81250"/>
            <a:ext cx="3194943" cy="4411560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9167"/>
            <a:ext cx="3194943" cy="1852083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142855"/>
            <a:ext cx="5014913" cy="5640770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81250"/>
            <a:ext cx="3194943" cy="4411560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22600"/>
            <a:ext cx="8543925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12992"/>
            <a:ext cx="8543925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7356889"/>
            <a:ext cx="222885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4D9D-4ABF-438C-8F0F-EBB60D04537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7356889"/>
            <a:ext cx="3343275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7356889"/>
            <a:ext cx="222885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4A1B-60E3-4054-B735-5C889281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9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DC60931-33C9-A7EF-88E1-282F9031E0E9}"/>
              </a:ext>
            </a:extLst>
          </p:cNvPr>
          <p:cNvSpPr/>
          <p:nvPr/>
        </p:nvSpPr>
        <p:spPr>
          <a:xfrm>
            <a:off x="371475" y="144001"/>
            <a:ext cx="9105900" cy="7649497"/>
          </a:xfrm>
          <a:prstGeom prst="roundRect">
            <a:avLst/>
          </a:prstGeom>
          <a:solidFill>
            <a:srgbClr val="F7F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F44C7-80FE-2920-A0FF-54084D591748}"/>
              </a:ext>
            </a:extLst>
          </p:cNvPr>
          <p:cNvSpPr txBox="1"/>
          <p:nvPr/>
        </p:nvSpPr>
        <p:spPr>
          <a:xfrm>
            <a:off x="2524432" y="530942"/>
            <a:ext cx="4857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Dot</a:t>
            </a:r>
            <a:r>
              <a:rPr lang="ko-KR" altLang="en-US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Fighters</a:t>
            </a:r>
            <a:endParaRPr lang="ko-KR" altLang="en-US" sz="4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FCB9E-8150-F78F-FA33-8BD2EEFA934D}"/>
              </a:ext>
            </a:extLst>
          </p:cNvPr>
          <p:cNvSpPr txBox="1"/>
          <p:nvPr/>
        </p:nvSpPr>
        <p:spPr>
          <a:xfrm>
            <a:off x="452438" y="1310456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개요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37E64D-DC8C-A621-D219-BEB799F71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2" y="1830476"/>
            <a:ext cx="2143586" cy="12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9000" endPos="5000" dist="5000" dir="5400000" sy="-100000" algn="bl" rotWithShape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30417-EB76-FE8C-E52C-FC54C210B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0" y="1837174"/>
            <a:ext cx="2141839" cy="1201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9000" endPos="5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B3CDC-B625-70A6-5A50-9F2A63F69C3E}"/>
              </a:ext>
            </a:extLst>
          </p:cNvPr>
          <p:cNvSpPr txBox="1"/>
          <p:nvPr/>
        </p:nvSpPr>
        <p:spPr>
          <a:xfrm>
            <a:off x="476096" y="3170793"/>
            <a:ext cx="51817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장르  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멀티플레이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슈팅대전게임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사용엔진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유니티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플랫폼 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PC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게임목표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지형 지물을 이용하여 상대방의 공격을 피하고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</a:t>
            </a: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상대방을 공격해 체력을 깎아내서 이기는 게임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5AAAD-204A-80E1-722E-D4086C687B19}"/>
              </a:ext>
            </a:extLst>
          </p:cNvPr>
          <p:cNvSpPr txBox="1"/>
          <p:nvPr/>
        </p:nvSpPr>
        <p:spPr>
          <a:xfrm>
            <a:off x="452438" y="4339406"/>
            <a:ext cx="2747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게임플레이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2596D-0585-1FD7-644D-600E02303F2B}"/>
              </a:ext>
            </a:extLst>
          </p:cNvPr>
          <p:cNvSpPr txBox="1"/>
          <p:nvPr/>
        </p:nvSpPr>
        <p:spPr>
          <a:xfrm>
            <a:off x="476096" y="4790043"/>
            <a:ext cx="5181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조작키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캐릭터 좌우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움직임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A, D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캐릭터 점프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SPACE BAR</a:t>
            </a: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조준 및 발사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마우스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마우스 왼쪽 클릭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 방법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유저정보 초기화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방 입장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D4DEC8B-C5F0-8965-20AF-6EE2C15A5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1" y="6076950"/>
            <a:ext cx="2440096" cy="1370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B31CE3-0632-FAFD-094A-6B98D20054FE}"/>
              </a:ext>
            </a:extLst>
          </p:cNvPr>
          <p:cNvSpPr txBox="1"/>
          <p:nvPr/>
        </p:nvSpPr>
        <p:spPr>
          <a:xfrm>
            <a:off x="5024283" y="1370568"/>
            <a:ext cx="518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 선택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E90A6B-3386-AE7B-CEC5-62D32C8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89" y="1713001"/>
            <a:ext cx="2098513" cy="118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9000" endPos="5000" dist="5000" dir="5400000" sy="-100000" algn="bl" rotWithShape="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704F0F5-9C0E-C326-F16A-482EF1FDD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441" y="1724026"/>
            <a:ext cx="2107568" cy="118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5000" dist="5000" dir="5400000" sy="-100000" algn="bl" rotWithShape="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93A51F-D334-183F-0946-3C4A9A36CFA9}"/>
              </a:ext>
            </a:extLst>
          </p:cNvPr>
          <p:cNvSpPr txBox="1"/>
          <p:nvPr/>
        </p:nvSpPr>
        <p:spPr>
          <a:xfrm>
            <a:off x="7205586" y="1384855"/>
            <a:ext cx="518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 필드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64E68B-669B-462A-A2BC-EB69B34DC726}"/>
              </a:ext>
            </a:extLst>
          </p:cNvPr>
          <p:cNvSpPr txBox="1"/>
          <p:nvPr/>
        </p:nvSpPr>
        <p:spPr>
          <a:xfrm>
            <a:off x="4953000" y="3151956"/>
            <a:ext cx="2747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모듈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0B2779-ED2B-652A-3117-30F59FDFCCF9}"/>
              </a:ext>
            </a:extLst>
          </p:cNvPr>
          <p:cNvSpPr txBox="1"/>
          <p:nvPr/>
        </p:nvSpPr>
        <p:spPr>
          <a:xfrm>
            <a:off x="5006186" y="3672607"/>
            <a:ext cx="5181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 Destruction </a:t>
            </a:r>
            <a:r>
              <a:rPr lang="ko-KR" altLang="en-US" sz="17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모듈</a:t>
            </a:r>
            <a:endParaRPr lang="en-US" altLang="ko-KR" sz="17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Voronoi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알고리즘을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이용한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오브젝트 파괴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모듈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02765A2A-0F22-0A55-DF06-455EA67F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459480"/>
            <a:ext cx="1975351" cy="101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5000" dist="5000" dir="5400000" sy="-100000" algn="bl" rotWithShape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B54A9E-74B9-F97F-F3E8-7E525F7E1AC1}"/>
              </a:ext>
            </a:extLst>
          </p:cNvPr>
          <p:cNvSpPr txBox="1"/>
          <p:nvPr/>
        </p:nvSpPr>
        <p:spPr>
          <a:xfrm>
            <a:off x="5030316" y="4767183"/>
            <a:ext cx="518175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모듈</a:t>
            </a:r>
            <a:endParaRPr lang="en-US" altLang="ko-KR" sz="17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멀티플레이 게임용 유니티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패키지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Photon Unity</a:t>
            </a: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Networking (PUN)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DD18DF61-3E1C-454D-3D55-5C81A8B7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49" y="5035234"/>
            <a:ext cx="1957389" cy="53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2700000" algn="ctr" rotWithShape="0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E97194B1-BD4F-5E3E-52B5-7800F37DE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6007101"/>
            <a:ext cx="1947863" cy="782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  <a:reflection blurRad="12700" stA="38000" endPos="5000" dist="5000" dir="5400000" sy="-100000" algn="bl" rotWithShape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8DC4CD-8B7D-90A3-345E-5147BA48DBCC}"/>
              </a:ext>
            </a:extLst>
          </p:cNvPr>
          <p:cNvSpPr txBox="1"/>
          <p:nvPr/>
        </p:nvSpPr>
        <p:spPr>
          <a:xfrm>
            <a:off x="5047779" y="6096483"/>
            <a:ext cx="518175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애니메이션 모듈</a:t>
            </a:r>
            <a:endParaRPr lang="en-US" altLang="ko-KR" sz="17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스켈레톤을 이용한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거대 참치 애니메이션 구현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9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10E1129561464B9AC14CD46DC86B96" ma:contentTypeVersion="2" ma:contentTypeDescription="새 문서를 만듭니다." ma:contentTypeScope="" ma:versionID="be97f568a1a448b72ad129f9085dd7a3">
  <xsd:schema xmlns:xsd="http://www.w3.org/2001/XMLSchema" xmlns:xs="http://www.w3.org/2001/XMLSchema" xmlns:p="http://schemas.microsoft.com/office/2006/metadata/properties" xmlns:ns2="56f4f378-f898-47d0-9144-42caa967ba71" targetNamespace="http://schemas.microsoft.com/office/2006/metadata/properties" ma:root="true" ma:fieldsID="0d865e00738ff0153daa26e7597ec482" ns2:_="">
    <xsd:import namespace="56f4f378-f898-47d0-9144-42caa967b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4f378-f898-47d0-9144-42caa967ba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0419C8-C586-487C-8FD6-FFA975C9F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4f378-f898-47d0-9144-42caa967ba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8EFB6C-C208-40F1-B0AF-2968C36C786B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56f4f378-f898-47d0-9144-42caa967ba71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2C1CFAC-39CB-4FB4-9522-93961999D7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110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이진욱</dc:creator>
  <cp:lastModifiedBy>이진욱</cp:lastModifiedBy>
  <cp:revision>3</cp:revision>
  <dcterms:created xsi:type="dcterms:W3CDTF">2022-12-04T09:57:23Z</dcterms:created>
  <dcterms:modified xsi:type="dcterms:W3CDTF">2022-12-04T15:19:14Z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0x0101000610E1129561464B9AC14CD46DC86B96</vt:lpwstr>
  </property>
</Properties>
</file>