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7"/>
  </p:notesMasterIdLst>
  <p:sldIdLst>
    <p:sldId id="256" r:id="rId6"/>
    <p:sldId id="264" r:id="rId7"/>
    <p:sldId id="2370" r:id="rId8"/>
    <p:sldId id="2384" r:id="rId9"/>
    <p:sldId id="258" r:id="rId10"/>
    <p:sldId id="2374" r:id="rId11"/>
    <p:sldId id="2352" r:id="rId12"/>
    <p:sldId id="2369" r:id="rId13"/>
    <p:sldId id="2364" r:id="rId14"/>
    <p:sldId id="2381" r:id="rId15"/>
    <p:sldId id="2382" r:id="rId16"/>
    <p:sldId id="2342" r:id="rId17"/>
    <p:sldId id="2355" r:id="rId18"/>
    <p:sldId id="2373" r:id="rId19"/>
    <p:sldId id="2376" r:id="rId20"/>
    <p:sldId id="2377" r:id="rId21"/>
    <p:sldId id="2379" r:id="rId22"/>
    <p:sldId id="2378" r:id="rId23"/>
    <p:sldId id="2356" r:id="rId24"/>
    <p:sldId id="260" r:id="rId25"/>
    <p:sldId id="2380" r:id="rId26"/>
    <p:sldId id="2345" r:id="rId27"/>
    <p:sldId id="2371" r:id="rId28"/>
    <p:sldId id="2343" r:id="rId29"/>
    <p:sldId id="2365" r:id="rId30"/>
    <p:sldId id="2359" r:id="rId31"/>
    <p:sldId id="2361" r:id="rId32"/>
    <p:sldId id="2357" r:id="rId33"/>
    <p:sldId id="2358" r:id="rId34"/>
    <p:sldId id="2383" r:id="rId35"/>
    <p:sldId id="237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B9BD5"/>
    <a:srgbClr val="C9E4ED"/>
    <a:srgbClr val="FFFFF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39765-B60B-44E4-8368-AD7C86C7C37C}" v="1006" dt="2022-11-28T19:53:13.323"/>
    <p1510:client id="{2A5785C5-568C-4640-B3A3-625C36702AFD}" v="2" dt="2022-12-04T10:27:01.148"/>
    <p1510:client id="{3234AEE6-B6B7-4927-B935-54F0303F8A0F}" v="43" dt="2022-11-28T20:25:40.763"/>
    <p1510:client id="{4ACBA564-B7A2-47B9-B42F-FDEBCD5A5604}" v="711" dt="2022-11-29T09:22:15.673"/>
    <p1510:client id="{5039C1FF-B732-4776-A568-F6B10B4B63A1}" v="1" dt="2022-11-28T17:39:18.164"/>
    <p1510:client id="{5BBE2A7B-4441-4184-855A-4BC7D6B89E44}" v="1" dt="2022-11-29T13:17:56.350"/>
    <p1510:client id="{797470B6-F13C-4800-8524-4B1E51F2CEDB}" v="2" dt="2022-11-29T13:17:17.417"/>
    <p1510:client id="{7ED3B784-3CAA-49B7-B5A2-3C2963BCFA5F}" v="11" dt="2022-11-28T17:39:05.059"/>
    <p1510:client id="{939FB1EF-84D2-4367-8D85-35BB50C25218}" v="135" dt="2022-11-28T17:46:42.849"/>
    <p1510:client id="{D181956A-34AC-43BF-8D8D-56DDF1868777}" v="180" dt="2022-11-28T17:06:53.909"/>
    <p1510:client id="{D1E5FCFC-ECAD-40DC-9D6B-E075E3187DC6}" v="10" dt="2022-11-28T17:08:03.455"/>
    <p1510:client id="{E0164B47-0643-40CF-8016-DDCD5768CE9D}" v="13" dt="2022-11-29T10:05:51.984"/>
    <p1510:client id="{F3C83843-ADE2-4C87-B745-E362CDE2E1DB}" v="3718" dt="2022-11-29T13:26:11"/>
    <p1510:client id="{F578D6B6-0F0D-4CCE-981A-E80128C6159E}" v="10" dt="2022-11-29T10:10:56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진혁" userId="S::kjh1008@konkuk.ac.kr::75bb935a-b4b5-464d-aa38-1a1d84529147" providerId="AD" clId="Web-{405D7F26-2474-4AC9-BF4C-E9CB9C328650}"/>
    <pc:docChg chg="modSld">
      <pc:chgData name="김진혁" userId="S::kjh1008@konkuk.ac.kr::75bb935a-b4b5-464d-aa38-1a1d84529147" providerId="AD" clId="Web-{405D7F26-2474-4AC9-BF4C-E9CB9C328650}" dt="2022-10-30T12:07:46.559" v="6" actId="20577"/>
      <pc:docMkLst>
        <pc:docMk/>
      </pc:docMkLst>
      <pc:sldChg chg="modSp">
        <pc:chgData name="김진혁" userId="S::kjh1008@konkuk.ac.kr::75bb935a-b4b5-464d-aa38-1a1d84529147" providerId="AD" clId="Web-{405D7F26-2474-4AC9-BF4C-E9CB9C328650}" dt="2022-10-30T12:07:46.559" v="6" actId="20577"/>
        <pc:sldMkLst>
          <pc:docMk/>
          <pc:sldMk cId="1952857719" sldId="256"/>
        </pc:sldMkLst>
        <pc:spChg chg="mod">
          <ac:chgData name="김진혁" userId="S::kjh1008@konkuk.ac.kr::75bb935a-b4b5-464d-aa38-1a1d84529147" providerId="AD" clId="Web-{405D7F26-2474-4AC9-BF4C-E9CB9C328650}" dt="2022-10-30T12:07:46.559" v="6" actId="20577"/>
          <ac:spMkLst>
            <pc:docMk/>
            <pc:sldMk cId="1952857719" sldId="256"/>
            <ac:spMk id="9" creationId="{548DE826-CF96-4ED3-53A8-ABC29F3EAD66}"/>
          </ac:spMkLst>
        </pc:spChg>
      </pc:sldChg>
    </pc:docChg>
  </pc:docChgLst>
  <pc:docChgLst>
    <pc:chgData name="구본관" userId="S::rnqhscjf3333@konkuk.ac.kr::098a40a9-425a-405e-8dfa-c2b7fb107c42" providerId="AD" clId="Web-{95C0F4B3-2093-4EC5-84EA-C71481FC4E62}"/>
    <pc:docChg chg="modSld">
      <pc:chgData name="구본관" userId="S::rnqhscjf3333@konkuk.ac.kr::098a40a9-425a-405e-8dfa-c2b7fb107c42" providerId="AD" clId="Web-{95C0F4B3-2093-4EC5-84EA-C71481FC4E62}" dt="2022-11-01T15:47:03.077" v="16" actId="20577"/>
      <pc:docMkLst>
        <pc:docMk/>
      </pc:docMkLst>
      <pc:sldChg chg="modSp">
        <pc:chgData name="구본관" userId="S::rnqhscjf3333@konkuk.ac.kr::098a40a9-425a-405e-8dfa-c2b7fb107c42" providerId="AD" clId="Web-{95C0F4B3-2093-4EC5-84EA-C71481FC4E62}" dt="2022-11-01T15:46:25.170" v="0" actId="20577"/>
        <pc:sldMkLst>
          <pc:docMk/>
          <pc:sldMk cId="2161064630" sldId="2349"/>
        </pc:sldMkLst>
        <pc:spChg chg="mod">
          <ac:chgData name="구본관" userId="S::rnqhscjf3333@konkuk.ac.kr::098a40a9-425a-405e-8dfa-c2b7fb107c42" providerId="AD" clId="Web-{95C0F4B3-2093-4EC5-84EA-C71481FC4E62}" dt="2022-11-01T15:46:25.170" v="0" actId="20577"/>
          <ac:spMkLst>
            <pc:docMk/>
            <pc:sldMk cId="2161064630" sldId="2349"/>
            <ac:spMk id="17" creationId="{D8375109-3555-BABE-11C3-FA82561FF099}"/>
          </ac:spMkLst>
        </pc:spChg>
      </pc:sldChg>
      <pc:sldChg chg="modSp">
        <pc:chgData name="구본관" userId="S::rnqhscjf3333@konkuk.ac.kr::098a40a9-425a-405e-8dfa-c2b7fb107c42" providerId="AD" clId="Web-{95C0F4B3-2093-4EC5-84EA-C71481FC4E62}" dt="2022-11-01T15:47:03.077" v="16" actId="20577"/>
        <pc:sldMkLst>
          <pc:docMk/>
          <pc:sldMk cId="470887724" sldId="2350"/>
        </pc:sldMkLst>
        <pc:spChg chg="mod">
          <ac:chgData name="구본관" userId="S::rnqhscjf3333@konkuk.ac.kr::098a40a9-425a-405e-8dfa-c2b7fb107c42" providerId="AD" clId="Web-{95C0F4B3-2093-4EC5-84EA-C71481FC4E62}" dt="2022-11-01T15:47:03.077" v="16" actId="20577"/>
          <ac:spMkLst>
            <pc:docMk/>
            <pc:sldMk cId="470887724" sldId="2350"/>
            <ac:spMk id="7" creationId="{A44EA981-880F-FFC2-1FDD-90DB4870A1E9}"/>
          </ac:spMkLst>
        </pc:spChg>
      </pc:sldChg>
    </pc:docChg>
  </pc:docChgLst>
  <pc:docChgLst>
    <pc:chgData name="구본관" userId="098a40a9-425a-405e-8dfa-c2b7fb107c42" providerId="ADAL" clId="{E3DAA1B2-9483-410E-89FF-74C160200D8E}"/>
    <pc:docChg chg="undo custSel addSld delSld modSld">
      <pc:chgData name="구본관" userId="098a40a9-425a-405e-8dfa-c2b7fb107c42" providerId="ADAL" clId="{E3DAA1B2-9483-410E-89FF-74C160200D8E}" dt="2022-11-02T06:47:10.095" v="532"/>
      <pc:docMkLst>
        <pc:docMk/>
      </pc:docMkLst>
      <pc:sldChg chg="modSp mod">
        <pc:chgData name="구본관" userId="098a40a9-425a-405e-8dfa-c2b7fb107c42" providerId="ADAL" clId="{E3DAA1B2-9483-410E-89FF-74C160200D8E}" dt="2022-11-02T06:38:51.707" v="340" actId="20577"/>
        <pc:sldMkLst>
          <pc:docMk/>
          <pc:sldMk cId="1981579096" sldId="261"/>
        </pc:sldMkLst>
        <pc:spChg chg="mod">
          <ac:chgData name="구본관" userId="098a40a9-425a-405e-8dfa-c2b7fb107c42" providerId="ADAL" clId="{E3DAA1B2-9483-410E-89FF-74C160200D8E}" dt="2022-11-02T06:38:51.707" v="340" actId="20577"/>
          <ac:spMkLst>
            <pc:docMk/>
            <pc:sldMk cId="1981579096" sldId="261"/>
            <ac:spMk id="15" creationId="{1F9B20BE-0F19-3E9B-C6D0-84067D6DA9E9}"/>
          </ac:spMkLst>
        </pc:spChg>
      </pc:sldChg>
      <pc:sldChg chg="addSp delSp modSp mod">
        <pc:chgData name="구본관" userId="098a40a9-425a-405e-8dfa-c2b7fb107c42" providerId="ADAL" clId="{E3DAA1B2-9483-410E-89FF-74C160200D8E}" dt="2022-11-02T06:37:45.565" v="327" actId="14100"/>
        <pc:sldMkLst>
          <pc:docMk/>
          <pc:sldMk cId="1715443678" sldId="2343"/>
        </pc:sldMkLst>
        <pc:spChg chg="del mod">
          <ac:chgData name="구본관" userId="098a40a9-425a-405e-8dfa-c2b7fb107c42" providerId="ADAL" clId="{E3DAA1B2-9483-410E-89FF-74C160200D8E}" dt="2022-11-02T06:33:39.435" v="289" actId="478"/>
          <ac:spMkLst>
            <pc:docMk/>
            <pc:sldMk cId="1715443678" sldId="2343"/>
            <ac:spMk id="3" creationId="{5518BCC4-5F02-FE3D-560E-C62352553C7B}"/>
          </ac:spMkLst>
        </pc:spChg>
        <pc:spChg chg="del mod">
          <ac:chgData name="구본관" userId="098a40a9-425a-405e-8dfa-c2b7fb107c42" providerId="ADAL" clId="{E3DAA1B2-9483-410E-89FF-74C160200D8E}" dt="2022-11-02T06:33:39.435" v="289" actId="478"/>
          <ac:spMkLst>
            <pc:docMk/>
            <pc:sldMk cId="1715443678" sldId="2343"/>
            <ac:spMk id="4" creationId="{F7223DD9-01A7-59E0-6EE4-657820276898}"/>
          </ac:spMkLst>
        </pc:spChg>
        <pc:spChg chg="del">
          <ac:chgData name="구본관" userId="098a40a9-425a-405e-8dfa-c2b7fb107c42" providerId="ADAL" clId="{E3DAA1B2-9483-410E-89FF-74C160200D8E}" dt="2022-11-02T06:22:25.352" v="141" actId="478"/>
          <ac:spMkLst>
            <pc:docMk/>
            <pc:sldMk cId="1715443678" sldId="2343"/>
            <ac:spMk id="5" creationId="{371244DE-9990-57D3-15EE-C32B7C793EA0}"/>
          </ac:spMkLst>
        </pc:spChg>
        <pc:spChg chg="del mod">
          <ac:chgData name="구본관" userId="098a40a9-425a-405e-8dfa-c2b7fb107c42" providerId="ADAL" clId="{E3DAA1B2-9483-410E-89FF-74C160200D8E}" dt="2022-11-02T06:33:39.435" v="289" actId="478"/>
          <ac:spMkLst>
            <pc:docMk/>
            <pc:sldMk cId="1715443678" sldId="2343"/>
            <ac:spMk id="6" creationId="{31257CFC-4429-25B7-860C-742C80F93AB5}"/>
          </ac:spMkLst>
        </pc:spChg>
        <pc:spChg chg="del mod">
          <ac:chgData name="구본관" userId="098a40a9-425a-405e-8dfa-c2b7fb107c42" providerId="ADAL" clId="{E3DAA1B2-9483-410E-89FF-74C160200D8E}" dt="2022-11-02T06:33:39.435" v="289" actId="478"/>
          <ac:spMkLst>
            <pc:docMk/>
            <pc:sldMk cId="1715443678" sldId="2343"/>
            <ac:spMk id="7" creationId="{DC7411AF-A1CF-A1B1-EC4D-3718D9ADF31F}"/>
          </ac:spMkLst>
        </pc:spChg>
        <pc:spChg chg="del">
          <ac:chgData name="구본관" userId="098a40a9-425a-405e-8dfa-c2b7fb107c42" providerId="ADAL" clId="{E3DAA1B2-9483-410E-89FF-74C160200D8E}" dt="2022-11-02T06:33:39.435" v="289" actId="478"/>
          <ac:spMkLst>
            <pc:docMk/>
            <pc:sldMk cId="1715443678" sldId="2343"/>
            <ac:spMk id="8" creationId="{00000000-0000-0000-0000-000000000000}"/>
          </ac:spMkLst>
        </pc:spChg>
        <pc:spChg chg="del mod">
          <ac:chgData name="구본관" userId="098a40a9-425a-405e-8dfa-c2b7fb107c42" providerId="ADAL" clId="{E3DAA1B2-9483-410E-89FF-74C160200D8E}" dt="2022-11-02T06:33:39.435" v="289" actId="478"/>
          <ac:spMkLst>
            <pc:docMk/>
            <pc:sldMk cId="1715443678" sldId="2343"/>
            <ac:spMk id="10" creationId="{00000000-0000-0000-0000-000000000000}"/>
          </ac:spMkLst>
        </pc:spChg>
        <pc:spChg chg="del">
          <ac:chgData name="구본관" userId="098a40a9-425a-405e-8dfa-c2b7fb107c42" providerId="ADAL" clId="{E3DAA1B2-9483-410E-89FF-74C160200D8E}" dt="2022-11-02T06:33:39.435" v="289" actId="478"/>
          <ac:spMkLst>
            <pc:docMk/>
            <pc:sldMk cId="1715443678" sldId="2343"/>
            <ac:spMk id="11" creationId="{00000000-0000-0000-0000-000000000000}"/>
          </ac:spMkLst>
        </pc:spChg>
        <pc:spChg chg="del mod">
          <ac:chgData name="구본관" userId="098a40a9-425a-405e-8dfa-c2b7fb107c42" providerId="ADAL" clId="{E3DAA1B2-9483-410E-89FF-74C160200D8E}" dt="2022-11-02T06:33:39.435" v="289" actId="478"/>
          <ac:spMkLst>
            <pc:docMk/>
            <pc:sldMk cId="1715443678" sldId="2343"/>
            <ac:spMk id="15" creationId="{59740DE5-300D-3AE8-8DC4-8A82AA3CBF62}"/>
          </ac:spMkLst>
        </pc:spChg>
        <pc:spChg chg="del mod">
          <ac:chgData name="구본관" userId="098a40a9-425a-405e-8dfa-c2b7fb107c42" providerId="ADAL" clId="{E3DAA1B2-9483-410E-89FF-74C160200D8E}" dt="2022-11-02T06:33:39.435" v="289" actId="478"/>
          <ac:spMkLst>
            <pc:docMk/>
            <pc:sldMk cId="1715443678" sldId="2343"/>
            <ac:spMk id="16" creationId="{2DF10751-C24D-CF30-5D36-9D6BCA79819B}"/>
          </ac:spMkLst>
        </pc:spChg>
        <pc:spChg chg="del mod">
          <ac:chgData name="구본관" userId="098a40a9-425a-405e-8dfa-c2b7fb107c42" providerId="ADAL" clId="{E3DAA1B2-9483-410E-89FF-74C160200D8E}" dt="2022-11-02T06:33:39.435" v="289" actId="478"/>
          <ac:spMkLst>
            <pc:docMk/>
            <pc:sldMk cId="1715443678" sldId="2343"/>
            <ac:spMk id="18" creationId="{9774343F-14B3-F47E-7949-DE66F9CCDE93}"/>
          </ac:spMkLst>
        </pc:spChg>
        <pc:spChg chg="del">
          <ac:chgData name="구본관" userId="098a40a9-425a-405e-8dfa-c2b7fb107c42" providerId="ADAL" clId="{E3DAA1B2-9483-410E-89FF-74C160200D8E}" dt="2022-11-02T06:33:39.435" v="289" actId="478"/>
          <ac:spMkLst>
            <pc:docMk/>
            <pc:sldMk cId="1715443678" sldId="2343"/>
            <ac:spMk id="20" creationId="{6365C57B-77B2-1B13-380C-F1586C73266C}"/>
          </ac:spMkLst>
        </pc:spChg>
        <pc:spChg chg="del mod">
          <ac:chgData name="구본관" userId="098a40a9-425a-405e-8dfa-c2b7fb107c42" providerId="ADAL" clId="{E3DAA1B2-9483-410E-89FF-74C160200D8E}" dt="2022-11-02T06:33:39.435" v="289" actId="478"/>
          <ac:spMkLst>
            <pc:docMk/>
            <pc:sldMk cId="1715443678" sldId="2343"/>
            <ac:spMk id="24" creationId="{A3EB352A-4F87-3C35-ED15-08C5AEB84543}"/>
          </ac:spMkLst>
        </pc:spChg>
        <pc:spChg chg="del">
          <ac:chgData name="구본관" userId="098a40a9-425a-405e-8dfa-c2b7fb107c42" providerId="ADAL" clId="{E3DAA1B2-9483-410E-89FF-74C160200D8E}" dt="2022-11-02T06:33:39.435" v="289" actId="478"/>
          <ac:spMkLst>
            <pc:docMk/>
            <pc:sldMk cId="1715443678" sldId="2343"/>
            <ac:spMk id="27" creationId="{A1AD74E0-E3CF-E8F1-29E2-42038B744AAB}"/>
          </ac:spMkLst>
        </pc:spChg>
        <pc:spChg chg="add mod">
          <ac:chgData name="구본관" userId="098a40a9-425a-405e-8dfa-c2b7fb107c42" providerId="ADAL" clId="{E3DAA1B2-9483-410E-89FF-74C160200D8E}" dt="2022-11-02T06:33:40.145" v="290"/>
          <ac:spMkLst>
            <pc:docMk/>
            <pc:sldMk cId="1715443678" sldId="2343"/>
            <ac:spMk id="105" creationId="{6B848694-9E78-0489-AA7A-62A3FE881CB9}"/>
          </ac:spMkLst>
        </pc:spChg>
        <pc:spChg chg="add mod">
          <ac:chgData name="구본관" userId="098a40a9-425a-405e-8dfa-c2b7fb107c42" providerId="ADAL" clId="{E3DAA1B2-9483-410E-89FF-74C160200D8E}" dt="2022-11-02T06:33:40.145" v="290"/>
          <ac:spMkLst>
            <pc:docMk/>
            <pc:sldMk cId="1715443678" sldId="2343"/>
            <ac:spMk id="106" creationId="{D5C14B2D-B2CD-2542-A904-566F133D60B7}"/>
          </ac:spMkLst>
        </pc:spChg>
        <pc:spChg chg="add mod">
          <ac:chgData name="구본관" userId="098a40a9-425a-405e-8dfa-c2b7fb107c42" providerId="ADAL" clId="{E3DAA1B2-9483-410E-89FF-74C160200D8E}" dt="2022-11-02T06:33:40.145" v="290"/>
          <ac:spMkLst>
            <pc:docMk/>
            <pc:sldMk cId="1715443678" sldId="2343"/>
            <ac:spMk id="107" creationId="{6F0CC6A6-2F1C-AC2B-D72F-F4272F289618}"/>
          </ac:spMkLst>
        </pc:spChg>
        <pc:spChg chg="mod">
          <ac:chgData name="구본관" userId="098a40a9-425a-405e-8dfa-c2b7fb107c42" providerId="ADAL" clId="{E3DAA1B2-9483-410E-89FF-74C160200D8E}" dt="2022-11-02T06:33:40.145" v="290"/>
          <ac:spMkLst>
            <pc:docMk/>
            <pc:sldMk cId="1715443678" sldId="2343"/>
            <ac:spMk id="109" creationId="{60323354-8912-5F74-EA99-405FA2E5E279}"/>
          </ac:spMkLst>
        </pc:spChg>
        <pc:spChg chg="mod">
          <ac:chgData name="구본관" userId="098a40a9-425a-405e-8dfa-c2b7fb107c42" providerId="ADAL" clId="{E3DAA1B2-9483-410E-89FF-74C160200D8E}" dt="2022-11-02T06:33:40.145" v="290"/>
          <ac:spMkLst>
            <pc:docMk/>
            <pc:sldMk cId="1715443678" sldId="2343"/>
            <ac:spMk id="110" creationId="{5127C88B-433E-D5AA-177C-D0786620160E}"/>
          </ac:spMkLst>
        </pc:spChg>
        <pc:spChg chg="mod">
          <ac:chgData name="구본관" userId="098a40a9-425a-405e-8dfa-c2b7fb107c42" providerId="ADAL" clId="{E3DAA1B2-9483-410E-89FF-74C160200D8E}" dt="2022-11-02T06:33:40.145" v="290"/>
          <ac:spMkLst>
            <pc:docMk/>
            <pc:sldMk cId="1715443678" sldId="2343"/>
            <ac:spMk id="111" creationId="{E5FA4056-D3F0-AF51-D17D-0E40773BC19E}"/>
          </ac:spMkLst>
        </pc:spChg>
        <pc:spChg chg="mod">
          <ac:chgData name="구본관" userId="098a40a9-425a-405e-8dfa-c2b7fb107c42" providerId="ADAL" clId="{E3DAA1B2-9483-410E-89FF-74C160200D8E}" dt="2022-11-02T06:33:40.145" v="290"/>
          <ac:spMkLst>
            <pc:docMk/>
            <pc:sldMk cId="1715443678" sldId="2343"/>
            <ac:spMk id="112" creationId="{479FA38E-BFD2-DC53-D372-AE8C39F10398}"/>
          </ac:spMkLst>
        </pc:spChg>
        <pc:spChg chg="mod">
          <ac:chgData name="구본관" userId="098a40a9-425a-405e-8dfa-c2b7fb107c42" providerId="ADAL" clId="{E3DAA1B2-9483-410E-89FF-74C160200D8E}" dt="2022-11-02T06:33:40.145" v="290"/>
          <ac:spMkLst>
            <pc:docMk/>
            <pc:sldMk cId="1715443678" sldId="2343"/>
            <ac:spMk id="113" creationId="{D79F035D-BC09-F81A-E2DA-58CAB44BA38D}"/>
          </ac:spMkLst>
        </pc:spChg>
        <pc:spChg chg="mod">
          <ac:chgData name="구본관" userId="098a40a9-425a-405e-8dfa-c2b7fb107c42" providerId="ADAL" clId="{E3DAA1B2-9483-410E-89FF-74C160200D8E}" dt="2022-11-02T06:33:40.145" v="290"/>
          <ac:spMkLst>
            <pc:docMk/>
            <pc:sldMk cId="1715443678" sldId="2343"/>
            <ac:spMk id="114" creationId="{A8BCD6C7-ECCE-AC7B-C5C9-DFEAAFD66148}"/>
          </ac:spMkLst>
        </pc:spChg>
        <pc:spChg chg="add mod">
          <ac:chgData name="구본관" userId="098a40a9-425a-405e-8dfa-c2b7fb107c42" providerId="ADAL" clId="{E3DAA1B2-9483-410E-89FF-74C160200D8E}" dt="2022-11-02T06:33:40.145" v="290"/>
          <ac:spMkLst>
            <pc:docMk/>
            <pc:sldMk cId="1715443678" sldId="2343"/>
            <ac:spMk id="115" creationId="{9FF8796F-7AD7-556D-12BF-70C3B7B46B4F}"/>
          </ac:spMkLst>
        </pc:spChg>
        <pc:spChg chg="add mod">
          <ac:chgData name="구본관" userId="098a40a9-425a-405e-8dfa-c2b7fb107c42" providerId="ADAL" clId="{E3DAA1B2-9483-410E-89FF-74C160200D8E}" dt="2022-11-02T06:33:40.145" v="290"/>
          <ac:spMkLst>
            <pc:docMk/>
            <pc:sldMk cId="1715443678" sldId="2343"/>
            <ac:spMk id="116" creationId="{070E4518-1D39-403C-9341-7A7A1BD34BA9}"/>
          </ac:spMkLst>
        </pc:spChg>
        <pc:spChg chg="add mod">
          <ac:chgData name="구본관" userId="098a40a9-425a-405e-8dfa-c2b7fb107c42" providerId="ADAL" clId="{E3DAA1B2-9483-410E-89FF-74C160200D8E}" dt="2022-11-02T06:33:40.145" v="290"/>
          <ac:spMkLst>
            <pc:docMk/>
            <pc:sldMk cId="1715443678" sldId="2343"/>
            <ac:spMk id="117" creationId="{22808413-14DB-7F2A-2407-98AE14DCF23D}"/>
          </ac:spMkLst>
        </pc:spChg>
        <pc:spChg chg="add mod">
          <ac:chgData name="구본관" userId="098a40a9-425a-405e-8dfa-c2b7fb107c42" providerId="ADAL" clId="{E3DAA1B2-9483-410E-89FF-74C160200D8E}" dt="2022-11-02T06:33:40.145" v="290"/>
          <ac:spMkLst>
            <pc:docMk/>
            <pc:sldMk cId="1715443678" sldId="2343"/>
            <ac:spMk id="118" creationId="{CC47F9E1-6887-FDD7-2C15-A7AE3B95B60B}"/>
          </ac:spMkLst>
        </pc:spChg>
        <pc:spChg chg="add mod">
          <ac:chgData name="구본관" userId="098a40a9-425a-405e-8dfa-c2b7fb107c42" providerId="ADAL" clId="{E3DAA1B2-9483-410E-89FF-74C160200D8E}" dt="2022-11-02T06:33:40.145" v="290"/>
          <ac:spMkLst>
            <pc:docMk/>
            <pc:sldMk cId="1715443678" sldId="2343"/>
            <ac:spMk id="119" creationId="{5ABEB36A-D261-0086-681F-0CB2E7A85693}"/>
          </ac:spMkLst>
        </pc:spChg>
        <pc:spChg chg="add mod">
          <ac:chgData name="구본관" userId="098a40a9-425a-405e-8dfa-c2b7fb107c42" providerId="ADAL" clId="{E3DAA1B2-9483-410E-89FF-74C160200D8E}" dt="2022-11-02T06:33:40.145" v="290"/>
          <ac:spMkLst>
            <pc:docMk/>
            <pc:sldMk cId="1715443678" sldId="2343"/>
            <ac:spMk id="120" creationId="{E8D8524E-31EB-F6BE-9B7C-7B100FCE8AC9}"/>
          </ac:spMkLst>
        </pc:spChg>
        <pc:spChg chg="add mod">
          <ac:chgData name="구본관" userId="098a40a9-425a-405e-8dfa-c2b7fb107c42" providerId="ADAL" clId="{E3DAA1B2-9483-410E-89FF-74C160200D8E}" dt="2022-11-02T06:33:40.145" v="290"/>
          <ac:spMkLst>
            <pc:docMk/>
            <pc:sldMk cId="1715443678" sldId="2343"/>
            <ac:spMk id="121" creationId="{EDBDD924-CD18-CBE6-5873-36856C430909}"/>
          </ac:spMkLst>
        </pc:spChg>
        <pc:spChg chg="add mod">
          <ac:chgData name="구본관" userId="098a40a9-425a-405e-8dfa-c2b7fb107c42" providerId="ADAL" clId="{E3DAA1B2-9483-410E-89FF-74C160200D8E}" dt="2022-11-02T06:33:40.145" v="290"/>
          <ac:spMkLst>
            <pc:docMk/>
            <pc:sldMk cId="1715443678" sldId="2343"/>
            <ac:spMk id="122" creationId="{E8CB60DD-DBB5-7B98-DE06-E74570943A63}"/>
          </ac:spMkLst>
        </pc:spChg>
        <pc:spChg chg="add mod">
          <ac:chgData name="구본관" userId="098a40a9-425a-405e-8dfa-c2b7fb107c42" providerId="ADAL" clId="{E3DAA1B2-9483-410E-89FF-74C160200D8E}" dt="2022-11-02T06:36:56.489" v="324" actId="1076"/>
          <ac:spMkLst>
            <pc:docMk/>
            <pc:sldMk cId="1715443678" sldId="2343"/>
            <ac:spMk id="142" creationId="{846406D9-ECBD-65AC-B41E-5B00ED28C65B}"/>
          </ac:spMkLst>
        </pc:spChg>
        <pc:spChg chg="add mod">
          <ac:chgData name="구본관" userId="098a40a9-425a-405e-8dfa-c2b7fb107c42" providerId="ADAL" clId="{E3DAA1B2-9483-410E-89FF-74C160200D8E}" dt="2022-11-02T06:33:40.145" v="290"/>
          <ac:spMkLst>
            <pc:docMk/>
            <pc:sldMk cId="1715443678" sldId="2343"/>
            <ac:spMk id="144" creationId="{ADE46A5C-D7AE-6D02-68D0-37C52CD2A9D0}"/>
          </ac:spMkLst>
        </pc:spChg>
        <pc:grpChg chg="del">
          <ac:chgData name="구본관" userId="098a40a9-425a-405e-8dfa-c2b7fb107c42" providerId="ADAL" clId="{E3DAA1B2-9483-410E-89FF-74C160200D8E}" dt="2022-11-02T06:33:39.435" v="289" actId="478"/>
          <ac:grpSpMkLst>
            <pc:docMk/>
            <pc:sldMk cId="1715443678" sldId="2343"/>
            <ac:grpSpMk id="23" creationId="{00000000-0000-0000-0000-000000000000}"/>
          </ac:grpSpMkLst>
        </pc:grpChg>
        <pc:grpChg chg="add mod">
          <ac:chgData name="구본관" userId="098a40a9-425a-405e-8dfa-c2b7fb107c42" providerId="ADAL" clId="{E3DAA1B2-9483-410E-89FF-74C160200D8E}" dt="2022-11-02T06:33:40.145" v="290"/>
          <ac:grpSpMkLst>
            <pc:docMk/>
            <pc:sldMk cId="1715443678" sldId="2343"/>
            <ac:grpSpMk id="108" creationId="{4D23CAE2-9373-F4A7-3A2F-FE649460AD52}"/>
          </ac:grpSpMkLst>
        </pc:grpChg>
        <pc:picChg chg="del mod">
          <ac:chgData name="구본관" userId="098a40a9-425a-405e-8dfa-c2b7fb107c42" providerId="ADAL" clId="{E3DAA1B2-9483-410E-89FF-74C160200D8E}" dt="2022-11-02T06:18:33.068" v="51" actId="478"/>
          <ac:picMkLst>
            <pc:docMk/>
            <pc:sldMk cId="1715443678" sldId="2343"/>
            <ac:picMk id="17" creationId="{9453A0BE-51BF-971B-857D-FB2E3986CBDC}"/>
          </ac:picMkLst>
        </pc:picChg>
        <pc:picChg chg="del mod">
          <ac:chgData name="구본관" userId="098a40a9-425a-405e-8dfa-c2b7fb107c42" providerId="ADAL" clId="{E3DAA1B2-9483-410E-89FF-74C160200D8E}" dt="2022-11-02T06:33:39.435" v="289" actId="478"/>
          <ac:picMkLst>
            <pc:docMk/>
            <pc:sldMk cId="1715443678" sldId="2343"/>
            <ac:picMk id="26" creationId="{39D8016D-66F5-6626-6294-1B08C03F7D61}"/>
          </ac:picMkLst>
        </pc:picChg>
        <pc:picChg chg="add mod">
          <ac:chgData name="구본관" userId="098a40a9-425a-405e-8dfa-c2b7fb107c42" providerId="ADAL" clId="{E3DAA1B2-9483-410E-89FF-74C160200D8E}" dt="2022-11-02T06:33:40.145" v="290"/>
          <ac:picMkLst>
            <pc:docMk/>
            <pc:sldMk cId="1715443678" sldId="2343"/>
            <ac:picMk id="133" creationId="{3730E079-C6F5-5654-5CD5-CD8113ACF49F}"/>
          </ac:picMkLst>
        </pc:picChg>
        <pc:picChg chg="add mod">
          <ac:chgData name="구본관" userId="098a40a9-425a-405e-8dfa-c2b7fb107c42" providerId="ADAL" clId="{E3DAA1B2-9483-410E-89FF-74C160200D8E}" dt="2022-11-02T06:33:40.145" v="290"/>
          <ac:picMkLst>
            <pc:docMk/>
            <pc:sldMk cId="1715443678" sldId="2343"/>
            <ac:picMk id="134" creationId="{B786FA4F-30A2-A837-0A07-3E20D4F0E345}"/>
          </ac:picMkLst>
        </pc:picChg>
        <pc:picChg chg="add mod">
          <ac:chgData name="구본관" userId="098a40a9-425a-405e-8dfa-c2b7fb107c42" providerId="ADAL" clId="{E3DAA1B2-9483-410E-89FF-74C160200D8E}" dt="2022-11-02T06:33:40.145" v="290"/>
          <ac:picMkLst>
            <pc:docMk/>
            <pc:sldMk cId="1715443678" sldId="2343"/>
            <ac:picMk id="135" creationId="{C0B95FCD-6880-62C6-1DF1-14758E8EC24F}"/>
          </ac:picMkLst>
        </pc:picChg>
        <pc:picChg chg="add mod">
          <ac:chgData name="구본관" userId="098a40a9-425a-405e-8dfa-c2b7fb107c42" providerId="ADAL" clId="{E3DAA1B2-9483-410E-89FF-74C160200D8E}" dt="2022-11-02T06:33:40.145" v="290"/>
          <ac:picMkLst>
            <pc:docMk/>
            <pc:sldMk cId="1715443678" sldId="2343"/>
            <ac:picMk id="136" creationId="{5CA2B6E7-33FD-683C-EB73-4CC753DC3CE9}"/>
          </ac:picMkLst>
        </pc:picChg>
        <pc:picChg chg="add mod">
          <ac:chgData name="구본관" userId="098a40a9-425a-405e-8dfa-c2b7fb107c42" providerId="ADAL" clId="{E3DAA1B2-9483-410E-89FF-74C160200D8E}" dt="2022-11-02T06:33:40.145" v="290"/>
          <ac:picMkLst>
            <pc:docMk/>
            <pc:sldMk cId="1715443678" sldId="2343"/>
            <ac:picMk id="137" creationId="{DF6A38A8-A661-241F-234D-F9730288A0BA}"/>
          </ac:picMkLst>
        </pc:picChg>
        <pc:picChg chg="add mod">
          <ac:chgData name="구본관" userId="098a40a9-425a-405e-8dfa-c2b7fb107c42" providerId="ADAL" clId="{E3DAA1B2-9483-410E-89FF-74C160200D8E}" dt="2022-11-02T06:33:40.145" v="290"/>
          <ac:picMkLst>
            <pc:docMk/>
            <pc:sldMk cId="1715443678" sldId="2343"/>
            <ac:picMk id="138" creationId="{C2833C7B-2670-3906-482E-32FB883A39EA}"/>
          </ac:picMkLst>
        </pc:picChg>
        <pc:picChg chg="add mod">
          <ac:chgData name="구본관" userId="098a40a9-425a-405e-8dfa-c2b7fb107c42" providerId="ADAL" clId="{E3DAA1B2-9483-410E-89FF-74C160200D8E}" dt="2022-11-02T06:33:40.145" v="290"/>
          <ac:picMkLst>
            <pc:docMk/>
            <pc:sldMk cId="1715443678" sldId="2343"/>
            <ac:picMk id="139" creationId="{448A04BB-EB65-6DEF-760C-F0F44C853B62}"/>
          </ac:picMkLst>
        </pc:picChg>
        <pc:picChg chg="add mod">
          <ac:chgData name="구본관" userId="098a40a9-425a-405e-8dfa-c2b7fb107c42" providerId="ADAL" clId="{E3DAA1B2-9483-410E-89FF-74C160200D8E}" dt="2022-11-02T06:33:40.145" v="290"/>
          <ac:picMkLst>
            <pc:docMk/>
            <pc:sldMk cId="1715443678" sldId="2343"/>
            <ac:picMk id="140" creationId="{96303A83-3F16-0040-DBEF-BA83349E3014}"/>
          </ac:picMkLst>
        </pc:picChg>
        <pc:picChg chg="add mod">
          <ac:chgData name="구본관" userId="098a40a9-425a-405e-8dfa-c2b7fb107c42" providerId="ADAL" clId="{E3DAA1B2-9483-410E-89FF-74C160200D8E}" dt="2022-11-02T06:37:30.212" v="325" actId="1440"/>
          <ac:picMkLst>
            <pc:docMk/>
            <pc:sldMk cId="1715443678" sldId="2343"/>
            <ac:picMk id="141" creationId="{A29ABA21-E8BD-7AF4-084C-7A9ED5C503D2}"/>
          </ac:picMkLst>
        </pc:picChg>
        <pc:cxnChg chg="add del mod">
          <ac:chgData name="구본관" userId="098a40a9-425a-405e-8dfa-c2b7fb107c42" providerId="ADAL" clId="{E3DAA1B2-9483-410E-89FF-74C160200D8E}" dt="2022-11-02T06:33:39.435" v="289" actId="478"/>
          <ac:cxnSpMkLst>
            <pc:docMk/>
            <pc:sldMk cId="1715443678" sldId="2343"/>
            <ac:cxnSpMk id="19" creationId="{153DFA03-EBE6-0C68-C9EF-FB3DA9BE1754}"/>
          </ac:cxnSpMkLst>
        </pc:cxnChg>
        <pc:cxnChg chg="add del mod">
          <ac:chgData name="구본관" userId="098a40a9-425a-405e-8dfa-c2b7fb107c42" providerId="ADAL" clId="{E3DAA1B2-9483-410E-89FF-74C160200D8E}" dt="2022-11-02T06:33:39.435" v="289" actId="478"/>
          <ac:cxnSpMkLst>
            <pc:docMk/>
            <pc:sldMk cId="1715443678" sldId="2343"/>
            <ac:cxnSpMk id="28" creationId="{485E62B4-1958-07F4-33FE-68D655FDB8AC}"/>
          </ac:cxnSpMkLst>
        </pc:cxnChg>
        <pc:cxnChg chg="add del mod">
          <ac:chgData name="구본관" userId="098a40a9-425a-405e-8dfa-c2b7fb107c42" providerId="ADAL" clId="{E3DAA1B2-9483-410E-89FF-74C160200D8E}" dt="2022-11-02T06:33:39.435" v="289" actId="478"/>
          <ac:cxnSpMkLst>
            <pc:docMk/>
            <pc:sldMk cId="1715443678" sldId="2343"/>
            <ac:cxnSpMk id="31" creationId="{94E6917E-AD4B-F96E-6B9B-0CA67175ED77}"/>
          </ac:cxnSpMkLst>
        </pc:cxnChg>
        <pc:cxnChg chg="add del mod">
          <ac:chgData name="구본관" userId="098a40a9-425a-405e-8dfa-c2b7fb107c42" providerId="ADAL" clId="{E3DAA1B2-9483-410E-89FF-74C160200D8E}" dt="2022-11-02T06:15:58.229" v="17" actId="478"/>
          <ac:cxnSpMkLst>
            <pc:docMk/>
            <pc:sldMk cId="1715443678" sldId="2343"/>
            <ac:cxnSpMk id="35" creationId="{650A3AB6-1BB9-C6CE-84FD-3C6EF2A2660F}"/>
          </ac:cxnSpMkLst>
        </pc:cxnChg>
        <pc:cxnChg chg="add del mod">
          <ac:chgData name="구본관" userId="098a40a9-425a-405e-8dfa-c2b7fb107c42" providerId="ADAL" clId="{E3DAA1B2-9483-410E-89FF-74C160200D8E}" dt="2022-11-02T06:15:55.666" v="16" actId="478"/>
          <ac:cxnSpMkLst>
            <pc:docMk/>
            <pc:sldMk cId="1715443678" sldId="2343"/>
            <ac:cxnSpMk id="38" creationId="{AFB73D77-BAD1-2612-7CF2-FA5270A7AE5D}"/>
          </ac:cxnSpMkLst>
        </pc:cxnChg>
        <pc:cxnChg chg="add del mod">
          <ac:chgData name="구본관" userId="098a40a9-425a-405e-8dfa-c2b7fb107c42" providerId="ADAL" clId="{E3DAA1B2-9483-410E-89FF-74C160200D8E}" dt="2022-11-02T06:33:39.435" v="289" actId="478"/>
          <ac:cxnSpMkLst>
            <pc:docMk/>
            <pc:sldMk cId="1715443678" sldId="2343"/>
            <ac:cxnSpMk id="41" creationId="{F427E160-B471-6AB2-132D-1B0C27A801AE}"/>
          </ac:cxnSpMkLst>
        </pc:cxnChg>
        <pc:cxnChg chg="add del mod">
          <ac:chgData name="구본관" userId="098a40a9-425a-405e-8dfa-c2b7fb107c42" providerId="ADAL" clId="{E3DAA1B2-9483-410E-89FF-74C160200D8E}" dt="2022-11-02T06:33:39.435" v="289" actId="478"/>
          <ac:cxnSpMkLst>
            <pc:docMk/>
            <pc:sldMk cId="1715443678" sldId="2343"/>
            <ac:cxnSpMk id="49" creationId="{B1861FB9-6CF8-9EB8-9C88-134677D59B6A}"/>
          </ac:cxnSpMkLst>
        </pc:cxnChg>
        <pc:cxnChg chg="add del mod">
          <ac:chgData name="구본관" userId="098a40a9-425a-405e-8dfa-c2b7fb107c42" providerId="ADAL" clId="{E3DAA1B2-9483-410E-89FF-74C160200D8E}" dt="2022-11-02T06:33:39.435" v="289" actId="478"/>
          <ac:cxnSpMkLst>
            <pc:docMk/>
            <pc:sldMk cId="1715443678" sldId="2343"/>
            <ac:cxnSpMk id="52" creationId="{144A1AE3-5BEE-48D5-C2CC-3641041989F1}"/>
          </ac:cxnSpMkLst>
        </pc:cxnChg>
        <pc:cxnChg chg="add del mod">
          <ac:chgData name="구본관" userId="098a40a9-425a-405e-8dfa-c2b7fb107c42" providerId="ADAL" clId="{E3DAA1B2-9483-410E-89FF-74C160200D8E}" dt="2022-11-02T06:33:39.435" v="289" actId="478"/>
          <ac:cxnSpMkLst>
            <pc:docMk/>
            <pc:sldMk cId="1715443678" sldId="2343"/>
            <ac:cxnSpMk id="55" creationId="{5F968D3D-3D7B-4AF9-0837-24250C8630FA}"/>
          </ac:cxnSpMkLst>
        </pc:cxnChg>
        <pc:cxnChg chg="add del mod">
          <ac:chgData name="구본관" userId="098a40a9-425a-405e-8dfa-c2b7fb107c42" providerId="ADAL" clId="{E3DAA1B2-9483-410E-89FF-74C160200D8E}" dt="2022-11-02T06:19:27" v="62" actId="478"/>
          <ac:cxnSpMkLst>
            <pc:docMk/>
            <pc:sldMk cId="1715443678" sldId="2343"/>
            <ac:cxnSpMk id="64" creationId="{49A574B4-391B-7120-CDE2-15F8EE127B8C}"/>
          </ac:cxnSpMkLst>
        </pc:cxnChg>
        <pc:cxnChg chg="add del mod">
          <ac:chgData name="구본관" userId="098a40a9-425a-405e-8dfa-c2b7fb107c42" providerId="ADAL" clId="{E3DAA1B2-9483-410E-89FF-74C160200D8E}" dt="2022-11-02T06:19:27.853" v="63" actId="478"/>
          <ac:cxnSpMkLst>
            <pc:docMk/>
            <pc:sldMk cId="1715443678" sldId="2343"/>
            <ac:cxnSpMk id="67" creationId="{D2A3B3A8-1DF5-0EE7-B5ED-DBBA0CCBFCB5}"/>
          </ac:cxnSpMkLst>
        </pc:cxnChg>
        <pc:cxnChg chg="add del mod">
          <ac:chgData name="구본관" userId="098a40a9-425a-405e-8dfa-c2b7fb107c42" providerId="ADAL" clId="{E3DAA1B2-9483-410E-89FF-74C160200D8E}" dt="2022-11-02T06:19:29.912" v="64" actId="478"/>
          <ac:cxnSpMkLst>
            <pc:docMk/>
            <pc:sldMk cId="1715443678" sldId="2343"/>
            <ac:cxnSpMk id="70" creationId="{3F95EF0D-36DC-C159-F7B7-9CA587219A86}"/>
          </ac:cxnSpMkLst>
        </pc:cxnChg>
        <pc:cxnChg chg="add del mod">
          <ac:chgData name="구본관" userId="098a40a9-425a-405e-8dfa-c2b7fb107c42" providerId="ADAL" clId="{E3DAA1B2-9483-410E-89FF-74C160200D8E}" dt="2022-11-02T06:20:34.627" v="75" actId="478"/>
          <ac:cxnSpMkLst>
            <pc:docMk/>
            <pc:sldMk cId="1715443678" sldId="2343"/>
            <ac:cxnSpMk id="91" creationId="{FA2AB7EF-E4F2-96E2-CF5C-B094FF012E3E}"/>
          </ac:cxnSpMkLst>
        </pc:cxnChg>
        <pc:cxnChg chg="add del mod">
          <ac:chgData name="구본관" userId="098a40a9-425a-405e-8dfa-c2b7fb107c42" providerId="ADAL" clId="{E3DAA1B2-9483-410E-89FF-74C160200D8E}" dt="2022-11-02T06:33:39.435" v="289" actId="478"/>
          <ac:cxnSpMkLst>
            <pc:docMk/>
            <pc:sldMk cId="1715443678" sldId="2343"/>
            <ac:cxnSpMk id="92" creationId="{0D603D11-BEBE-5C13-9DEE-63B78968A9CE}"/>
          </ac:cxnSpMkLst>
        </pc:cxnChg>
        <pc:cxnChg chg="add del mod">
          <ac:chgData name="구본관" userId="098a40a9-425a-405e-8dfa-c2b7fb107c42" providerId="ADAL" clId="{E3DAA1B2-9483-410E-89FF-74C160200D8E}" dt="2022-11-02T06:20:33.210" v="74" actId="478"/>
          <ac:cxnSpMkLst>
            <pc:docMk/>
            <pc:sldMk cId="1715443678" sldId="2343"/>
            <ac:cxnSpMk id="95" creationId="{3F0839A7-7AEB-B13A-72AE-8B230C32C4FD}"/>
          </ac:cxnSpMkLst>
        </pc:cxnChg>
        <pc:cxnChg chg="add del mod">
          <ac:chgData name="구본관" userId="098a40a9-425a-405e-8dfa-c2b7fb107c42" providerId="ADAL" clId="{E3DAA1B2-9483-410E-89FF-74C160200D8E}" dt="2022-11-02T06:33:39.435" v="289" actId="478"/>
          <ac:cxnSpMkLst>
            <pc:docMk/>
            <pc:sldMk cId="1715443678" sldId="2343"/>
            <ac:cxnSpMk id="101" creationId="{10B67468-4008-674D-530A-99BEE67E0E75}"/>
          </ac:cxnSpMkLst>
        </pc:cxnChg>
        <pc:cxnChg chg="add del mod">
          <ac:chgData name="구본관" userId="098a40a9-425a-405e-8dfa-c2b7fb107c42" providerId="ADAL" clId="{E3DAA1B2-9483-410E-89FF-74C160200D8E}" dt="2022-11-02T06:33:39.435" v="289" actId="478"/>
          <ac:cxnSpMkLst>
            <pc:docMk/>
            <pc:sldMk cId="1715443678" sldId="2343"/>
            <ac:cxnSpMk id="103" creationId="{AB6E96A3-E4CC-9A2A-6D4E-A5419D8B332D}"/>
          </ac:cxnSpMkLst>
        </pc:cxnChg>
        <pc:cxnChg chg="add mod">
          <ac:chgData name="구본관" userId="098a40a9-425a-405e-8dfa-c2b7fb107c42" providerId="ADAL" clId="{E3DAA1B2-9483-410E-89FF-74C160200D8E}" dt="2022-11-02T06:33:40.145" v="290"/>
          <ac:cxnSpMkLst>
            <pc:docMk/>
            <pc:sldMk cId="1715443678" sldId="2343"/>
            <ac:cxnSpMk id="123" creationId="{155C7610-EE9C-BE93-C3D0-6435BA09923B}"/>
          </ac:cxnSpMkLst>
        </pc:cxnChg>
        <pc:cxnChg chg="add mod">
          <ac:chgData name="구본관" userId="098a40a9-425a-405e-8dfa-c2b7fb107c42" providerId="ADAL" clId="{E3DAA1B2-9483-410E-89FF-74C160200D8E}" dt="2022-11-02T06:33:40.145" v="290"/>
          <ac:cxnSpMkLst>
            <pc:docMk/>
            <pc:sldMk cId="1715443678" sldId="2343"/>
            <ac:cxnSpMk id="124" creationId="{FB32840A-B4D4-49B4-90C8-EA272A9086F7}"/>
          </ac:cxnSpMkLst>
        </pc:cxnChg>
        <pc:cxnChg chg="add mod">
          <ac:chgData name="구본관" userId="098a40a9-425a-405e-8dfa-c2b7fb107c42" providerId="ADAL" clId="{E3DAA1B2-9483-410E-89FF-74C160200D8E}" dt="2022-11-02T06:33:40.145" v="290"/>
          <ac:cxnSpMkLst>
            <pc:docMk/>
            <pc:sldMk cId="1715443678" sldId="2343"/>
            <ac:cxnSpMk id="125" creationId="{4FFFA2FE-256D-90CF-C6E4-3800B7709F29}"/>
          </ac:cxnSpMkLst>
        </pc:cxnChg>
        <pc:cxnChg chg="add mod">
          <ac:chgData name="구본관" userId="098a40a9-425a-405e-8dfa-c2b7fb107c42" providerId="ADAL" clId="{E3DAA1B2-9483-410E-89FF-74C160200D8E}" dt="2022-11-02T06:33:40.145" v="290"/>
          <ac:cxnSpMkLst>
            <pc:docMk/>
            <pc:sldMk cId="1715443678" sldId="2343"/>
            <ac:cxnSpMk id="126" creationId="{E0A17B3D-130D-560D-2EF0-5C3AE6BEF5F2}"/>
          </ac:cxnSpMkLst>
        </pc:cxnChg>
        <pc:cxnChg chg="add mod">
          <ac:chgData name="구본관" userId="098a40a9-425a-405e-8dfa-c2b7fb107c42" providerId="ADAL" clId="{E3DAA1B2-9483-410E-89FF-74C160200D8E}" dt="2022-11-02T06:33:40.145" v="290"/>
          <ac:cxnSpMkLst>
            <pc:docMk/>
            <pc:sldMk cId="1715443678" sldId="2343"/>
            <ac:cxnSpMk id="127" creationId="{84F2B41B-A5A2-D16F-C20E-3137A1C0F73D}"/>
          </ac:cxnSpMkLst>
        </pc:cxnChg>
        <pc:cxnChg chg="add mod">
          <ac:chgData name="구본관" userId="098a40a9-425a-405e-8dfa-c2b7fb107c42" providerId="ADAL" clId="{E3DAA1B2-9483-410E-89FF-74C160200D8E}" dt="2022-11-02T06:33:40.145" v="290"/>
          <ac:cxnSpMkLst>
            <pc:docMk/>
            <pc:sldMk cId="1715443678" sldId="2343"/>
            <ac:cxnSpMk id="128" creationId="{08CB1DF8-5E44-25B2-D4AA-354F4F282BE3}"/>
          </ac:cxnSpMkLst>
        </pc:cxnChg>
        <pc:cxnChg chg="add mod">
          <ac:chgData name="구본관" userId="098a40a9-425a-405e-8dfa-c2b7fb107c42" providerId="ADAL" clId="{E3DAA1B2-9483-410E-89FF-74C160200D8E}" dt="2022-11-02T06:33:40.145" v="290"/>
          <ac:cxnSpMkLst>
            <pc:docMk/>
            <pc:sldMk cId="1715443678" sldId="2343"/>
            <ac:cxnSpMk id="129" creationId="{E0C53496-9951-35E7-7AA7-C2A83AA41521}"/>
          </ac:cxnSpMkLst>
        </pc:cxnChg>
        <pc:cxnChg chg="add mod">
          <ac:chgData name="구본관" userId="098a40a9-425a-405e-8dfa-c2b7fb107c42" providerId="ADAL" clId="{E3DAA1B2-9483-410E-89FF-74C160200D8E}" dt="2022-11-02T06:33:40.145" v="290"/>
          <ac:cxnSpMkLst>
            <pc:docMk/>
            <pc:sldMk cId="1715443678" sldId="2343"/>
            <ac:cxnSpMk id="130" creationId="{B45D86FC-86BA-A93A-18C5-F97BB2F28141}"/>
          </ac:cxnSpMkLst>
        </pc:cxnChg>
        <pc:cxnChg chg="add mod">
          <ac:chgData name="구본관" userId="098a40a9-425a-405e-8dfa-c2b7fb107c42" providerId="ADAL" clId="{E3DAA1B2-9483-410E-89FF-74C160200D8E}" dt="2022-11-02T06:33:40.145" v="290"/>
          <ac:cxnSpMkLst>
            <pc:docMk/>
            <pc:sldMk cId="1715443678" sldId="2343"/>
            <ac:cxnSpMk id="131" creationId="{49739D05-F23A-75B9-B3DE-ED86FFAFA363}"/>
          </ac:cxnSpMkLst>
        </pc:cxnChg>
        <pc:cxnChg chg="add mod">
          <ac:chgData name="구본관" userId="098a40a9-425a-405e-8dfa-c2b7fb107c42" providerId="ADAL" clId="{E3DAA1B2-9483-410E-89FF-74C160200D8E}" dt="2022-11-02T06:33:40.145" v="290"/>
          <ac:cxnSpMkLst>
            <pc:docMk/>
            <pc:sldMk cId="1715443678" sldId="2343"/>
            <ac:cxnSpMk id="132" creationId="{EE19E105-EB55-2B8D-1925-1EC8E84A2A0F}"/>
          </ac:cxnSpMkLst>
        </pc:cxnChg>
        <pc:cxnChg chg="add mod">
          <ac:chgData name="구본관" userId="098a40a9-425a-405e-8dfa-c2b7fb107c42" providerId="ADAL" clId="{E3DAA1B2-9483-410E-89FF-74C160200D8E}" dt="2022-11-02T06:37:45.565" v="327" actId="14100"/>
          <ac:cxnSpMkLst>
            <pc:docMk/>
            <pc:sldMk cId="1715443678" sldId="2343"/>
            <ac:cxnSpMk id="143" creationId="{0DC8DCEE-B42B-2A08-DFDC-BBCE09171E18}"/>
          </ac:cxnSpMkLst>
        </pc:cxnChg>
      </pc:sldChg>
      <pc:sldChg chg="addSp delSp modSp mod">
        <pc:chgData name="구본관" userId="098a40a9-425a-405e-8dfa-c2b7fb107c42" providerId="ADAL" clId="{E3DAA1B2-9483-410E-89FF-74C160200D8E}" dt="2022-11-02T06:46:06.031" v="525"/>
        <pc:sldMkLst>
          <pc:docMk/>
          <pc:sldMk cId="2161064630" sldId="2349"/>
        </pc:sldMkLst>
        <pc:spChg chg="add del mod">
          <ac:chgData name="구본관" userId="098a40a9-425a-405e-8dfa-c2b7fb107c42" providerId="ADAL" clId="{E3DAA1B2-9483-410E-89FF-74C160200D8E}" dt="2022-11-02T06:43:36.160" v="512" actId="478"/>
          <ac:spMkLst>
            <pc:docMk/>
            <pc:sldMk cId="2161064630" sldId="2349"/>
            <ac:spMk id="2" creationId="{D3BD83F8-7A68-70BC-8397-0D142FEEB6EE}"/>
          </ac:spMkLst>
        </pc:spChg>
        <pc:spChg chg="del mod">
          <ac:chgData name="구본관" userId="098a40a9-425a-405e-8dfa-c2b7fb107c42" providerId="ADAL" clId="{E3DAA1B2-9483-410E-89FF-74C160200D8E}" dt="2022-11-02T06:46:00.664" v="514" actId="478"/>
          <ac:spMkLst>
            <pc:docMk/>
            <pc:sldMk cId="2161064630" sldId="2349"/>
            <ac:spMk id="3" creationId="{4D8A8118-6FB2-CD4A-A993-2A7F065E44C2}"/>
          </ac:spMkLst>
        </pc:spChg>
        <pc:spChg chg="add del mod">
          <ac:chgData name="구본관" userId="098a40a9-425a-405e-8dfa-c2b7fb107c42" providerId="ADAL" clId="{E3DAA1B2-9483-410E-89FF-74C160200D8E}" dt="2022-11-02T06:43:34.750" v="510" actId="478"/>
          <ac:spMkLst>
            <pc:docMk/>
            <pc:sldMk cId="2161064630" sldId="2349"/>
            <ac:spMk id="5" creationId="{4E63BB69-B64D-C4E3-F0CD-63BF9F10E7AC}"/>
          </ac:spMkLst>
        </pc:spChg>
        <pc:spChg chg="add mod">
          <ac:chgData name="구본관" userId="098a40a9-425a-405e-8dfa-c2b7fb107c42" providerId="ADAL" clId="{E3DAA1B2-9483-410E-89FF-74C160200D8E}" dt="2022-11-02T06:46:06.031" v="525"/>
          <ac:spMkLst>
            <pc:docMk/>
            <pc:sldMk cId="2161064630" sldId="2349"/>
            <ac:spMk id="6" creationId="{800BCF34-E5F7-04B8-B157-FDC5DD8301C4}"/>
          </ac:spMkLst>
        </pc:spChg>
        <pc:spChg chg="mod">
          <ac:chgData name="구본관" userId="098a40a9-425a-405e-8dfa-c2b7fb107c42" providerId="ADAL" clId="{E3DAA1B2-9483-410E-89FF-74C160200D8E}" dt="2022-11-02T06:43:44.352" v="513" actId="1076"/>
          <ac:spMkLst>
            <pc:docMk/>
            <pc:sldMk cId="2161064630" sldId="2349"/>
            <ac:spMk id="17" creationId="{D8375109-3555-BABE-11C3-FA82561FF099}"/>
          </ac:spMkLst>
        </pc:spChg>
        <pc:picChg chg="add del mod">
          <ac:chgData name="구본관" userId="098a40a9-425a-405e-8dfa-c2b7fb107c42" providerId="ADAL" clId="{E3DAA1B2-9483-410E-89FF-74C160200D8E}" dt="2022-11-02T06:43:35.297" v="511" actId="478"/>
          <ac:picMkLst>
            <pc:docMk/>
            <pc:sldMk cId="2161064630" sldId="2349"/>
            <ac:picMk id="4" creationId="{D98B7B2D-4F72-BF93-E002-AFF8C4143AF7}"/>
          </ac:picMkLst>
        </pc:picChg>
        <pc:picChg chg="mod">
          <ac:chgData name="구본관" userId="098a40a9-425a-405e-8dfa-c2b7fb107c42" providerId="ADAL" clId="{E3DAA1B2-9483-410E-89FF-74C160200D8E}" dt="2022-11-02T06:43:44.352" v="513" actId="1076"/>
          <ac:picMkLst>
            <pc:docMk/>
            <pc:sldMk cId="2161064630" sldId="2349"/>
            <ac:picMk id="7" creationId="{E0E10A36-C7F0-7265-DE3E-BA45DA345D04}"/>
          </ac:picMkLst>
        </pc:picChg>
      </pc:sldChg>
      <pc:sldChg chg="modSp mod">
        <pc:chgData name="구본관" userId="098a40a9-425a-405e-8dfa-c2b7fb107c42" providerId="ADAL" clId="{E3DAA1B2-9483-410E-89FF-74C160200D8E}" dt="2022-11-02T06:47:10.095" v="532"/>
        <pc:sldMkLst>
          <pc:docMk/>
          <pc:sldMk cId="470887724" sldId="2350"/>
        </pc:sldMkLst>
        <pc:spChg chg="mod">
          <ac:chgData name="구본관" userId="098a40a9-425a-405e-8dfa-c2b7fb107c42" providerId="ADAL" clId="{E3DAA1B2-9483-410E-89FF-74C160200D8E}" dt="2022-11-02T06:47:10.095" v="532"/>
          <ac:spMkLst>
            <pc:docMk/>
            <pc:sldMk cId="470887724" sldId="2350"/>
            <ac:spMk id="7" creationId="{A44EA981-880F-FFC2-1FDD-90DB4870A1E9}"/>
          </ac:spMkLst>
        </pc:spChg>
      </pc:sldChg>
      <pc:sldChg chg="addSp delSp modSp add del mod setBg">
        <pc:chgData name="구본관" userId="098a40a9-425a-405e-8dfa-c2b7fb107c42" providerId="ADAL" clId="{E3DAA1B2-9483-410E-89FF-74C160200D8E}" dt="2022-11-02T06:33:43.110" v="291" actId="47"/>
        <pc:sldMkLst>
          <pc:docMk/>
          <pc:sldMk cId="2807299105" sldId="2351"/>
        </pc:sldMkLst>
        <pc:spChg chg="mod">
          <ac:chgData name="구본관" userId="098a40a9-425a-405e-8dfa-c2b7fb107c42" providerId="ADAL" clId="{E3DAA1B2-9483-410E-89FF-74C160200D8E}" dt="2022-11-02T06:27:12.298" v="179" actId="14100"/>
          <ac:spMkLst>
            <pc:docMk/>
            <pc:sldMk cId="2807299105" sldId="2351"/>
            <ac:spMk id="3" creationId="{5518BCC4-5F02-FE3D-560E-C62352553C7B}"/>
          </ac:spMkLst>
        </pc:spChg>
        <pc:spChg chg="mod">
          <ac:chgData name="구본관" userId="098a40a9-425a-405e-8dfa-c2b7fb107c42" providerId="ADAL" clId="{E3DAA1B2-9483-410E-89FF-74C160200D8E}" dt="2022-11-02T06:27:12.298" v="179" actId="14100"/>
          <ac:spMkLst>
            <pc:docMk/>
            <pc:sldMk cId="2807299105" sldId="2351"/>
            <ac:spMk id="4" creationId="{F7223DD9-01A7-59E0-6EE4-657820276898}"/>
          </ac:spMkLst>
        </pc:spChg>
        <pc:spChg chg="mod">
          <ac:chgData name="구본관" userId="098a40a9-425a-405e-8dfa-c2b7fb107c42" providerId="ADAL" clId="{E3DAA1B2-9483-410E-89FF-74C160200D8E}" dt="2022-11-02T06:27:12.298" v="179" actId="14100"/>
          <ac:spMkLst>
            <pc:docMk/>
            <pc:sldMk cId="2807299105" sldId="2351"/>
            <ac:spMk id="6" creationId="{31257CFC-4429-25B7-860C-742C80F93AB5}"/>
          </ac:spMkLst>
        </pc:spChg>
        <pc:spChg chg="mod">
          <ac:chgData name="구본관" userId="098a40a9-425a-405e-8dfa-c2b7fb107c42" providerId="ADAL" clId="{E3DAA1B2-9483-410E-89FF-74C160200D8E}" dt="2022-11-02T06:27:12.298" v="179" actId="14100"/>
          <ac:spMkLst>
            <pc:docMk/>
            <pc:sldMk cId="2807299105" sldId="2351"/>
            <ac:spMk id="7" creationId="{DC7411AF-A1CF-A1B1-EC4D-3718D9ADF31F}"/>
          </ac:spMkLst>
        </pc:spChg>
        <pc:spChg chg="mod">
          <ac:chgData name="구본관" userId="098a40a9-425a-405e-8dfa-c2b7fb107c42" providerId="ADAL" clId="{E3DAA1B2-9483-410E-89FF-74C160200D8E}" dt="2022-11-02T06:27:12.298" v="179" actId="14100"/>
          <ac:spMkLst>
            <pc:docMk/>
            <pc:sldMk cId="2807299105" sldId="2351"/>
            <ac:spMk id="15" creationId="{59740DE5-300D-3AE8-8DC4-8A82AA3CBF62}"/>
          </ac:spMkLst>
        </pc:spChg>
        <pc:spChg chg="mod">
          <ac:chgData name="구본관" userId="098a40a9-425a-405e-8dfa-c2b7fb107c42" providerId="ADAL" clId="{E3DAA1B2-9483-410E-89FF-74C160200D8E}" dt="2022-11-02T06:27:12.298" v="179" actId="14100"/>
          <ac:spMkLst>
            <pc:docMk/>
            <pc:sldMk cId="2807299105" sldId="2351"/>
            <ac:spMk id="16" creationId="{2DF10751-C24D-CF30-5D36-9D6BCA79819B}"/>
          </ac:spMkLst>
        </pc:spChg>
        <pc:spChg chg="mod">
          <ac:chgData name="구본관" userId="098a40a9-425a-405e-8dfa-c2b7fb107c42" providerId="ADAL" clId="{E3DAA1B2-9483-410E-89FF-74C160200D8E}" dt="2022-11-02T06:31:01.153" v="221"/>
          <ac:spMkLst>
            <pc:docMk/>
            <pc:sldMk cId="2807299105" sldId="2351"/>
            <ac:spMk id="18" creationId="{9774343F-14B3-F47E-7949-DE66F9CCDE93}"/>
          </ac:spMkLst>
        </pc:spChg>
        <pc:spChg chg="mod">
          <ac:chgData name="구본관" userId="098a40a9-425a-405e-8dfa-c2b7fb107c42" providerId="ADAL" clId="{E3DAA1B2-9483-410E-89FF-74C160200D8E}" dt="2022-11-02T06:27:12.298" v="179" actId="14100"/>
          <ac:spMkLst>
            <pc:docMk/>
            <pc:sldMk cId="2807299105" sldId="2351"/>
            <ac:spMk id="20" creationId="{6365C57B-77B2-1B13-380C-F1586C73266C}"/>
          </ac:spMkLst>
        </pc:spChg>
        <pc:spChg chg="del mod">
          <ac:chgData name="구본관" userId="098a40a9-425a-405e-8dfa-c2b7fb107c42" providerId="ADAL" clId="{E3DAA1B2-9483-410E-89FF-74C160200D8E}" dt="2022-11-02T06:23:17.562" v="157" actId="478"/>
          <ac:spMkLst>
            <pc:docMk/>
            <pc:sldMk cId="2807299105" sldId="2351"/>
            <ac:spMk id="24" creationId="{A3EB352A-4F87-3C35-ED15-08C5AEB84543}"/>
          </ac:spMkLst>
        </pc:spChg>
        <pc:spChg chg="del">
          <ac:chgData name="구본관" userId="098a40a9-425a-405e-8dfa-c2b7fb107c42" providerId="ADAL" clId="{E3DAA1B2-9483-410E-89FF-74C160200D8E}" dt="2022-11-02T06:23:20.522" v="159" actId="478"/>
          <ac:spMkLst>
            <pc:docMk/>
            <pc:sldMk cId="2807299105" sldId="2351"/>
            <ac:spMk id="27" creationId="{A1AD74E0-E3CF-E8F1-29E2-42038B744AAB}"/>
          </ac:spMkLst>
        </pc:spChg>
        <pc:spChg chg="add mod">
          <ac:chgData name="구본관" userId="098a40a9-425a-405e-8dfa-c2b7fb107c42" providerId="ADAL" clId="{E3DAA1B2-9483-410E-89FF-74C160200D8E}" dt="2022-11-02T06:31:17.534" v="225" actId="1076"/>
          <ac:spMkLst>
            <pc:docMk/>
            <pc:sldMk cId="2807299105" sldId="2351"/>
            <ac:spMk id="80" creationId="{FBD7DA02-4592-8E33-6E9A-A82C9E6B9E39}"/>
          </ac:spMkLst>
        </pc:spChg>
        <pc:spChg chg="add mod">
          <ac:chgData name="구본관" userId="098a40a9-425a-405e-8dfa-c2b7fb107c42" providerId="ADAL" clId="{E3DAA1B2-9483-410E-89FF-74C160200D8E}" dt="2022-11-02T06:33:22.489" v="288"/>
          <ac:spMkLst>
            <pc:docMk/>
            <pc:sldMk cId="2807299105" sldId="2351"/>
            <ac:spMk id="85" creationId="{FA06E4C7-BA4A-9472-A9D7-917845F154E0}"/>
          </ac:spMkLst>
        </pc:spChg>
        <pc:picChg chg="del">
          <ac:chgData name="구본관" userId="098a40a9-425a-405e-8dfa-c2b7fb107c42" providerId="ADAL" clId="{E3DAA1B2-9483-410E-89FF-74C160200D8E}" dt="2022-11-02T06:23:18.815" v="158" actId="478"/>
          <ac:picMkLst>
            <pc:docMk/>
            <pc:sldMk cId="2807299105" sldId="2351"/>
            <ac:picMk id="26" creationId="{39D8016D-66F5-6626-6294-1B08C03F7D61}"/>
          </ac:picMkLst>
        </pc:picChg>
        <pc:picChg chg="add mod">
          <ac:chgData name="구본관" userId="098a40a9-425a-405e-8dfa-c2b7fb107c42" providerId="ADAL" clId="{E3DAA1B2-9483-410E-89FF-74C160200D8E}" dt="2022-11-02T06:26:56.131" v="176" actId="1036"/>
          <ac:picMkLst>
            <pc:docMk/>
            <pc:sldMk cId="2807299105" sldId="2351"/>
            <ac:picMk id="40" creationId="{9DDABFB8-6470-EF3A-C2FD-C8EC11DDB35E}"/>
          </ac:picMkLst>
        </pc:picChg>
        <pc:picChg chg="add mod">
          <ac:chgData name="구본관" userId="098a40a9-425a-405e-8dfa-c2b7fb107c42" providerId="ADAL" clId="{E3DAA1B2-9483-410E-89FF-74C160200D8E}" dt="2022-11-02T06:27:39.288" v="183" actId="1076"/>
          <ac:picMkLst>
            <pc:docMk/>
            <pc:sldMk cId="2807299105" sldId="2351"/>
            <ac:picMk id="66" creationId="{C3EEA070-0AE2-5995-2643-E2878928770F}"/>
          </ac:picMkLst>
        </pc:picChg>
        <pc:picChg chg="add mod">
          <ac:chgData name="구본관" userId="098a40a9-425a-405e-8dfa-c2b7fb107c42" providerId="ADAL" clId="{E3DAA1B2-9483-410E-89FF-74C160200D8E}" dt="2022-11-02T06:27:55.784" v="188" actId="1076"/>
          <ac:picMkLst>
            <pc:docMk/>
            <pc:sldMk cId="2807299105" sldId="2351"/>
            <ac:picMk id="68" creationId="{2F94D6D4-1F8B-BFEF-E669-9BE300D1F317}"/>
          </ac:picMkLst>
        </pc:picChg>
        <pc:picChg chg="add mod">
          <ac:chgData name="구본관" userId="098a40a9-425a-405e-8dfa-c2b7fb107c42" providerId="ADAL" clId="{E3DAA1B2-9483-410E-89FF-74C160200D8E}" dt="2022-11-02T06:28:16.300" v="194" actId="1037"/>
          <ac:picMkLst>
            <pc:docMk/>
            <pc:sldMk cId="2807299105" sldId="2351"/>
            <ac:picMk id="70" creationId="{627B5BF6-90BF-D1DE-1847-D1A4ACB9CF58}"/>
          </ac:picMkLst>
        </pc:picChg>
        <pc:picChg chg="add mod">
          <ac:chgData name="구본관" userId="098a40a9-425a-405e-8dfa-c2b7fb107c42" providerId="ADAL" clId="{E3DAA1B2-9483-410E-89FF-74C160200D8E}" dt="2022-11-02T06:29:33.311" v="199" actId="1076"/>
          <ac:picMkLst>
            <pc:docMk/>
            <pc:sldMk cId="2807299105" sldId="2351"/>
            <ac:picMk id="72" creationId="{CDA6A221-07A4-3B32-4554-7ECB9E589DB4}"/>
          </ac:picMkLst>
        </pc:picChg>
        <pc:picChg chg="add mod">
          <ac:chgData name="구본관" userId="098a40a9-425a-405e-8dfa-c2b7fb107c42" providerId="ADAL" clId="{E3DAA1B2-9483-410E-89FF-74C160200D8E}" dt="2022-11-02T06:32:46.633" v="239" actId="1035"/>
          <ac:picMkLst>
            <pc:docMk/>
            <pc:sldMk cId="2807299105" sldId="2351"/>
            <ac:picMk id="74" creationId="{FCED6B5C-0372-D98C-A62F-56C11A49E204}"/>
          </ac:picMkLst>
        </pc:picChg>
        <pc:picChg chg="add mod">
          <ac:chgData name="구본관" userId="098a40a9-425a-405e-8dfa-c2b7fb107c42" providerId="ADAL" clId="{E3DAA1B2-9483-410E-89FF-74C160200D8E}" dt="2022-11-02T06:30:45.573" v="212" actId="1035"/>
          <ac:picMkLst>
            <pc:docMk/>
            <pc:sldMk cId="2807299105" sldId="2351"/>
            <ac:picMk id="76" creationId="{DF7B1CDE-8A74-F49C-5020-83770DDBDDD5}"/>
          </ac:picMkLst>
        </pc:picChg>
        <pc:picChg chg="add mod">
          <ac:chgData name="구본관" userId="098a40a9-425a-405e-8dfa-c2b7fb107c42" providerId="ADAL" clId="{E3DAA1B2-9483-410E-89FF-74C160200D8E}" dt="2022-11-02T06:30:38.311" v="210" actId="1076"/>
          <ac:picMkLst>
            <pc:docMk/>
            <pc:sldMk cId="2807299105" sldId="2351"/>
            <ac:picMk id="78" creationId="{B573A017-4AD8-4180-B696-9D67D372DC2E}"/>
          </ac:picMkLst>
        </pc:picChg>
        <pc:picChg chg="add mod">
          <ac:chgData name="구본관" userId="098a40a9-425a-405e-8dfa-c2b7fb107c42" providerId="ADAL" clId="{E3DAA1B2-9483-410E-89FF-74C160200D8E}" dt="2022-11-02T06:31:19.256" v="226" actId="1076"/>
          <ac:picMkLst>
            <pc:docMk/>
            <pc:sldMk cId="2807299105" sldId="2351"/>
            <ac:picMk id="79" creationId="{14A71761-0F34-6A21-85F1-8458BB9233EF}"/>
          </ac:picMkLst>
        </pc:picChg>
        <pc:cxnChg chg="mod">
          <ac:chgData name="구본관" userId="098a40a9-425a-405e-8dfa-c2b7fb107c42" providerId="ADAL" clId="{E3DAA1B2-9483-410E-89FF-74C160200D8E}" dt="2022-11-02T06:27:12.298" v="179" actId="14100"/>
          <ac:cxnSpMkLst>
            <pc:docMk/>
            <pc:sldMk cId="2807299105" sldId="2351"/>
            <ac:cxnSpMk id="19" creationId="{153DFA03-EBE6-0C68-C9EF-FB3DA9BE1754}"/>
          </ac:cxnSpMkLst>
        </pc:cxnChg>
        <pc:cxnChg chg="mod">
          <ac:chgData name="구본관" userId="098a40a9-425a-405e-8dfa-c2b7fb107c42" providerId="ADAL" clId="{E3DAA1B2-9483-410E-89FF-74C160200D8E}" dt="2022-11-02T06:27:12.298" v="179" actId="14100"/>
          <ac:cxnSpMkLst>
            <pc:docMk/>
            <pc:sldMk cId="2807299105" sldId="2351"/>
            <ac:cxnSpMk id="28" creationId="{485E62B4-1958-07F4-33FE-68D655FDB8AC}"/>
          </ac:cxnSpMkLst>
        </pc:cxnChg>
        <pc:cxnChg chg="mod">
          <ac:chgData name="구본관" userId="098a40a9-425a-405e-8dfa-c2b7fb107c42" providerId="ADAL" clId="{E3DAA1B2-9483-410E-89FF-74C160200D8E}" dt="2022-11-02T06:27:12.298" v="179" actId="14100"/>
          <ac:cxnSpMkLst>
            <pc:docMk/>
            <pc:sldMk cId="2807299105" sldId="2351"/>
            <ac:cxnSpMk id="31" creationId="{94E6917E-AD4B-F96E-6B9B-0CA67175ED77}"/>
          </ac:cxnSpMkLst>
        </pc:cxnChg>
        <pc:cxnChg chg="mod">
          <ac:chgData name="구본관" userId="098a40a9-425a-405e-8dfa-c2b7fb107c42" providerId="ADAL" clId="{E3DAA1B2-9483-410E-89FF-74C160200D8E}" dt="2022-11-02T06:27:12.298" v="179" actId="14100"/>
          <ac:cxnSpMkLst>
            <pc:docMk/>
            <pc:sldMk cId="2807299105" sldId="2351"/>
            <ac:cxnSpMk id="41" creationId="{F427E160-B471-6AB2-132D-1B0C27A801AE}"/>
          </ac:cxnSpMkLst>
        </pc:cxnChg>
        <pc:cxnChg chg="mod">
          <ac:chgData name="구본관" userId="098a40a9-425a-405e-8dfa-c2b7fb107c42" providerId="ADAL" clId="{E3DAA1B2-9483-410E-89FF-74C160200D8E}" dt="2022-11-02T06:27:12.298" v="179" actId="14100"/>
          <ac:cxnSpMkLst>
            <pc:docMk/>
            <pc:sldMk cId="2807299105" sldId="2351"/>
            <ac:cxnSpMk id="49" creationId="{B1861FB9-6CF8-9EB8-9C88-134677D59B6A}"/>
          </ac:cxnSpMkLst>
        </pc:cxnChg>
        <pc:cxnChg chg="mod">
          <ac:chgData name="구본관" userId="098a40a9-425a-405e-8dfa-c2b7fb107c42" providerId="ADAL" clId="{E3DAA1B2-9483-410E-89FF-74C160200D8E}" dt="2022-11-02T06:27:12.298" v="179" actId="14100"/>
          <ac:cxnSpMkLst>
            <pc:docMk/>
            <pc:sldMk cId="2807299105" sldId="2351"/>
            <ac:cxnSpMk id="52" creationId="{144A1AE3-5BEE-48D5-C2CC-3641041989F1}"/>
          </ac:cxnSpMkLst>
        </pc:cxnChg>
        <pc:cxnChg chg="mod">
          <ac:chgData name="구본관" userId="098a40a9-425a-405e-8dfa-c2b7fb107c42" providerId="ADAL" clId="{E3DAA1B2-9483-410E-89FF-74C160200D8E}" dt="2022-11-02T06:27:12.298" v="179" actId="14100"/>
          <ac:cxnSpMkLst>
            <pc:docMk/>
            <pc:sldMk cId="2807299105" sldId="2351"/>
            <ac:cxnSpMk id="55" creationId="{5F968D3D-3D7B-4AF9-0837-24250C8630FA}"/>
          </ac:cxnSpMkLst>
        </pc:cxnChg>
        <pc:cxnChg chg="add mod">
          <ac:chgData name="구본관" userId="098a40a9-425a-405e-8dfa-c2b7fb107c42" providerId="ADAL" clId="{E3DAA1B2-9483-410E-89FF-74C160200D8E}" dt="2022-11-02T06:32:40.815" v="236" actId="14100"/>
          <ac:cxnSpMkLst>
            <pc:docMk/>
            <pc:sldMk cId="2807299105" sldId="2351"/>
            <ac:cxnSpMk id="82" creationId="{083F30FF-4E89-81F0-88A1-FC9DF1A1FD46}"/>
          </ac:cxnSpMkLst>
        </pc:cxnChg>
        <pc:cxnChg chg="mod">
          <ac:chgData name="구본관" userId="098a40a9-425a-405e-8dfa-c2b7fb107c42" providerId="ADAL" clId="{E3DAA1B2-9483-410E-89FF-74C160200D8E}" dt="2022-11-02T06:27:12.298" v="179" actId="14100"/>
          <ac:cxnSpMkLst>
            <pc:docMk/>
            <pc:sldMk cId="2807299105" sldId="2351"/>
            <ac:cxnSpMk id="92" creationId="{0D603D11-BEBE-5C13-9DEE-63B78968A9CE}"/>
          </ac:cxnSpMkLst>
        </pc:cxnChg>
        <pc:cxnChg chg="mod">
          <ac:chgData name="구본관" userId="098a40a9-425a-405e-8dfa-c2b7fb107c42" providerId="ADAL" clId="{E3DAA1B2-9483-410E-89FF-74C160200D8E}" dt="2022-11-02T06:27:12.298" v="179" actId="14100"/>
          <ac:cxnSpMkLst>
            <pc:docMk/>
            <pc:sldMk cId="2807299105" sldId="2351"/>
            <ac:cxnSpMk id="101" creationId="{10B67468-4008-674D-530A-99BEE67E0E75}"/>
          </ac:cxnSpMkLst>
        </pc:cxnChg>
        <pc:cxnChg chg="mod">
          <ac:chgData name="구본관" userId="098a40a9-425a-405e-8dfa-c2b7fb107c42" providerId="ADAL" clId="{E3DAA1B2-9483-410E-89FF-74C160200D8E}" dt="2022-11-02T06:27:12.298" v="179" actId="14100"/>
          <ac:cxnSpMkLst>
            <pc:docMk/>
            <pc:sldMk cId="2807299105" sldId="2351"/>
            <ac:cxnSpMk id="103" creationId="{AB6E96A3-E4CC-9A2A-6D4E-A5419D8B332D}"/>
          </ac:cxnSpMkLst>
        </pc:cxnChg>
      </pc:sldChg>
    </pc:docChg>
  </pc:docChgLst>
  <pc:docChgLst>
    <pc:chgData name="김진혁" userId="S::kjh1008@konkuk.ac.kr::75bb935a-b4b5-464d-aa38-1a1d84529147" providerId="AD" clId="Web-{D1E5FCFC-ECAD-40DC-9D6B-E075E3187DC6}"/>
    <pc:docChg chg="modSld sldOrd">
      <pc:chgData name="김진혁" userId="S::kjh1008@konkuk.ac.kr::75bb935a-b4b5-464d-aa38-1a1d84529147" providerId="AD" clId="Web-{D1E5FCFC-ECAD-40DC-9D6B-E075E3187DC6}" dt="2022-11-28T17:08:03.439" v="9"/>
      <pc:docMkLst>
        <pc:docMk/>
      </pc:docMkLst>
      <pc:sldChg chg="ord">
        <pc:chgData name="김진혁" userId="S::kjh1008@konkuk.ac.kr::75bb935a-b4b5-464d-aa38-1a1d84529147" providerId="AD" clId="Web-{D1E5FCFC-ECAD-40DC-9D6B-E075E3187DC6}" dt="2022-11-28T17:08:03.439" v="9"/>
        <pc:sldMkLst>
          <pc:docMk/>
          <pc:sldMk cId="2014439589" sldId="2342"/>
        </pc:sldMkLst>
      </pc:sldChg>
      <pc:sldChg chg="delSp modSp">
        <pc:chgData name="김진혁" userId="S::kjh1008@konkuk.ac.kr::75bb935a-b4b5-464d-aa38-1a1d84529147" providerId="AD" clId="Web-{D1E5FCFC-ECAD-40DC-9D6B-E075E3187DC6}" dt="2022-11-28T17:07:25.453" v="8" actId="1076"/>
        <pc:sldMkLst>
          <pc:docMk/>
          <pc:sldMk cId="3670569493" sldId="2373"/>
        </pc:sldMkLst>
        <pc:spChg chg="mod">
          <ac:chgData name="김진혁" userId="S::kjh1008@konkuk.ac.kr::75bb935a-b4b5-464d-aa38-1a1d84529147" providerId="AD" clId="Web-{D1E5FCFC-ECAD-40DC-9D6B-E075E3187DC6}" dt="2022-11-28T17:07:25.453" v="8" actId="1076"/>
          <ac:spMkLst>
            <pc:docMk/>
            <pc:sldMk cId="3670569493" sldId="2373"/>
            <ac:spMk id="2" creationId="{0CEECFCE-504B-6EA2-FA4B-DF477730F881}"/>
          </ac:spMkLst>
        </pc:spChg>
        <pc:spChg chg="del">
          <ac:chgData name="김진혁" userId="S::kjh1008@konkuk.ac.kr::75bb935a-b4b5-464d-aa38-1a1d84529147" providerId="AD" clId="Web-{D1E5FCFC-ECAD-40DC-9D6B-E075E3187DC6}" dt="2022-11-28T17:07:07.906" v="0"/>
          <ac:spMkLst>
            <pc:docMk/>
            <pc:sldMk cId="3670569493" sldId="2373"/>
            <ac:spMk id="27" creationId="{B05C6596-4B0A-D6F0-3DBD-0F5D5F8A0650}"/>
          </ac:spMkLst>
        </pc:spChg>
        <pc:picChg chg="mod">
          <ac:chgData name="김진혁" userId="S::kjh1008@konkuk.ac.kr::75bb935a-b4b5-464d-aa38-1a1d84529147" providerId="AD" clId="Web-{D1E5FCFC-ECAD-40DC-9D6B-E075E3187DC6}" dt="2022-11-28T17:07:21.359" v="7" actId="1076"/>
          <ac:picMkLst>
            <pc:docMk/>
            <pc:sldMk cId="3670569493" sldId="2373"/>
            <ac:picMk id="3" creationId="{D345014D-0EE8-FC79-0261-5C6623AF5BBF}"/>
          </ac:picMkLst>
        </pc:picChg>
        <pc:picChg chg="mod">
          <ac:chgData name="김진혁" userId="S::kjh1008@konkuk.ac.kr::75bb935a-b4b5-464d-aa38-1a1d84529147" providerId="AD" clId="Web-{D1E5FCFC-ECAD-40DC-9D6B-E075E3187DC6}" dt="2022-11-28T17:07:19.406" v="6" actId="1076"/>
          <ac:picMkLst>
            <pc:docMk/>
            <pc:sldMk cId="3670569493" sldId="2373"/>
            <ac:picMk id="6" creationId="{70D6F13D-3E3F-85A6-0085-CF0020C47B2F}"/>
          </ac:picMkLst>
        </pc:picChg>
      </pc:sldChg>
    </pc:docChg>
  </pc:docChgLst>
  <pc:docChgLst>
    <pc:chgData name="김진혁" userId="S::kjh1008@konkuk.ac.kr::75bb935a-b4b5-464d-aa38-1a1d84529147" providerId="AD" clId="Web-{1D139765-B60B-44E4-8368-AD7C86C7C37C}"/>
    <pc:docChg chg="addSld delSld modSld sldOrd">
      <pc:chgData name="김진혁" userId="S::kjh1008@konkuk.ac.kr::75bb935a-b4b5-464d-aa38-1a1d84529147" providerId="AD" clId="Web-{1D139765-B60B-44E4-8368-AD7C86C7C37C}" dt="2022-11-28T19:53:13.104" v="603" actId="20577"/>
      <pc:docMkLst>
        <pc:docMk/>
      </pc:docMkLst>
      <pc:sldChg chg="addSp modSp">
        <pc:chgData name="김진혁" userId="S::kjh1008@konkuk.ac.kr::75bb935a-b4b5-464d-aa38-1a1d84529147" providerId="AD" clId="Web-{1D139765-B60B-44E4-8368-AD7C86C7C37C}" dt="2022-11-28T19:40:23.457" v="382" actId="14100"/>
        <pc:sldMkLst>
          <pc:docMk/>
          <pc:sldMk cId="3848816897" sldId="258"/>
        </pc:sldMkLst>
        <pc:cxnChg chg="add mod">
          <ac:chgData name="김진혁" userId="S::kjh1008@konkuk.ac.kr::75bb935a-b4b5-464d-aa38-1a1d84529147" providerId="AD" clId="Web-{1D139765-B60B-44E4-8368-AD7C86C7C37C}" dt="2022-11-28T19:40:13.159" v="378" actId="1076"/>
          <ac:cxnSpMkLst>
            <pc:docMk/>
            <pc:sldMk cId="3848816897" sldId="258"/>
            <ac:cxnSpMk id="2" creationId="{AD94BB88-1CE2-5EC3-8A69-35C3DD83DB29}"/>
          </ac:cxnSpMkLst>
        </pc:cxnChg>
        <pc:cxnChg chg="add mod">
          <ac:chgData name="김진혁" userId="S::kjh1008@konkuk.ac.kr::75bb935a-b4b5-464d-aa38-1a1d84529147" providerId="AD" clId="Web-{1D139765-B60B-44E4-8368-AD7C86C7C37C}" dt="2022-11-28T19:40:23.457" v="382" actId="14100"/>
          <ac:cxnSpMkLst>
            <pc:docMk/>
            <pc:sldMk cId="3848816897" sldId="258"/>
            <ac:cxnSpMk id="3" creationId="{DB73A66B-74CA-5B92-B1C7-280EA7392879}"/>
          </ac:cxnSpMkLst>
        </pc:cxnChg>
        <pc:cxnChg chg="mod">
          <ac:chgData name="김진혁" userId="S::kjh1008@konkuk.ac.kr::75bb935a-b4b5-464d-aa38-1a1d84529147" providerId="AD" clId="Web-{1D139765-B60B-44E4-8368-AD7C86C7C37C}" dt="2022-11-28T19:39:56.752" v="373" actId="1076"/>
          <ac:cxnSpMkLst>
            <pc:docMk/>
            <pc:sldMk cId="3848816897" sldId="258"/>
            <ac:cxnSpMk id="27" creationId="{1C49DF87-690B-56DF-5342-BB6897BDD2C4}"/>
          </ac:cxnSpMkLst>
        </pc:cxnChg>
      </pc:sldChg>
      <pc:sldChg chg="modSp">
        <pc:chgData name="김진혁" userId="S::kjh1008@konkuk.ac.kr::75bb935a-b4b5-464d-aa38-1a1d84529147" providerId="AD" clId="Web-{1D139765-B60B-44E4-8368-AD7C86C7C37C}" dt="2022-11-28T19:08:25.192" v="62" actId="14100"/>
        <pc:sldMkLst>
          <pc:docMk/>
          <pc:sldMk cId="4216119266" sldId="2344"/>
        </pc:sldMkLst>
        <pc:picChg chg="mod">
          <ac:chgData name="김진혁" userId="S::kjh1008@konkuk.ac.kr::75bb935a-b4b5-464d-aa38-1a1d84529147" providerId="AD" clId="Web-{1D139765-B60B-44E4-8368-AD7C86C7C37C}" dt="2022-11-28T19:08:25.192" v="62" actId="14100"/>
          <ac:picMkLst>
            <pc:docMk/>
            <pc:sldMk cId="4216119266" sldId="2344"/>
            <ac:picMk id="39" creationId="{4F4795E7-CF2E-0121-6894-5E09191F91C0}"/>
          </ac:picMkLst>
        </pc:picChg>
        <pc:cxnChg chg="mod">
          <ac:chgData name="김진혁" userId="S::kjh1008@konkuk.ac.kr::75bb935a-b4b5-464d-aa38-1a1d84529147" providerId="AD" clId="Web-{1D139765-B60B-44E4-8368-AD7C86C7C37C}" dt="2022-11-28T19:08:25.192" v="62" actId="14100"/>
          <ac:cxnSpMkLst>
            <pc:docMk/>
            <pc:sldMk cId="4216119266" sldId="2344"/>
            <ac:cxnSpMk id="3" creationId="{C1682DEE-4BC5-A34F-71E9-72861BA9F687}"/>
          </ac:cxnSpMkLst>
        </pc:cxnChg>
      </pc:sldChg>
      <pc:sldChg chg="del">
        <pc:chgData name="김진혁" userId="S::kjh1008@konkuk.ac.kr::75bb935a-b4b5-464d-aa38-1a1d84529147" providerId="AD" clId="Web-{1D139765-B60B-44E4-8368-AD7C86C7C37C}" dt="2022-11-28T19:29:32.562" v="359"/>
        <pc:sldMkLst>
          <pc:docMk/>
          <pc:sldMk cId="1818807810" sldId="2346"/>
        </pc:sldMkLst>
      </pc:sldChg>
      <pc:sldChg chg="del">
        <pc:chgData name="김진혁" userId="S::kjh1008@konkuk.ac.kr::75bb935a-b4b5-464d-aa38-1a1d84529147" providerId="AD" clId="Web-{1D139765-B60B-44E4-8368-AD7C86C7C37C}" dt="2022-11-28T19:43:09.201" v="407"/>
        <pc:sldMkLst>
          <pc:docMk/>
          <pc:sldMk cId="1624284586" sldId="2347"/>
        </pc:sldMkLst>
      </pc:sldChg>
      <pc:sldChg chg="modSp">
        <pc:chgData name="김진혁" userId="S::kjh1008@konkuk.ac.kr::75bb935a-b4b5-464d-aa38-1a1d84529147" providerId="AD" clId="Web-{1D139765-B60B-44E4-8368-AD7C86C7C37C}" dt="2022-11-28T19:05:22.087" v="60" actId="1076"/>
        <pc:sldMkLst>
          <pc:docMk/>
          <pc:sldMk cId="1540402239" sldId="2352"/>
        </pc:sldMkLst>
        <pc:spChg chg="mod">
          <ac:chgData name="김진혁" userId="S::kjh1008@konkuk.ac.kr::75bb935a-b4b5-464d-aa38-1a1d84529147" providerId="AD" clId="Web-{1D139765-B60B-44E4-8368-AD7C86C7C37C}" dt="2022-11-28T19:05:18.040" v="57" actId="20577"/>
          <ac:spMkLst>
            <pc:docMk/>
            <pc:sldMk cId="1540402239" sldId="2352"/>
            <ac:spMk id="20" creationId="{06C93FEE-C65E-E24B-FFB0-10FEFF2B9A88}"/>
          </ac:spMkLst>
        </pc:spChg>
        <pc:picChg chg="mod">
          <ac:chgData name="김진혁" userId="S::kjh1008@konkuk.ac.kr::75bb935a-b4b5-464d-aa38-1a1d84529147" providerId="AD" clId="Web-{1D139765-B60B-44E4-8368-AD7C86C7C37C}" dt="2022-11-28T19:05:22.087" v="60" actId="1076"/>
          <ac:picMkLst>
            <pc:docMk/>
            <pc:sldMk cId="1540402239" sldId="2352"/>
            <ac:picMk id="26" creationId="{98EC6623-31F7-6B14-6CE5-E75C858394C7}"/>
          </ac:picMkLst>
        </pc:picChg>
      </pc:sldChg>
      <pc:sldChg chg="modSp del">
        <pc:chgData name="김진혁" userId="S::kjh1008@konkuk.ac.kr::75bb935a-b4b5-464d-aa38-1a1d84529147" providerId="AD" clId="Web-{1D139765-B60B-44E4-8368-AD7C86C7C37C}" dt="2022-11-28T19:46:33.563" v="412"/>
        <pc:sldMkLst>
          <pc:docMk/>
          <pc:sldMk cId="3880205148" sldId="2354"/>
        </pc:sldMkLst>
        <pc:spChg chg="mod">
          <ac:chgData name="김진혁" userId="S::kjh1008@konkuk.ac.kr::75bb935a-b4b5-464d-aa38-1a1d84529147" providerId="AD" clId="Web-{1D139765-B60B-44E4-8368-AD7C86C7C37C}" dt="2022-11-28T19:46:23.516" v="410" actId="20577"/>
          <ac:spMkLst>
            <pc:docMk/>
            <pc:sldMk cId="3880205148" sldId="2354"/>
            <ac:spMk id="10" creationId="{00000000-0000-0000-0000-000000000000}"/>
          </ac:spMkLst>
        </pc:spChg>
      </pc:sldChg>
      <pc:sldChg chg="modSp ord">
        <pc:chgData name="김진혁" userId="S::kjh1008@konkuk.ac.kr::75bb935a-b4b5-464d-aa38-1a1d84529147" providerId="AD" clId="Web-{1D139765-B60B-44E4-8368-AD7C86C7C37C}" dt="2022-11-28T19:05:44.323" v="61"/>
        <pc:sldMkLst>
          <pc:docMk/>
          <pc:sldMk cId="2168956491" sldId="2369"/>
        </pc:sldMkLst>
        <pc:spChg chg="mod">
          <ac:chgData name="김진혁" userId="S::kjh1008@konkuk.ac.kr::75bb935a-b4b5-464d-aa38-1a1d84529147" providerId="AD" clId="Web-{1D139765-B60B-44E4-8368-AD7C86C7C37C}" dt="2022-11-28T18:59:47.477" v="14" actId="20577"/>
          <ac:spMkLst>
            <pc:docMk/>
            <pc:sldMk cId="2168956491" sldId="2369"/>
            <ac:spMk id="28" creationId="{12E1E79E-F2BC-4FBF-F977-96C54A9C7297}"/>
          </ac:spMkLst>
        </pc:spChg>
      </pc:sldChg>
      <pc:sldChg chg="ord">
        <pc:chgData name="김진혁" userId="S::kjh1008@konkuk.ac.kr::75bb935a-b4b5-464d-aa38-1a1d84529147" providerId="AD" clId="Web-{1D139765-B60B-44E4-8368-AD7C86C7C37C}" dt="2022-11-28T19:35:14.115" v="367"/>
        <pc:sldMkLst>
          <pc:docMk/>
          <pc:sldMk cId="4064269888" sldId="2370"/>
        </pc:sldMkLst>
      </pc:sldChg>
      <pc:sldChg chg="modSp">
        <pc:chgData name="김진혁" userId="S::kjh1008@konkuk.ac.kr::75bb935a-b4b5-464d-aa38-1a1d84529147" providerId="AD" clId="Web-{1D139765-B60B-44E4-8368-AD7C86C7C37C}" dt="2022-11-28T19:43:30.327" v="408" actId="14100"/>
        <pc:sldMkLst>
          <pc:docMk/>
          <pc:sldMk cId="3491759184" sldId="2372"/>
        </pc:sldMkLst>
        <pc:spChg chg="mod">
          <ac:chgData name="김진혁" userId="S::kjh1008@konkuk.ac.kr::75bb935a-b4b5-464d-aa38-1a1d84529147" providerId="AD" clId="Web-{1D139765-B60B-44E4-8368-AD7C86C7C37C}" dt="2022-11-28T19:43:30.327" v="408" actId="14100"/>
          <ac:spMkLst>
            <pc:docMk/>
            <pc:sldMk cId="3491759184" sldId="2372"/>
            <ac:spMk id="4" creationId="{F7E8333E-33AB-8654-1C99-3349E6477A0F}"/>
          </ac:spMkLst>
        </pc:spChg>
      </pc:sldChg>
      <pc:sldChg chg="addSp modSp">
        <pc:chgData name="김진혁" userId="S::kjh1008@konkuk.ac.kr::75bb935a-b4b5-464d-aa38-1a1d84529147" providerId="AD" clId="Web-{1D139765-B60B-44E4-8368-AD7C86C7C37C}" dt="2022-11-28T19:53:13.104" v="603" actId="20577"/>
        <pc:sldMkLst>
          <pc:docMk/>
          <pc:sldMk cId="324240899" sldId="2374"/>
        </pc:sldMkLst>
        <pc:spChg chg="add mod">
          <ac:chgData name="김진혁" userId="S::kjh1008@konkuk.ac.kr::75bb935a-b4b5-464d-aa38-1a1d84529147" providerId="AD" clId="Web-{1D139765-B60B-44E4-8368-AD7C86C7C37C}" dt="2022-11-28T19:42:40.855" v="406" actId="1076"/>
          <ac:spMkLst>
            <pc:docMk/>
            <pc:sldMk cId="324240899" sldId="2374"/>
            <ac:spMk id="2" creationId="{6085E4C3-F1F7-1538-93F1-9770282377DF}"/>
          </ac:spMkLst>
        </pc:spChg>
        <pc:spChg chg="mod">
          <ac:chgData name="김진혁" userId="S::kjh1008@konkuk.ac.kr::75bb935a-b4b5-464d-aa38-1a1d84529147" providerId="AD" clId="Web-{1D139765-B60B-44E4-8368-AD7C86C7C37C}" dt="2022-11-28T19:53:13.104" v="603" actId="20577"/>
          <ac:spMkLst>
            <pc:docMk/>
            <pc:sldMk cId="324240899" sldId="2374"/>
            <ac:spMk id="3" creationId="{75648431-BD9A-5967-8A50-A1BB7667BB89}"/>
          </ac:spMkLst>
        </pc:spChg>
        <pc:spChg chg="mod">
          <ac:chgData name="김진혁" userId="S::kjh1008@konkuk.ac.kr::75bb935a-b4b5-464d-aa38-1a1d84529147" providerId="AD" clId="Web-{1D139765-B60B-44E4-8368-AD7C86C7C37C}" dt="2022-11-28T19:42:35.449" v="404" actId="1076"/>
          <ac:spMkLst>
            <pc:docMk/>
            <pc:sldMk cId="324240899" sldId="2374"/>
            <ac:spMk id="4" creationId="{28928AAA-D465-100B-60D5-2CBECB66391D}"/>
          </ac:spMkLst>
        </pc:spChg>
        <pc:spChg chg="mod">
          <ac:chgData name="김진혁" userId="S::kjh1008@konkuk.ac.kr::75bb935a-b4b5-464d-aa38-1a1d84529147" providerId="AD" clId="Web-{1D139765-B60B-44E4-8368-AD7C86C7C37C}" dt="2022-11-28T19:01:19.020" v="30" actId="1076"/>
          <ac:spMkLst>
            <pc:docMk/>
            <pc:sldMk cId="324240899" sldId="2374"/>
            <ac:spMk id="6" creationId="{E32575AE-E393-B69F-C692-FBE73FB60013}"/>
          </ac:spMkLst>
        </pc:spChg>
        <pc:spChg chg="mod">
          <ac:chgData name="김진혁" userId="S::kjh1008@konkuk.ac.kr::75bb935a-b4b5-464d-aa38-1a1d84529147" providerId="AD" clId="Web-{1D139765-B60B-44E4-8368-AD7C86C7C37C}" dt="2022-11-28T19:42:37.918" v="405" actId="1076"/>
          <ac:spMkLst>
            <pc:docMk/>
            <pc:sldMk cId="324240899" sldId="2374"/>
            <ac:spMk id="7" creationId="{6444EF76-BEDE-D075-CDD7-E8C741E46401}"/>
          </ac:spMkLst>
        </pc:spChg>
        <pc:spChg chg="mod">
          <ac:chgData name="김진혁" userId="S::kjh1008@konkuk.ac.kr::75bb935a-b4b5-464d-aa38-1a1d84529147" providerId="AD" clId="Web-{1D139765-B60B-44E4-8368-AD7C86C7C37C}" dt="2022-11-28T19:42:32.621" v="403" actId="1076"/>
          <ac:spMkLst>
            <pc:docMk/>
            <pc:sldMk cId="324240899" sldId="2374"/>
            <ac:spMk id="16" creationId="{AB24D103-EAB5-A4E2-2123-622A550C4B9A}"/>
          </ac:spMkLst>
        </pc:spChg>
      </pc:sldChg>
      <pc:sldChg chg="add">
        <pc:chgData name="김진혁" userId="S::kjh1008@konkuk.ac.kr::75bb935a-b4b5-464d-aa38-1a1d84529147" providerId="AD" clId="Web-{1D139765-B60B-44E4-8368-AD7C86C7C37C}" dt="2022-11-28T18:47:34.119" v="0"/>
        <pc:sldMkLst>
          <pc:docMk/>
          <pc:sldMk cId="2100266882" sldId="2375"/>
        </pc:sldMkLst>
      </pc:sldChg>
      <pc:sldChg chg="addSp delSp modSp add replId">
        <pc:chgData name="김진혁" userId="S::kjh1008@konkuk.ac.kr::75bb935a-b4b5-464d-aa38-1a1d84529147" providerId="AD" clId="Web-{1D139765-B60B-44E4-8368-AD7C86C7C37C}" dt="2022-11-28T19:52:26.804" v="596" actId="20577"/>
        <pc:sldMkLst>
          <pc:docMk/>
          <pc:sldMk cId="3652976717" sldId="2376"/>
        </pc:sldMkLst>
        <pc:spChg chg="mod">
          <ac:chgData name="김진혁" userId="S::kjh1008@konkuk.ac.kr::75bb935a-b4b5-464d-aa38-1a1d84529147" providerId="AD" clId="Web-{1D139765-B60B-44E4-8368-AD7C86C7C37C}" dt="2022-11-28T19:19:13.955" v="202" actId="20577"/>
          <ac:spMkLst>
            <pc:docMk/>
            <pc:sldMk cId="3652976717" sldId="2376"/>
            <ac:spMk id="2" creationId="{0CEECFCE-504B-6EA2-FA4B-DF477730F881}"/>
          </ac:spMkLst>
        </pc:spChg>
        <pc:spChg chg="mod">
          <ac:chgData name="김진혁" userId="S::kjh1008@konkuk.ac.kr::75bb935a-b4b5-464d-aa38-1a1d84529147" providerId="AD" clId="Web-{1D139765-B60B-44E4-8368-AD7C86C7C37C}" dt="2022-11-28T19:52:26.804" v="596" actId="20577"/>
          <ac:spMkLst>
            <pc:docMk/>
            <pc:sldMk cId="3652976717" sldId="2376"/>
            <ac:spMk id="10" creationId="{00000000-0000-0000-0000-000000000000}"/>
          </ac:spMkLst>
        </pc:spChg>
        <pc:spChg chg="add mod">
          <ac:chgData name="김진혁" userId="S::kjh1008@konkuk.ac.kr::75bb935a-b4b5-464d-aa38-1a1d84529147" providerId="AD" clId="Web-{1D139765-B60B-44E4-8368-AD7C86C7C37C}" dt="2022-11-28T19:22:26.826" v="264" actId="20577"/>
          <ac:spMkLst>
            <pc:docMk/>
            <pc:sldMk cId="3652976717" sldId="2376"/>
            <ac:spMk id="16" creationId="{184E7A66-38B6-62C2-0CB7-A0CBB4165F74}"/>
          </ac:spMkLst>
        </pc:spChg>
        <pc:spChg chg="add del">
          <ac:chgData name="김진혁" userId="S::kjh1008@konkuk.ac.kr::75bb935a-b4b5-464d-aa38-1a1d84529147" providerId="AD" clId="Web-{1D139765-B60B-44E4-8368-AD7C86C7C37C}" dt="2022-11-28T19:22:35.655" v="266"/>
          <ac:spMkLst>
            <pc:docMk/>
            <pc:sldMk cId="3652976717" sldId="2376"/>
            <ac:spMk id="17" creationId="{F1854A0D-95CF-AFDF-BB5F-2F07C098D33A}"/>
          </ac:spMkLst>
        </pc:spChg>
        <pc:picChg chg="del">
          <ac:chgData name="김진혁" userId="S::kjh1008@konkuk.ac.kr::75bb935a-b4b5-464d-aa38-1a1d84529147" providerId="AD" clId="Web-{1D139765-B60B-44E4-8368-AD7C86C7C37C}" dt="2022-11-28T19:10:08.886" v="63"/>
          <ac:picMkLst>
            <pc:docMk/>
            <pc:sldMk cId="3652976717" sldId="2376"/>
            <ac:picMk id="3" creationId="{D345014D-0EE8-FC79-0261-5C6623AF5BBF}"/>
          </ac:picMkLst>
        </pc:picChg>
        <pc:picChg chg="add del mod">
          <ac:chgData name="김진혁" userId="S::kjh1008@konkuk.ac.kr::75bb935a-b4b5-464d-aa38-1a1d84529147" providerId="AD" clId="Web-{1D139765-B60B-44E4-8368-AD7C86C7C37C}" dt="2022-11-28T19:10:25.184" v="68"/>
          <ac:picMkLst>
            <pc:docMk/>
            <pc:sldMk cId="3652976717" sldId="2376"/>
            <ac:picMk id="4" creationId="{267F4D9A-97BD-EE98-24D6-7220B49C9664}"/>
          </ac:picMkLst>
        </pc:picChg>
        <pc:picChg chg="add del mod ord">
          <ac:chgData name="김진혁" userId="S::kjh1008@konkuk.ac.kr::75bb935a-b4b5-464d-aa38-1a1d84529147" providerId="AD" clId="Web-{1D139765-B60B-44E4-8368-AD7C86C7C37C}" dt="2022-11-28T19:11:31.002" v="79"/>
          <ac:picMkLst>
            <pc:docMk/>
            <pc:sldMk cId="3652976717" sldId="2376"/>
            <ac:picMk id="5" creationId="{C7B76FE0-3389-FBAA-5655-A753291CA71C}"/>
          </ac:picMkLst>
        </pc:picChg>
        <pc:picChg chg="del">
          <ac:chgData name="김진혁" userId="S::kjh1008@konkuk.ac.kr::75bb935a-b4b5-464d-aa38-1a1d84529147" providerId="AD" clId="Web-{1D139765-B60B-44E4-8368-AD7C86C7C37C}" dt="2022-11-28T19:10:09.370" v="64"/>
          <ac:picMkLst>
            <pc:docMk/>
            <pc:sldMk cId="3652976717" sldId="2376"/>
            <ac:picMk id="6" creationId="{70D6F13D-3E3F-85A6-0085-CF0020C47B2F}"/>
          </ac:picMkLst>
        </pc:picChg>
        <pc:picChg chg="add mod">
          <ac:chgData name="김진혁" userId="S::kjh1008@konkuk.ac.kr::75bb935a-b4b5-464d-aa38-1a1d84529147" providerId="AD" clId="Web-{1D139765-B60B-44E4-8368-AD7C86C7C37C}" dt="2022-11-28T19:12:05.691" v="93" actId="1076"/>
          <ac:picMkLst>
            <pc:docMk/>
            <pc:sldMk cId="3652976717" sldId="2376"/>
            <ac:picMk id="7" creationId="{054B47B6-F5B9-9A32-C4F1-BFB75BFA27C2}"/>
          </ac:picMkLst>
        </pc:picChg>
        <pc:picChg chg="add mod">
          <ac:chgData name="김진혁" userId="S::kjh1008@konkuk.ac.kr::75bb935a-b4b5-464d-aa38-1a1d84529147" providerId="AD" clId="Web-{1D139765-B60B-44E4-8368-AD7C86C7C37C}" dt="2022-11-28T19:22:14.107" v="250" actId="14100"/>
          <ac:picMkLst>
            <pc:docMk/>
            <pc:sldMk cId="3652976717" sldId="2376"/>
            <ac:picMk id="15" creationId="{65570F52-5F17-17BC-2801-6A24FC406A4E}"/>
          </ac:picMkLst>
        </pc:picChg>
      </pc:sldChg>
      <pc:sldChg chg="addSp delSp modSp add replId">
        <pc:chgData name="김진혁" userId="S::kjh1008@konkuk.ac.kr::75bb935a-b4b5-464d-aa38-1a1d84529147" providerId="AD" clId="Web-{1D139765-B60B-44E4-8368-AD7C86C7C37C}" dt="2022-11-28T19:52:36.602" v="598" actId="20577"/>
        <pc:sldMkLst>
          <pc:docMk/>
          <pc:sldMk cId="852484710" sldId="2377"/>
        </pc:sldMkLst>
        <pc:spChg chg="mod">
          <ac:chgData name="김진혁" userId="S::kjh1008@konkuk.ac.kr::75bb935a-b4b5-464d-aa38-1a1d84529147" providerId="AD" clId="Web-{1D139765-B60B-44E4-8368-AD7C86C7C37C}" dt="2022-11-28T19:28:05.910" v="356" actId="1076"/>
          <ac:spMkLst>
            <pc:docMk/>
            <pc:sldMk cId="852484710" sldId="2377"/>
            <ac:spMk id="2" creationId="{0CEECFCE-504B-6EA2-FA4B-DF477730F881}"/>
          </ac:spMkLst>
        </pc:spChg>
        <pc:spChg chg="mod">
          <ac:chgData name="김진혁" userId="S::kjh1008@konkuk.ac.kr::75bb935a-b4b5-464d-aa38-1a1d84529147" providerId="AD" clId="Web-{1D139765-B60B-44E4-8368-AD7C86C7C37C}" dt="2022-11-28T19:52:36.602" v="598" actId="20577"/>
          <ac:spMkLst>
            <pc:docMk/>
            <pc:sldMk cId="852484710" sldId="2377"/>
            <ac:spMk id="10" creationId="{00000000-0000-0000-0000-000000000000}"/>
          </ac:spMkLst>
        </pc:spChg>
        <pc:spChg chg="mod">
          <ac:chgData name="김진혁" userId="S::kjh1008@konkuk.ac.kr::75bb935a-b4b5-464d-aa38-1a1d84529147" providerId="AD" clId="Web-{1D139765-B60B-44E4-8368-AD7C86C7C37C}" dt="2022-11-28T19:28:12.567" v="357" actId="1076"/>
          <ac:spMkLst>
            <pc:docMk/>
            <pc:sldMk cId="852484710" sldId="2377"/>
            <ac:spMk id="16" creationId="{184E7A66-38B6-62C2-0CB7-A0CBB4165F74}"/>
          </ac:spMkLst>
        </pc:spChg>
        <pc:picChg chg="add mod">
          <ac:chgData name="김진혁" userId="S::kjh1008@konkuk.ac.kr::75bb935a-b4b5-464d-aa38-1a1d84529147" providerId="AD" clId="Web-{1D139765-B60B-44E4-8368-AD7C86C7C37C}" dt="2022-11-28T19:24:42.428" v="274" actId="1076"/>
          <ac:picMkLst>
            <pc:docMk/>
            <pc:sldMk cId="852484710" sldId="2377"/>
            <ac:picMk id="3" creationId="{B9857D90-E7EA-23C5-A033-9511BBBA415C}"/>
          </ac:picMkLst>
        </pc:picChg>
        <pc:picChg chg="add mod">
          <ac:chgData name="김진혁" userId="S::kjh1008@konkuk.ac.kr::75bb935a-b4b5-464d-aa38-1a1d84529147" providerId="AD" clId="Web-{1D139765-B60B-44E4-8368-AD7C86C7C37C}" dt="2022-11-28T19:26:37.264" v="327" actId="1076"/>
          <ac:picMkLst>
            <pc:docMk/>
            <pc:sldMk cId="852484710" sldId="2377"/>
            <ac:picMk id="4" creationId="{9C539313-78AD-E81F-C788-93901946847F}"/>
          </ac:picMkLst>
        </pc:picChg>
        <pc:picChg chg="del">
          <ac:chgData name="김진혁" userId="S::kjh1008@konkuk.ac.kr::75bb935a-b4b5-464d-aa38-1a1d84529147" providerId="AD" clId="Web-{1D139765-B60B-44E4-8368-AD7C86C7C37C}" dt="2022-11-28T19:23:54.722" v="268"/>
          <ac:picMkLst>
            <pc:docMk/>
            <pc:sldMk cId="852484710" sldId="2377"/>
            <ac:picMk id="7" creationId="{054B47B6-F5B9-9A32-C4F1-BFB75BFA27C2}"/>
          </ac:picMkLst>
        </pc:picChg>
        <pc:picChg chg="del">
          <ac:chgData name="김진혁" userId="S::kjh1008@konkuk.ac.kr::75bb935a-b4b5-464d-aa38-1a1d84529147" providerId="AD" clId="Web-{1D139765-B60B-44E4-8368-AD7C86C7C37C}" dt="2022-11-28T19:23:55.457" v="269"/>
          <ac:picMkLst>
            <pc:docMk/>
            <pc:sldMk cId="852484710" sldId="2377"/>
            <ac:picMk id="15" creationId="{65570F52-5F17-17BC-2801-6A24FC406A4E}"/>
          </ac:picMkLst>
        </pc:picChg>
      </pc:sldChg>
      <pc:sldChg chg="add del replId">
        <pc:chgData name="김진혁" userId="S::kjh1008@konkuk.ac.kr::75bb935a-b4b5-464d-aa38-1a1d84529147" providerId="AD" clId="Web-{1D139765-B60B-44E4-8368-AD7C86C7C37C}" dt="2022-11-28T19:03:20.252" v="54"/>
        <pc:sldMkLst>
          <pc:docMk/>
          <pc:sldMk cId="2536454336" sldId="2377"/>
        </pc:sldMkLst>
      </pc:sldChg>
      <pc:sldChg chg="modSp add replId">
        <pc:chgData name="김진혁" userId="S::kjh1008@konkuk.ac.kr::75bb935a-b4b5-464d-aa38-1a1d84529147" providerId="AD" clId="Web-{1D139765-B60B-44E4-8368-AD7C86C7C37C}" dt="2022-11-28T19:30:04.033" v="363" actId="20577"/>
        <pc:sldMkLst>
          <pc:docMk/>
          <pc:sldMk cId="1140451687" sldId="2378"/>
        </pc:sldMkLst>
        <pc:spChg chg="mod">
          <ac:chgData name="김진혁" userId="S::kjh1008@konkuk.ac.kr::75bb935a-b4b5-464d-aa38-1a1d84529147" providerId="AD" clId="Web-{1D139765-B60B-44E4-8368-AD7C86C7C37C}" dt="2022-11-28T19:30:04.033" v="363" actId="20577"/>
          <ac:spMkLst>
            <pc:docMk/>
            <pc:sldMk cId="1140451687" sldId="2378"/>
            <ac:spMk id="10" creationId="{00000000-0000-0000-0000-000000000000}"/>
          </ac:spMkLst>
        </pc:spChg>
      </pc:sldChg>
      <pc:sldChg chg="addSp delSp modSp add replId">
        <pc:chgData name="김진혁" userId="S::kjh1008@konkuk.ac.kr::75bb935a-b4b5-464d-aa38-1a1d84529147" providerId="AD" clId="Web-{1D139765-B60B-44E4-8368-AD7C86C7C37C}" dt="2022-11-28T19:52:00.943" v="593" actId="20577"/>
        <pc:sldMkLst>
          <pc:docMk/>
          <pc:sldMk cId="3606131525" sldId="2379"/>
        </pc:sldMkLst>
        <pc:spChg chg="mod">
          <ac:chgData name="김진혁" userId="S::kjh1008@konkuk.ac.kr::75bb935a-b4b5-464d-aa38-1a1d84529147" providerId="AD" clId="Web-{1D139765-B60B-44E4-8368-AD7C86C7C37C}" dt="2022-11-28T19:52:00.943" v="593" actId="20577"/>
          <ac:spMkLst>
            <pc:docMk/>
            <pc:sldMk cId="3606131525" sldId="2379"/>
            <ac:spMk id="2" creationId="{0CEECFCE-504B-6EA2-FA4B-DF477730F881}"/>
          </ac:spMkLst>
        </pc:spChg>
        <pc:spChg chg="mod">
          <ac:chgData name="김진혁" userId="S::kjh1008@konkuk.ac.kr::75bb935a-b4b5-464d-aa38-1a1d84529147" providerId="AD" clId="Web-{1D139765-B60B-44E4-8368-AD7C86C7C37C}" dt="2022-11-28T19:50:30.407" v="482" actId="20577"/>
          <ac:spMkLst>
            <pc:docMk/>
            <pc:sldMk cId="3606131525" sldId="2379"/>
            <ac:spMk id="10" creationId="{00000000-0000-0000-0000-000000000000}"/>
          </ac:spMkLst>
        </pc:spChg>
        <pc:spChg chg="del mod">
          <ac:chgData name="김진혁" userId="S::kjh1008@konkuk.ac.kr::75bb935a-b4b5-464d-aa38-1a1d84529147" providerId="AD" clId="Web-{1D139765-B60B-44E4-8368-AD7C86C7C37C}" dt="2022-11-28T19:49:28.808" v="422"/>
          <ac:spMkLst>
            <pc:docMk/>
            <pc:sldMk cId="3606131525" sldId="2379"/>
            <ac:spMk id="16" creationId="{184E7A66-38B6-62C2-0CB7-A0CBB4165F74}"/>
          </ac:spMkLst>
        </pc:spChg>
        <pc:picChg chg="del">
          <ac:chgData name="김진혁" userId="S::kjh1008@konkuk.ac.kr::75bb935a-b4b5-464d-aa38-1a1d84529147" providerId="AD" clId="Web-{1D139765-B60B-44E4-8368-AD7C86C7C37C}" dt="2022-11-28T19:46:41.064" v="415"/>
          <ac:picMkLst>
            <pc:docMk/>
            <pc:sldMk cId="3606131525" sldId="2379"/>
            <ac:picMk id="3" creationId="{B9857D90-E7EA-23C5-A033-9511BBBA415C}"/>
          </ac:picMkLst>
        </pc:picChg>
        <pc:picChg chg="del">
          <ac:chgData name="김진혁" userId="S::kjh1008@konkuk.ac.kr::75bb935a-b4b5-464d-aa38-1a1d84529147" providerId="AD" clId="Web-{1D139765-B60B-44E4-8368-AD7C86C7C37C}" dt="2022-11-28T19:46:41.298" v="416"/>
          <ac:picMkLst>
            <pc:docMk/>
            <pc:sldMk cId="3606131525" sldId="2379"/>
            <ac:picMk id="4" creationId="{9C539313-78AD-E81F-C788-93901946847F}"/>
          </ac:picMkLst>
        </pc:picChg>
        <pc:picChg chg="add mod">
          <ac:chgData name="김진혁" userId="S::kjh1008@konkuk.ac.kr::75bb935a-b4b5-464d-aa38-1a1d84529147" providerId="AD" clId="Web-{1D139765-B60B-44E4-8368-AD7C86C7C37C}" dt="2022-11-28T19:48:00.584" v="419" actId="1076"/>
          <ac:picMkLst>
            <pc:docMk/>
            <pc:sldMk cId="3606131525" sldId="2379"/>
            <ac:picMk id="5" creationId="{C70DA97F-3C22-2499-21A7-D1D386EEEAA6}"/>
          </ac:picMkLst>
        </pc:picChg>
        <pc:picChg chg="add mod">
          <ac:chgData name="김진혁" userId="S::kjh1008@konkuk.ac.kr::75bb935a-b4b5-464d-aa38-1a1d84529147" providerId="AD" clId="Web-{1D139765-B60B-44E4-8368-AD7C86C7C37C}" dt="2022-11-28T19:49:36.982" v="427" actId="1076"/>
          <ac:picMkLst>
            <pc:docMk/>
            <pc:sldMk cId="3606131525" sldId="2379"/>
            <ac:picMk id="6" creationId="{5BF8C2E5-C975-380D-D694-CBA439BE5B1D}"/>
          </ac:picMkLst>
        </pc:picChg>
      </pc:sldChg>
    </pc:docChg>
  </pc:docChgLst>
  <pc:docChgLst>
    <pc:chgData name="이진욱" userId="8e4291ec-571d-48cb-82c7-c3159436ebdb" providerId="ADAL" clId="{F3C83843-ADE2-4C87-B745-E362CDE2E1DB}"/>
    <pc:docChg chg="undo custSel addSld delSld modSld sldOrd">
      <pc:chgData name="이진욱" userId="8e4291ec-571d-48cb-82c7-c3159436ebdb" providerId="ADAL" clId="{F3C83843-ADE2-4C87-B745-E362CDE2E1DB}" dt="2022-11-29T13:26:11" v="4562" actId="20577"/>
      <pc:docMkLst>
        <pc:docMk/>
      </pc:docMkLst>
      <pc:sldChg chg="delSp modSp mod">
        <pc:chgData name="이진욱" userId="8e4291ec-571d-48cb-82c7-c3159436ebdb" providerId="ADAL" clId="{F3C83843-ADE2-4C87-B745-E362CDE2E1DB}" dt="2022-11-29T13:25:59.424" v="4536" actId="478"/>
        <pc:sldMkLst>
          <pc:docMk/>
          <pc:sldMk cId="3848816897" sldId="258"/>
        </pc:sldMkLst>
        <pc:spChg chg="mod">
          <ac:chgData name="이진욱" userId="8e4291ec-571d-48cb-82c7-c3159436ebdb" providerId="ADAL" clId="{F3C83843-ADE2-4C87-B745-E362CDE2E1DB}" dt="2022-11-28T15:50:54.275" v="4420" actId="255"/>
          <ac:spMkLst>
            <pc:docMk/>
            <pc:sldMk cId="3848816897" sldId="258"/>
            <ac:spMk id="9" creationId="{00000000-0000-0000-0000-000000000000}"/>
          </ac:spMkLst>
        </pc:spChg>
        <pc:spChg chg="del mod">
          <ac:chgData name="이진욱" userId="8e4291ec-571d-48cb-82c7-c3159436ebdb" providerId="ADAL" clId="{F3C83843-ADE2-4C87-B745-E362CDE2E1DB}" dt="2022-11-29T13:25:57.120" v="4534" actId="478"/>
          <ac:spMkLst>
            <pc:docMk/>
            <pc:sldMk cId="3848816897" sldId="258"/>
            <ac:spMk id="17" creationId="{D0AEA878-EBE4-5899-9F4B-C7CFC5BA2D71}"/>
          </ac:spMkLst>
        </pc:spChg>
        <pc:spChg chg="del">
          <ac:chgData name="이진욱" userId="8e4291ec-571d-48cb-82c7-c3159436ebdb" providerId="ADAL" clId="{F3C83843-ADE2-4C87-B745-E362CDE2E1DB}" dt="2022-11-29T13:25:58.143" v="4535" actId="478"/>
          <ac:spMkLst>
            <pc:docMk/>
            <pc:sldMk cId="3848816897" sldId="258"/>
            <ac:spMk id="18" creationId="{64C18392-6B92-B818-F2DE-873BB8FE301F}"/>
          </ac:spMkLst>
        </pc:spChg>
        <pc:spChg chg="del">
          <ac:chgData name="이진욱" userId="8e4291ec-571d-48cb-82c7-c3159436ebdb" providerId="ADAL" clId="{F3C83843-ADE2-4C87-B745-E362CDE2E1DB}" dt="2022-11-29T13:25:59.424" v="4536" actId="478"/>
          <ac:spMkLst>
            <pc:docMk/>
            <pc:sldMk cId="3848816897" sldId="258"/>
            <ac:spMk id="19" creationId="{5776ABA8-32E2-E2EC-5096-7C78E98CA47A}"/>
          </ac:spMkLst>
        </pc:spChg>
      </pc:sldChg>
      <pc:sldChg chg="modSp mod">
        <pc:chgData name="이진욱" userId="8e4291ec-571d-48cb-82c7-c3159436ebdb" providerId="ADAL" clId="{F3C83843-ADE2-4C87-B745-E362CDE2E1DB}" dt="2022-11-28T15:51:34.378" v="4428" actId="403"/>
        <pc:sldMkLst>
          <pc:docMk/>
          <pc:sldMk cId="2558464271" sldId="260"/>
        </pc:sldMkLst>
        <pc:spChg chg="mod">
          <ac:chgData name="이진욱" userId="8e4291ec-571d-48cb-82c7-c3159436ebdb" providerId="ADAL" clId="{F3C83843-ADE2-4C87-B745-E362CDE2E1DB}" dt="2022-11-28T15:51:34.378" v="4428" actId="403"/>
          <ac:spMkLst>
            <pc:docMk/>
            <pc:sldMk cId="2558464271" sldId="260"/>
            <ac:spMk id="9" creationId="{00000000-0000-0000-0000-000000000000}"/>
          </ac:spMkLst>
        </pc:spChg>
      </pc:sldChg>
      <pc:sldChg chg="del">
        <pc:chgData name="이진욱" userId="8e4291ec-571d-48cb-82c7-c3159436ebdb" providerId="ADAL" clId="{F3C83843-ADE2-4C87-B745-E362CDE2E1DB}" dt="2022-11-28T14:13:48.932" v="3834" actId="47"/>
        <pc:sldMkLst>
          <pc:docMk/>
          <pc:sldMk cId="1981579096" sldId="261"/>
        </pc:sldMkLst>
      </pc:sldChg>
      <pc:sldChg chg="addSp delSp mod">
        <pc:chgData name="이진욱" userId="8e4291ec-571d-48cb-82c7-c3159436ebdb" providerId="ADAL" clId="{F3C83843-ADE2-4C87-B745-E362CDE2E1DB}" dt="2022-11-28T15:20:56.663" v="3902" actId="478"/>
        <pc:sldMkLst>
          <pc:docMk/>
          <pc:sldMk cId="1533787824" sldId="264"/>
        </pc:sldMkLst>
        <pc:spChg chg="add del">
          <ac:chgData name="이진욱" userId="8e4291ec-571d-48cb-82c7-c3159436ebdb" providerId="ADAL" clId="{F3C83843-ADE2-4C87-B745-E362CDE2E1DB}" dt="2022-11-28T15:20:56.137" v="3900" actId="478"/>
          <ac:spMkLst>
            <pc:docMk/>
            <pc:sldMk cId="1533787824" sldId="264"/>
            <ac:spMk id="4" creationId="{A9DA1CDD-9C96-2393-D022-2DFF972C9DB9}"/>
          </ac:spMkLst>
        </pc:spChg>
        <pc:spChg chg="add del">
          <ac:chgData name="이진욱" userId="8e4291ec-571d-48cb-82c7-c3159436ebdb" providerId="ADAL" clId="{F3C83843-ADE2-4C87-B745-E362CDE2E1DB}" dt="2022-11-28T15:20:55.943" v="3899" actId="478"/>
          <ac:spMkLst>
            <pc:docMk/>
            <pc:sldMk cId="1533787824" sldId="264"/>
            <ac:spMk id="6" creationId="{C6A350D5-D73D-C6A6-32EF-A55FC45FBBF6}"/>
          </ac:spMkLst>
        </pc:spChg>
        <pc:picChg chg="add del">
          <ac:chgData name="이진욱" userId="8e4291ec-571d-48cb-82c7-c3159436ebdb" providerId="ADAL" clId="{F3C83843-ADE2-4C87-B745-E362CDE2E1DB}" dt="2022-11-28T15:20:56.368" v="3901" actId="478"/>
          <ac:picMkLst>
            <pc:docMk/>
            <pc:sldMk cId="1533787824" sldId="264"/>
            <ac:picMk id="3" creationId="{017F8022-23D1-B9DA-1A13-2963AFB631B9}"/>
          </ac:picMkLst>
        </pc:picChg>
        <pc:picChg chg="add del">
          <ac:chgData name="이진욱" userId="8e4291ec-571d-48cb-82c7-c3159436ebdb" providerId="ADAL" clId="{F3C83843-ADE2-4C87-B745-E362CDE2E1DB}" dt="2022-11-28T15:20:56.663" v="3902" actId="478"/>
          <ac:picMkLst>
            <pc:docMk/>
            <pc:sldMk cId="1533787824" sldId="264"/>
            <ac:picMk id="1026" creationId="{544914E4-344A-1F50-B061-AF34BBD59098}"/>
          </ac:picMkLst>
        </pc:picChg>
      </pc:sldChg>
      <pc:sldChg chg="modSp mod ord">
        <pc:chgData name="이진욱" userId="8e4291ec-571d-48cb-82c7-c3159436ebdb" providerId="ADAL" clId="{F3C83843-ADE2-4C87-B745-E362CDE2E1DB}" dt="2022-11-28T15:51:14.620" v="4426" actId="403"/>
        <pc:sldMkLst>
          <pc:docMk/>
          <pc:sldMk cId="2014439589" sldId="2342"/>
        </pc:sldMkLst>
        <pc:spChg chg="mod">
          <ac:chgData name="이진욱" userId="8e4291ec-571d-48cb-82c7-c3159436ebdb" providerId="ADAL" clId="{F3C83843-ADE2-4C87-B745-E362CDE2E1DB}" dt="2022-11-28T15:51:14.620" v="4426" actId="403"/>
          <ac:spMkLst>
            <pc:docMk/>
            <pc:sldMk cId="2014439589" sldId="2342"/>
            <ac:spMk id="9" creationId="{00000000-0000-0000-0000-000000000000}"/>
          </ac:spMkLst>
        </pc:spChg>
      </pc:sldChg>
      <pc:sldChg chg="modSp mod">
        <pc:chgData name="이진욱" userId="8e4291ec-571d-48cb-82c7-c3159436ebdb" providerId="ADAL" clId="{F3C83843-ADE2-4C87-B745-E362CDE2E1DB}" dt="2022-11-28T15:52:00.917" v="4439" actId="403"/>
        <pc:sldMkLst>
          <pc:docMk/>
          <pc:sldMk cId="1715443678" sldId="2343"/>
        </pc:sldMkLst>
        <pc:spChg chg="mod">
          <ac:chgData name="이진욱" userId="8e4291ec-571d-48cb-82c7-c3159436ebdb" providerId="ADAL" clId="{F3C83843-ADE2-4C87-B745-E362CDE2E1DB}" dt="2022-11-28T15:52:00.917" v="4439" actId="403"/>
          <ac:spMkLst>
            <pc:docMk/>
            <pc:sldMk cId="1715443678" sldId="2343"/>
            <ac:spMk id="109" creationId="{60323354-8912-5F74-EA99-405FA2E5E279}"/>
          </ac:spMkLst>
        </pc:spChg>
      </pc:sldChg>
      <pc:sldChg chg="modSp mod">
        <pc:chgData name="이진욱" userId="8e4291ec-571d-48cb-82c7-c3159436ebdb" providerId="ADAL" clId="{F3C83843-ADE2-4C87-B745-E362CDE2E1DB}" dt="2022-11-28T15:52:03.125" v="4440" actId="403"/>
        <pc:sldMkLst>
          <pc:docMk/>
          <pc:sldMk cId="4216119266" sldId="2344"/>
        </pc:sldMkLst>
        <pc:spChg chg="mod">
          <ac:chgData name="이진욱" userId="8e4291ec-571d-48cb-82c7-c3159436ebdb" providerId="ADAL" clId="{F3C83843-ADE2-4C87-B745-E362CDE2E1DB}" dt="2022-11-28T15:52:03.125" v="4440" actId="403"/>
          <ac:spMkLst>
            <pc:docMk/>
            <pc:sldMk cId="4216119266" sldId="2344"/>
            <ac:spMk id="9" creationId="{00000000-0000-0000-0000-000000000000}"/>
          </ac:spMkLst>
        </pc:spChg>
      </pc:sldChg>
      <pc:sldChg chg="addSp delSp modSp mod">
        <pc:chgData name="이진욱" userId="8e4291ec-571d-48cb-82c7-c3159436ebdb" providerId="ADAL" clId="{F3C83843-ADE2-4C87-B745-E362CDE2E1DB}" dt="2022-11-28T15:51:39.434" v="4430" actId="403"/>
        <pc:sldMkLst>
          <pc:docMk/>
          <pc:sldMk cId="2360308900" sldId="2345"/>
        </pc:sldMkLst>
        <pc:spChg chg="mod">
          <ac:chgData name="이진욱" userId="8e4291ec-571d-48cb-82c7-c3159436ebdb" providerId="ADAL" clId="{F3C83843-ADE2-4C87-B745-E362CDE2E1DB}" dt="2022-11-28T14:31:19.043" v="3853" actId="20577"/>
          <ac:spMkLst>
            <pc:docMk/>
            <pc:sldMk cId="2360308900" sldId="2345"/>
            <ac:spMk id="3" creationId="{7998DF80-6BF3-0B1F-EDB6-037BADFD9BED}"/>
          </ac:spMkLst>
        </pc:spChg>
        <pc:spChg chg="mod">
          <ac:chgData name="이진욱" userId="8e4291ec-571d-48cb-82c7-c3159436ebdb" providerId="ADAL" clId="{F3C83843-ADE2-4C87-B745-E362CDE2E1DB}" dt="2022-11-28T15:51:39.434" v="4430" actId="403"/>
          <ac:spMkLst>
            <pc:docMk/>
            <pc:sldMk cId="2360308900" sldId="2345"/>
            <ac:spMk id="9" creationId="{00000000-0000-0000-0000-000000000000}"/>
          </ac:spMkLst>
        </pc:spChg>
        <pc:picChg chg="del">
          <ac:chgData name="이진욱" userId="8e4291ec-571d-48cb-82c7-c3159436ebdb" providerId="ADAL" clId="{F3C83843-ADE2-4C87-B745-E362CDE2E1DB}" dt="2022-11-28T14:31:00.722" v="3839" actId="478"/>
          <ac:picMkLst>
            <pc:docMk/>
            <pc:sldMk cId="2360308900" sldId="2345"/>
            <ac:picMk id="2" creationId="{50EA074E-D936-6830-2FF6-CB2E119701AD}"/>
          </ac:picMkLst>
        </pc:picChg>
        <pc:picChg chg="del">
          <ac:chgData name="이진욱" userId="8e4291ec-571d-48cb-82c7-c3159436ebdb" providerId="ADAL" clId="{F3C83843-ADE2-4C87-B745-E362CDE2E1DB}" dt="2022-11-28T14:31:00.235" v="3838" actId="478"/>
          <ac:picMkLst>
            <pc:docMk/>
            <pc:sldMk cId="2360308900" sldId="2345"/>
            <ac:picMk id="4" creationId="{09672262-A932-1A60-93E0-CA65D99B30F9}"/>
          </ac:picMkLst>
        </pc:picChg>
        <pc:picChg chg="add mod">
          <ac:chgData name="이진욱" userId="8e4291ec-571d-48cb-82c7-c3159436ebdb" providerId="ADAL" clId="{F3C83843-ADE2-4C87-B745-E362CDE2E1DB}" dt="2022-11-28T14:31:47.613" v="3864" actId="1076"/>
          <ac:picMkLst>
            <pc:docMk/>
            <pc:sldMk cId="2360308900" sldId="2345"/>
            <ac:picMk id="7" creationId="{96A826AB-DB9B-1CC2-D30F-2A95FD6BB062}"/>
          </ac:picMkLst>
        </pc:picChg>
        <pc:picChg chg="add mod">
          <ac:chgData name="이진욱" userId="8e4291ec-571d-48cb-82c7-c3159436ebdb" providerId="ADAL" clId="{F3C83843-ADE2-4C87-B745-E362CDE2E1DB}" dt="2022-11-28T14:31:46.558" v="3863" actId="1076"/>
          <ac:picMkLst>
            <pc:docMk/>
            <pc:sldMk cId="2360308900" sldId="2345"/>
            <ac:picMk id="16" creationId="{3E9A1243-3C76-6128-B5F0-7C7C4AB4E871}"/>
          </ac:picMkLst>
        </pc:picChg>
        <pc:cxnChg chg="del">
          <ac:chgData name="이진욱" userId="8e4291ec-571d-48cb-82c7-c3159436ebdb" providerId="ADAL" clId="{F3C83843-ADE2-4C87-B745-E362CDE2E1DB}" dt="2022-11-28T14:31:01.570" v="3840" actId="478"/>
          <ac:cxnSpMkLst>
            <pc:docMk/>
            <pc:sldMk cId="2360308900" sldId="2345"/>
            <ac:cxnSpMk id="5" creationId="{92F71E47-C9FF-CA8E-1A05-91B3FCB95D5E}"/>
          </ac:cxnSpMkLst>
        </pc:cxnChg>
      </pc:sldChg>
      <pc:sldChg chg="modSp mod">
        <pc:chgData name="이진욱" userId="8e4291ec-571d-48cb-82c7-c3159436ebdb" providerId="ADAL" clId="{F3C83843-ADE2-4C87-B745-E362CDE2E1DB}" dt="2022-11-28T15:51:37.151" v="4429" actId="403"/>
        <pc:sldMkLst>
          <pc:docMk/>
          <pc:sldMk cId="1818807810" sldId="2346"/>
        </pc:sldMkLst>
        <pc:spChg chg="mod">
          <ac:chgData name="이진욱" userId="8e4291ec-571d-48cb-82c7-c3159436ebdb" providerId="ADAL" clId="{F3C83843-ADE2-4C87-B745-E362CDE2E1DB}" dt="2022-11-28T15:51:37.151" v="4429" actId="403"/>
          <ac:spMkLst>
            <pc:docMk/>
            <pc:sldMk cId="1818807810" sldId="2346"/>
            <ac:spMk id="9" creationId="{00000000-0000-0000-0000-000000000000}"/>
          </ac:spMkLst>
        </pc:spChg>
      </pc:sldChg>
      <pc:sldChg chg="modSp mod">
        <pc:chgData name="이진욱" userId="8e4291ec-571d-48cb-82c7-c3159436ebdb" providerId="ADAL" clId="{F3C83843-ADE2-4C87-B745-E362CDE2E1DB}" dt="2022-11-28T15:51:44.038" v="4432" actId="403"/>
        <pc:sldMkLst>
          <pc:docMk/>
          <pc:sldMk cId="1624284586" sldId="2347"/>
        </pc:sldMkLst>
        <pc:spChg chg="mod">
          <ac:chgData name="이진욱" userId="8e4291ec-571d-48cb-82c7-c3159436ebdb" providerId="ADAL" clId="{F3C83843-ADE2-4C87-B745-E362CDE2E1DB}" dt="2022-11-28T15:51:44.038" v="4432" actId="403"/>
          <ac:spMkLst>
            <pc:docMk/>
            <pc:sldMk cId="1624284586" sldId="2347"/>
            <ac:spMk id="9" creationId="{00000000-0000-0000-0000-000000000000}"/>
          </ac:spMkLst>
        </pc:spChg>
      </pc:sldChg>
      <pc:sldChg chg="del">
        <pc:chgData name="이진욱" userId="8e4291ec-571d-48cb-82c7-c3159436ebdb" providerId="ADAL" clId="{F3C83843-ADE2-4C87-B745-E362CDE2E1DB}" dt="2022-11-28T14:48:36.572" v="3867" actId="47"/>
        <pc:sldMkLst>
          <pc:docMk/>
          <pc:sldMk cId="770742050" sldId="2348"/>
        </pc:sldMkLst>
      </pc:sldChg>
      <pc:sldChg chg="del">
        <pc:chgData name="이진욱" userId="8e4291ec-571d-48cb-82c7-c3159436ebdb" providerId="ADAL" clId="{F3C83843-ADE2-4C87-B745-E362CDE2E1DB}" dt="2022-11-28T14:13:48.316" v="3833" actId="47"/>
        <pc:sldMkLst>
          <pc:docMk/>
          <pc:sldMk cId="2161064630" sldId="2349"/>
        </pc:sldMkLst>
      </pc:sldChg>
      <pc:sldChg chg="addSp delSp modSp del mod modNotesTx">
        <pc:chgData name="이진욱" userId="8e4291ec-571d-48cb-82c7-c3159436ebdb" providerId="ADAL" clId="{F3C83843-ADE2-4C87-B745-E362CDE2E1DB}" dt="2022-11-29T08:38:40.316" v="4442" actId="47"/>
        <pc:sldMkLst>
          <pc:docMk/>
          <pc:sldMk cId="576364682" sldId="2353"/>
        </pc:sldMkLst>
        <pc:spChg chg="mod">
          <ac:chgData name="이진욱" userId="8e4291ec-571d-48cb-82c7-c3159436ebdb" providerId="ADAL" clId="{F3C83843-ADE2-4C87-B745-E362CDE2E1DB}" dt="2022-11-28T12:57:38.982" v="2782" actId="20577"/>
          <ac:spMkLst>
            <pc:docMk/>
            <pc:sldMk cId="576364682" sldId="2353"/>
            <ac:spMk id="3" creationId="{FA1EADC8-4339-A3AD-864E-6D308ED4874B}"/>
          </ac:spMkLst>
        </pc:spChg>
        <pc:spChg chg="add del">
          <ac:chgData name="이진욱" userId="8e4291ec-571d-48cb-82c7-c3159436ebdb" providerId="ADAL" clId="{F3C83843-ADE2-4C87-B745-E362CDE2E1DB}" dt="2022-11-28T12:57:34.937" v="2766" actId="478"/>
          <ac:spMkLst>
            <pc:docMk/>
            <pc:sldMk cId="576364682" sldId="2353"/>
            <ac:spMk id="13" creationId="{8D9A742B-3383-CC26-523B-9C69466E02CC}"/>
          </ac:spMkLst>
        </pc:spChg>
        <pc:spChg chg="add del">
          <ac:chgData name="이진욱" userId="8e4291ec-571d-48cb-82c7-c3159436ebdb" providerId="ADAL" clId="{F3C83843-ADE2-4C87-B745-E362CDE2E1DB}" dt="2022-11-28T12:57:35.145" v="2767" actId="478"/>
          <ac:spMkLst>
            <pc:docMk/>
            <pc:sldMk cId="576364682" sldId="2353"/>
            <ac:spMk id="16" creationId="{C531E820-239D-D5FF-9E75-7523ACBB2587}"/>
          </ac:spMkLst>
        </pc:spChg>
      </pc:sldChg>
      <pc:sldChg chg="modSp mod">
        <pc:chgData name="이진욱" userId="8e4291ec-571d-48cb-82c7-c3159436ebdb" providerId="ADAL" clId="{F3C83843-ADE2-4C87-B745-E362CDE2E1DB}" dt="2022-11-28T15:51:31.025" v="4427" actId="403"/>
        <pc:sldMkLst>
          <pc:docMk/>
          <pc:sldMk cId="3880205148" sldId="2354"/>
        </pc:sldMkLst>
        <pc:spChg chg="mod">
          <ac:chgData name="이진욱" userId="8e4291ec-571d-48cb-82c7-c3159436ebdb" providerId="ADAL" clId="{F3C83843-ADE2-4C87-B745-E362CDE2E1DB}" dt="2022-11-28T15:51:31.025" v="4427" actId="403"/>
          <ac:spMkLst>
            <pc:docMk/>
            <pc:sldMk cId="3880205148" sldId="2354"/>
            <ac:spMk id="9" creationId="{00000000-0000-0000-0000-000000000000}"/>
          </ac:spMkLst>
        </pc:spChg>
      </pc:sldChg>
      <pc:sldChg chg="modSp mod">
        <pc:chgData name="이진욱" userId="8e4291ec-571d-48cb-82c7-c3159436ebdb" providerId="ADAL" clId="{F3C83843-ADE2-4C87-B745-E362CDE2E1DB}" dt="2022-11-28T15:51:11.899" v="4425" actId="403"/>
        <pc:sldMkLst>
          <pc:docMk/>
          <pc:sldMk cId="3271917" sldId="2355"/>
        </pc:sldMkLst>
        <pc:spChg chg="mod">
          <ac:chgData name="이진욱" userId="8e4291ec-571d-48cb-82c7-c3159436ebdb" providerId="ADAL" clId="{F3C83843-ADE2-4C87-B745-E362CDE2E1DB}" dt="2022-11-28T15:51:11.899" v="4425" actId="403"/>
          <ac:spMkLst>
            <pc:docMk/>
            <pc:sldMk cId="3271917" sldId="2355"/>
            <ac:spMk id="9" creationId="{00000000-0000-0000-0000-000000000000}"/>
          </ac:spMkLst>
        </pc:spChg>
      </pc:sldChg>
      <pc:sldChg chg="modSp mod">
        <pc:chgData name="이진욱" userId="8e4291ec-571d-48cb-82c7-c3159436ebdb" providerId="ADAL" clId="{F3C83843-ADE2-4C87-B745-E362CDE2E1DB}" dt="2022-11-28T15:51:56.012" v="4437" actId="403"/>
        <pc:sldMkLst>
          <pc:docMk/>
          <pc:sldMk cId="1363461286" sldId="2357"/>
        </pc:sldMkLst>
        <pc:spChg chg="mod">
          <ac:chgData name="이진욱" userId="8e4291ec-571d-48cb-82c7-c3159436ebdb" providerId="ADAL" clId="{F3C83843-ADE2-4C87-B745-E362CDE2E1DB}" dt="2022-11-28T15:51:56.012" v="4437" actId="403"/>
          <ac:spMkLst>
            <pc:docMk/>
            <pc:sldMk cId="1363461286" sldId="2357"/>
            <ac:spMk id="109" creationId="{60323354-8912-5F74-EA99-405FA2E5E279}"/>
          </ac:spMkLst>
        </pc:spChg>
      </pc:sldChg>
      <pc:sldChg chg="addSp delSp modSp mod">
        <pc:chgData name="이진욱" userId="8e4291ec-571d-48cb-82c7-c3159436ebdb" providerId="ADAL" clId="{F3C83843-ADE2-4C87-B745-E362CDE2E1DB}" dt="2022-11-28T15:51:57.907" v="4438" actId="403"/>
        <pc:sldMkLst>
          <pc:docMk/>
          <pc:sldMk cId="856765339" sldId="2358"/>
        </pc:sldMkLst>
        <pc:spChg chg="mod">
          <ac:chgData name="이진욱" userId="8e4291ec-571d-48cb-82c7-c3159436ebdb" providerId="ADAL" clId="{F3C83843-ADE2-4C87-B745-E362CDE2E1DB}" dt="2022-11-28T15:51:57.907" v="4438" actId="403"/>
          <ac:spMkLst>
            <pc:docMk/>
            <pc:sldMk cId="856765339" sldId="2358"/>
            <ac:spMk id="109" creationId="{60323354-8912-5F74-EA99-405FA2E5E279}"/>
          </ac:spMkLst>
        </pc:spChg>
        <pc:picChg chg="add del">
          <ac:chgData name="이진욱" userId="8e4291ec-571d-48cb-82c7-c3159436ebdb" providerId="ADAL" clId="{F3C83843-ADE2-4C87-B745-E362CDE2E1DB}" dt="2022-11-28T12:41:05.513" v="2709" actId="22"/>
          <ac:picMkLst>
            <pc:docMk/>
            <pc:sldMk cId="856765339" sldId="2358"/>
            <ac:picMk id="3" creationId="{EC9226D4-F52D-C667-0F5B-DD0C05D188C5}"/>
          </ac:picMkLst>
        </pc:picChg>
      </pc:sldChg>
      <pc:sldChg chg="modSp mod">
        <pc:chgData name="이진욱" userId="8e4291ec-571d-48cb-82c7-c3159436ebdb" providerId="ADAL" clId="{F3C83843-ADE2-4C87-B745-E362CDE2E1DB}" dt="2022-11-28T15:51:51.217" v="4435" actId="403"/>
        <pc:sldMkLst>
          <pc:docMk/>
          <pc:sldMk cId="2502835381" sldId="2359"/>
        </pc:sldMkLst>
        <pc:spChg chg="mod">
          <ac:chgData name="이진욱" userId="8e4291ec-571d-48cb-82c7-c3159436ebdb" providerId="ADAL" clId="{F3C83843-ADE2-4C87-B745-E362CDE2E1DB}" dt="2022-11-28T15:51:51.217" v="4435" actId="403"/>
          <ac:spMkLst>
            <pc:docMk/>
            <pc:sldMk cId="2502835381" sldId="2359"/>
            <ac:spMk id="109" creationId="{60323354-8912-5F74-EA99-405FA2E5E279}"/>
          </ac:spMkLst>
        </pc:spChg>
      </pc:sldChg>
      <pc:sldChg chg="addSp delSp modSp del mod modNotesTx">
        <pc:chgData name="이진욱" userId="8e4291ec-571d-48cb-82c7-c3159436ebdb" providerId="ADAL" clId="{F3C83843-ADE2-4C87-B745-E362CDE2E1DB}" dt="2022-11-28T14:19:55.158" v="3836" actId="2696"/>
        <pc:sldMkLst>
          <pc:docMk/>
          <pc:sldMk cId="2172539497" sldId="2360"/>
        </pc:sldMkLst>
        <pc:spChg chg="del">
          <ac:chgData name="이진욱" userId="8e4291ec-571d-48cb-82c7-c3159436ebdb" providerId="ADAL" clId="{F3C83843-ADE2-4C87-B745-E362CDE2E1DB}" dt="2022-11-28T09:32:38.758" v="16" actId="478"/>
          <ac:spMkLst>
            <pc:docMk/>
            <pc:sldMk cId="2172539497" sldId="2360"/>
            <ac:spMk id="3" creationId="{7998DF80-6BF3-0B1F-EDB6-037BADFD9BED}"/>
          </ac:spMkLst>
        </pc:spChg>
        <pc:spChg chg="del">
          <ac:chgData name="이진욱" userId="8e4291ec-571d-48cb-82c7-c3159436ebdb" providerId="ADAL" clId="{F3C83843-ADE2-4C87-B745-E362CDE2E1DB}" dt="2022-11-28T09:49:14.882" v="24" actId="478"/>
          <ac:spMkLst>
            <pc:docMk/>
            <pc:sldMk cId="2172539497" sldId="2360"/>
            <ac:spMk id="5" creationId="{4CB98802-CED0-250E-0BF1-9DD71D16F308}"/>
          </ac:spMkLst>
        </pc:spChg>
        <pc:spChg chg="mod">
          <ac:chgData name="이진욱" userId="8e4291ec-571d-48cb-82c7-c3159436ebdb" providerId="ADAL" clId="{F3C83843-ADE2-4C87-B745-E362CDE2E1DB}" dt="2022-11-28T12:38:13.098" v="2422" actId="1076"/>
          <ac:spMkLst>
            <pc:docMk/>
            <pc:sldMk cId="2172539497" sldId="2360"/>
            <ac:spMk id="8" creationId="{00000000-0000-0000-0000-000000000000}"/>
          </ac:spMkLst>
        </pc:spChg>
        <pc:spChg chg="mod">
          <ac:chgData name="이진욱" userId="8e4291ec-571d-48cb-82c7-c3159436ebdb" providerId="ADAL" clId="{F3C83843-ADE2-4C87-B745-E362CDE2E1DB}" dt="2022-11-28T09:32:32.254" v="13" actId="20577"/>
          <ac:spMkLst>
            <pc:docMk/>
            <pc:sldMk cId="2172539497" sldId="2360"/>
            <ac:spMk id="10" creationId="{00000000-0000-0000-0000-000000000000}"/>
          </ac:spMkLst>
        </pc:spChg>
        <pc:spChg chg="add mod">
          <ac:chgData name="이진욱" userId="8e4291ec-571d-48cb-82c7-c3159436ebdb" providerId="ADAL" clId="{F3C83843-ADE2-4C87-B745-E362CDE2E1DB}" dt="2022-11-28T09:50:05.961" v="55" actId="20577"/>
          <ac:spMkLst>
            <pc:docMk/>
            <pc:sldMk cId="2172539497" sldId="2360"/>
            <ac:spMk id="16" creationId="{550656E8-35AC-D22A-17D5-8F3B11B23FF2}"/>
          </ac:spMkLst>
        </pc:spChg>
        <pc:spChg chg="add mod">
          <ac:chgData name="이진욱" userId="8e4291ec-571d-48cb-82c7-c3159436ebdb" providerId="ADAL" clId="{F3C83843-ADE2-4C87-B745-E362CDE2E1DB}" dt="2022-11-28T12:39:25.291" v="2706"/>
          <ac:spMkLst>
            <pc:docMk/>
            <pc:sldMk cId="2172539497" sldId="2360"/>
            <ac:spMk id="19" creationId="{CDE1F032-C49F-0F8D-66DE-38E04FFEDE3F}"/>
          </ac:spMkLst>
        </pc:spChg>
        <pc:spChg chg="del mod">
          <ac:chgData name="이진욱" userId="8e4291ec-571d-48cb-82c7-c3159436ebdb" providerId="ADAL" clId="{F3C83843-ADE2-4C87-B745-E362CDE2E1DB}" dt="2022-11-28T09:32:40.583" v="18" actId="478"/>
          <ac:spMkLst>
            <pc:docMk/>
            <pc:sldMk cId="2172539497" sldId="2360"/>
            <ac:spMk id="20" creationId="{ABC34C56-5AC6-5B7A-B274-29EF2A3FE8EE}"/>
          </ac:spMkLst>
        </pc:spChg>
        <pc:spChg chg="del">
          <ac:chgData name="이진욱" userId="8e4291ec-571d-48cb-82c7-c3159436ebdb" providerId="ADAL" clId="{F3C83843-ADE2-4C87-B745-E362CDE2E1DB}" dt="2022-11-28T09:32:41.965" v="19" actId="478"/>
          <ac:spMkLst>
            <pc:docMk/>
            <pc:sldMk cId="2172539497" sldId="2360"/>
            <ac:spMk id="24" creationId="{03886CC4-ECE9-DDA3-66C0-8F7B64B8B9D8}"/>
          </ac:spMkLst>
        </pc:spChg>
        <pc:spChg chg="del">
          <ac:chgData name="이진욱" userId="8e4291ec-571d-48cb-82c7-c3159436ebdb" providerId="ADAL" clId="{F3C83843-ADE2-4C87-B745-E362CDE2E1DB}" dt="2022-11-28T09:32:42.822" v="20" actId="478"/>
          <ac:spMkLst>
            <pc:docMk/>
            <pc:sldMk cId="2172539497" sldId="2360"/>
            <ac:spMk id="25" creationId="{496C0739-D41D-F00C-CECD-9F1BA0C8A8EF}"/>
          </ac:spMkLst>
        </pc:spChg>
        <pc:picChg chg="del">
          <ac:chgData name="이진욱" userId="8e4291ec-571d-48cb-82c7-c3159436ebdb" providerId="ADAL" clId="{F3C83843-ADE2-4C87-B745-E362CDE2E1DB}" dt="2022-11-28T09:32:43.361" v="21" actId="478"/>
          <ac:picMkLst>
            <pc:docMk/>
            <pc:sldMk cId="2172539497" sldId="2360"/>
            <ac:picMk id="2" creationId="{96DFC1B1-74D4-E72F-D4A7-E956F4023A6B}"/>
          </ac:picMkLst>
        </pc:picChg>
        <pc:picChg chg="del">
          <ac:chgData name="이진욱" userId="8e4291ec-571d-48cb-82c7-c3159436ebdb" providerId="ADAL" clId="{F3C83843-ADE2-4C87-B745-E362CDE2E1DB}" dt="2022-11-28T09:32:43.683" v="22" actId="478"/>
          <ac:picMkLst>
            <pc:docMk/>
            <pc:sldMk cId="2172539497" sldId="2360"/>
            <ac:picMk id="6" creationId="{F662DB59-D1D4-7A4F-EEE4-6E0BC2F789C8}"/>
          </ac:picMkLst>
        </pc:picChg>
        <pc:picChg chg="add mod">
          <ac:chgData name="이진욱" userId="8e4291ec-571d-48cb-82c7-c3159436ebdb" providerId="ADAL" clId="{F3C83843-ADE2-4C87-B745-E362CDE2E1DB}" dt="2022-11-28T09:50:08.824" v="56" actId="1076"/>
          <ac:picMkLst>
            <pc:docMk/>
            <pc:sldMk cId="2172539497" sldId="2360"/>
            <ac:picMk id="15" creationId="{3D90B1C1-D616-A1F5-DD8A-427F6820A290}"/>
          </ac:picMkLst>
        </pc:picChg>
        <pc:picChg chg="del">
          <ac:chgData name="이진욱" userId="8e4291ec-571d-48cb-82c7-c3159436ebdb" providerId="ADAL" clId="{F3C83843-ADE2-4C87-B745-E362CDE2E1DB}" dt="2022-11-28T09:32:37.251" v="14" actId="478"/>
          <ac:picMkLst>
            <pc:docMk/>
            <pc:sldMk cId="2172539497" sldId="2360"/>
            <ac:picMk id="17" creationId="{09EC9539-C06C-4ACB-6A28-7288E90D6EB3}"/>
          </ac:picMkLst>
        </pc:picChg>
        <pc:picChg chg="del">
          <ac:chgData name="이진욱" userId="8e4291ec-571d-48cb-82c7-c3159436ebdb" providerId="ADAL" clId="{F3C83843-ADE2-4C87-B745-E362CDE2E1DB}" dt="2022-11-28T09:32:37.821" v="15" actId="478"/>
          <ac:picMkLst>
            <pc:docMk/>
            <pc:sldMk cId="2172539497" sldId="2360"/>
            <ac:picMk id="18" creationId="{92141BF5-A89E-9041-C3F5-2889230B3D74}"/>
          </ac:picMkLst>
        </pc:picChg>
        <pc:picChg chg="add del mod">
          <ac:chgData name="이진욱" userId="8e4291ec-571d-48cb-82c7-c3159436ebdb" providerId="ADAL" clId="{F3C83843-ADE2-4C87-B745-E362CDE2E1DB}" dt="2022-11-28T09:53:47.137" v="62" actId="478"/>
          <ac:picMkLst>
            <pc:docMk/>
            <pc:sldMk cId="2172539497" sldId="2360"/>
            <ac:picMk id="27" creationId="{2D86EF51-24D1-6DAF-98FC-09A5E2FF4122}"/>
          </ac:picMkLst>
        </pc:picChg>
        <pc:picChg chg="add">
          <ac:chgData name="이진욱" userId="8e4291ec-571d-48cb-82c7-c3159436ebdb" providerId="ADAL" clId="{F3C83843-ADE2-4C87-B745-E362CDE2E1DB}" dt="2022-11-28T09:53:47.904" v="63" actId="22"/>
          <ac:picMkLst>
            <pc:docMk/>
            <pc:sldMk cId="2172539497" sldId="2360"/>
            <ac:picMk id="29" creationId="{D860F486-21C2-2411-D6AF-65DAF4D47B36}"/>
          </ac:picMkLst>
        </pc:picChg>
        <pc:picChg chg="add del">
          <ac:chgData name="이진욱" userId="8e4291ec-571d-48cb-82c7-c3159436ebdb" providerId="ADAL" clId="{F3C83843-ADE2-4C87-B745-E362CDE2E1DB}" dt="2022-11-28T12:41:10.982" v="2712" actId="21"/>
          <ac:picMkLst>
            <pc:docMk/>
            <pc:sldMk cId="2172539497" sldId="2360"/>
            <ac:picMk id="31" creationId="{1DCB85DA-A4EB-589B-4B7A-C649ADAA93F6}"/>
          </ac:picMkLst>
        </pc:picChg>
        <pc:cxnChg chg="del">
          <ac:chgData name="이진욱" userId="8e4291ec-571d-48cb-82c7-c3159436ebdb" providerId="ADAL" clId="{F3C83843-ADE2-4C87-B745-E362CDE2E1DB}" dt="2022-11-28T09:49:13.381" v="23" actId="478"/>
          <ac:cxnSpMkLst>
            <pc:docMk/>
            <pc:sldMk cId="2172539497" sldId="2360"/>
            <ac:cxnSpMk id="7" creationId="{16FD5429-EE4D-F741-DB97-7B8A01E51BAD}"/>
          </ac:cxnSpMkLst>
        </pc:cxnChg>
      </pc:sldChg>
      <pc:sldChg chg="modSp add del mod setBg">
        <pc:chgData name="이진욱" userId="8e4291ec-571d-48cb-82c7-c3159436ebdb" providerId="ADAL" clId="{F3C83843-ADE2-4C87-B745-E362CDE2E1DB}" dt="2022-11-28T15:12:10.703" v="3887" actId="47"/>
        <pc:sldMkLst>
          <pc:docMk/>
          <pc:sldMk cId="3690473965" sldId="2360"/>
        </pc:sldMkLst>
        <pc:spChg chg="ord">
          <ac:chgData name="이진욱" userId="8e4291ec-571d-48cb-82c7-c3159436ebdb" providerId="ADAL" clId="{F3C83843-ADE2-4C87-B745-E362CDE2E1DB}" dt="2022-11-28T15:11:39.827" v="3868" actId="170"/>
          <ac:spMkLst>
            <pc:docMk/>
            <pc:sldMk cId="3690473965" sldId="2360"/>
            <ac:spMk id="8" creationId="{00000000-0000-0000-0000-000000000000}"/>
          </ac:spMkLst>
        </pc:spChg>
      </pc:sldChg>
      <pc:sldChg chg="new del">
        <pc:chgData name="이진욱" userId="8e4291ec-571d-48cb-82c7-c3159436ebdb" providerId="ADAL" clId="{F3C83843-ADE2-4C87-B745-E362CDE2E1DB}" dt="2022-11-28T09:32:26.123" v="1" actId="47"/>
        <pc:sldMkLst>
          <pc:docMk/>
          <pc:sldMk cId="4147935171" sldId="2360"/>
        </pc:sldMkLst>
      </pc:sldChg>
      <pc:sldChg chg="modSp mod">
        <pc:chgData name="이진욱" userId="8e4291ec-571d-48cb-82c7-c3159436ebdb" providerId="ADAL" clId="{F3C83843-ADE2-4C87-B745-E362CDE2E1DB}" dt="2022-11-28T15:51:53.352" v="4436" actId="403"/>
        <pc:sldMkLst>
          <pc:docMk/>
          <pc:sldMk cId="801536781" sldId="2361"/>
        </pc:sldMkLst>
        <pc:spChg chg="mod">
          <ac:chgData name="이진욱" userId="8e4291ec-571d-48cb-82c7-c3159436ebdb" providerId="ADAL" clId="{F3C83843-ADE2-4C87-B745-E362CDE2E1DB}" dt="2022-11-28T15:51:53.352" v="4436" actId="403"/>
          <ac:spMkLst>
            <pc:docMk/>
            <pc:sldMk cId="801536781" sldId="2361"/>
            <ac:spMk id="109" creationId="{60323354-8912-5F74-EA99-405FA2E5E279}"/>
          </ac:spMkLst>
        </pc:spChg>
      </pc:sldChg>
      <pc:sldChg chg="add del setBg">
        <pc:chgData name="이진욱" userId="8e4291ec-571d-48cb-82c7-c3159436ebdb" providerId="ADAL" clId="{F3C83843-ADE2-4C87-B745-E362CDE2E1DB}" dt="2022-11-28T09:58:05.408" v="412"/>
        <pc:sldMkLst>
          <pc:docMk/>
          <pc:sldMk cId="2671077300" sldId="2362"/>
        </pc:sldMkLst>
      </pc:sldChg>
      <pc:sldChg chg="del">
        <pc:chgData name="이진욱" userId="8e4291ec-571d-48cb-82c7-c3159436ebdb" providerId="ADAL" clId="{F3C83843-ADE2-4C87-B745-E362CDE2E1DB}" dt="2022-11-28T12:37:49.200" v="2389" actId="47"/>
        <pc:sldMkLst>
          <pc:docMk/>
          <pc:sldMk cId="3402890951" sldId="2362"/>
        </pc:sldMkLst>
      </pc:sldChg>
      <pc:sldChg chg="addSp delSp modSp mod">
        <pc:chgData name="이진욱" userId="8e4291ec-571d-48cb-82c7-c3159436ebdb" providerId="ADAL" clId="{F3C83843-ADE2-4C87-B745-E362CDE2E1DB}" dt="2022-11-28T15:51:46.376" v="4433" actId="403"/>
        <pc:sldMkLst>
          <pc:docMk/>
          <pc:sldMk cId="2828994306" sldId="2363"/>
        </pc:sldMkLst>
        <pc:spChg chg="mod">
          <ac:chgData name="이진욱" userId="8e4291ec-571d-48cb-82c7-c3159436ebdb" providerId="ADAL" clId="{F3C83843-ADE2-4C87-B745-E362CDE2E1DB}" dt="2022-11-28T15:51:46.376" v="4433" actId="403"/>
          <ac:spMkLst>
            <pc:docMk/>
            <pc:sldMk cId="2828994306" sldId="2363"/>
            <ac:spMk id="109" creationId="{60323354-8912-5F74-EA99-405FA2E5E279}"/>
          </ac:spMkLst>
        </pc:spChg>
        <pc:picChg chg="add del">
          <ac:chgData name="이진욱" userId="8e4291ec-571d-48cb-82c7-c3159436ebdb" providerId="ADAL" clId="{F3C83843-ADE2-4C87-B745-E362CDE2E1DB}" dt="2022-11-28T14:05:00.497" v="3564" actId="21"/>
          <ac:picMkLst>
            <pc:docMk/>
            <pc:sldMk cId="2828994306" sldId="2363"/>
            <ac:picMk id="3" creationId="{A49FF5E3-3CB8-82EB-5C3A-8A3425C3FB9A}"/>
          </ac:picMkLst>
        </pc:picChg>
      </pc:sldChg>
      <pc:sldChg chg="addSp delSp modSp mod ord modNotesTx">
        <pc:chgData name="이진욱" userId="8e4291ec-571d-48cb-82c7-c3159436ebdb" providerId="ADAL" clId="{F3C83843-ADE2-4C87-B745-E362CDE2E1DB}" dt="2022-11-28T15:50:29.843" v="4419" actId="255"/>
        <pc:sldMkLst>
          <pc:docMk/>
          <pc:sldMk cId="1852553764" sldId="2364"/>
        </pc:sldMkLst>
        <pc:spChg chg="add del mod">
          <ac:chgData name="이진욱" userId="8e4291ec-571d-48cb-82c7-c3159436ebdb" providerId="ADAL" clId="{F3C83843-ADE2-4C87-B745-E362CDE2E1DB}" dt="2022-11-28T10:38:27.652" v="950" actId="478"/>
          <ac:spMkLst>
            <pc:docMk/>
            <pc:sldMk cId="1852553764" sldId="2364"/>
            <ac:spMk id="2" creationId="{2147C1FF-962A-DC68-B661-E25EA5439BA3}"/>
          </ac:spMkLst>
        </pc:spChg>
        <pc:spChg chg="add del mod">
          <ac:chgData name="이진욱" userId="8e4291ec-571d-48cb-82c7-c3159436ebdb" providerId="ADAL" clId="{F3C83843-ADE2-4C87-B745-E362CDE2E1DB}" dt="2022-11-28T10:35:58.042" v="855" actId="478"/>
          <ac:spMkLst>
            <pc:docMk/>
            <pc:sldMk cId="1852553764" sldId="2364"/>
            <ac:spMk id="3" creationId="{AF388F6F-F956-1DF0-C4B7-6F03F8BE4200}"/>
          </ac:spMkLst>
        </pc:spChg>
        <pc:spChg chg="del mod">
          <ac:chgData name="이진욱" userId="8e4291ec-571d-48cb-82c7-c3159436ebdb" providerId="ADAL" clId="{F3C83843-ADE2-4C87-B745-E362CDE2E1DB}" dt="2022-11-28T09:59:54.777" v="441" actId="478"/>
          <ac:spMkLst>
            <pc:docMk/>
            <pc:sldMk cId="1852553764" sldId="2364"/>
            <ac:spMk id="4" creationId="{20DD143C-89CD-12C7-347C-9199F1ADD93D}"/>
          </ac:spMkLst>
        </pc:spChg>
        <pc:spChg chg="del">
          <ac:chgData name="이진욱" userId="8e4291ec-571d-48cb-82c7-c3159436ebdb" providerId="ADAL" clId="{F3C83843-ADE2-4C87-B745-E362CDE2E1DB}" dt="2022-11-28T09:59:52.166" v="437" actId="478"/>
          <ac:spMkLst>
            <pc:docMk/>
            <pc:sldMk cId="1852553764" sldId="2364"/>
            <ac:spMk id="5" creationId="{2A2621FF-0865-4375-4590-5D432E0DEFD5}"/>
          </ac:spMkLst>
        </pc:spChg>
        <pc:spChg chg="del">
          <ac:chgData name="이진욱" userId="8e4291ec-571d-48cb-82c7-c3159436ebdb" providerId="ADAL" clId="{F3C83843-ADE2-4C87-B745-E362CDE2E1DB}" dt="2022-11-28T09:59:49.137" v="432" actId="478"/>
          <ac:spMkLst>
            <pc:docMk/>
            <pc:sldMk cId="1852553764" sldId="2364"/>
            <ac:spMk id="6" creationId="{E32575AE-E393-B69F-C692-FBE73FB60013}"/>
          </ac:spMkLst>
        </pc:spChg>
        <pc:spChg chg="del mod">
          <ac:chgData name="이진욱" userId="8e4291ec-571d-48cb-82c7-c3159436ebdb" providerId="ADAL" clId="{F3C83843-ADE2-4C87-B745-E362CDE2E1DB}" dt="2022-11-28T10:36:48.411" v="897" actId="478"/>
          <ac:spMkLst>
            <pc:docMk/>
            <pc:sldMk cId="1852553764" sldId="2364"/>
            <ac:spMk id="7" creationId="{6444EF76-BEDE-D075-CDD7-E8C741E46401}"/>
          </ac:spMkLst>
        </pc:spChg>
        <pc:spChg chg="mod">
          <ac:chgData name="이진욱" userId="8e4291ec-571d-48cb-82c7-c3159436ebdb" providerId="ADAL" clId="{F3C83843-ADE2-4C87-B745-E362CDE2E1DB}" dt="2022-11-28T09:59:58.331" v="446" actId="20577"/>
          <ac:spMkLst>
            <pc:docMk/>
            <pc:sldMk cId="1852553764" sldId="2364"/>
            <ac:spMk id="8" creationId="{00000000-0000-0000-0000-000000000000}"/>
          </ac:spMkLst>
        </pc:spChg>
        <pc:spChg chg="mod">
          <ac:chgData name="이진욱" userId="8e4291ec-571d-48cb-82c7-c3159436ebdb" providerId="ADAL" clId="{F3C83843-ADE2-4C87-B745-E362CDE2E1DB}" dt="2022-11-28T15:50:29.843" v="4419" actId="255"/>
          <ac:spMkLst>
            <pc:docMk/>
            <pc:sldMk cId="1852553764" sldId="2364"/>
            <ac:spMk id="9" creationId="{00000000-0000-0000-0000-000000000000}"/>
          </ac:spMkLst>
        </pc:spChg>
        <pc:spChg chg="mod">
          <ac:chgData name="이진욱" userId="8e4291ec-571d-48cb-82c7-c3159436ebdb" providerId="ADAL" clId="{F3C83843-ADE2-4C87-B745-E362CDE2E1DB}" dt="2022-11-28T10:19:59.399" v="582" actId="21"/>
          <ac:spMkLst>
            <pc:docMk/>
            <pc:sldMk cId="1852553764" sldId="2364"/>
            <ac:spMk id="10" creationId="{00000000-0000-0000-0000-000000000000}"/>
          </ac:spMkLst>
        </pc:spChg>
        <pc:spChg chg="del mod">
          <ac:chgData name="이진욱" userId="8e4291ec-571d-48cb-82c7-c3159436ebdb" providerId="ADAL" clId="{F3C83843-ADE2-4C87-B745-E362CDE2E1DB}" dt="2022-11-28T10:36:52.749" v="900" actId="478"/>
          <ac:spMkLst>
            <pc:docMk/>
            <pc:sldMk cId="1852553764" sldId="2364"/>
            <ac:spMk id="15" creationId="{C1692896-54EE-CEB2-1DFA-567F676CF58E}"/>
          </ac:spMkLst>
        </pc:spChg>
        <pc:spChg chg="del">
          <ac:chgData name="이진욱" userId="8e4291ec-571d-48cb-82c7-c3159436ebdb" providerId="ADAL" clId="{F3C83843-ADE2-4C87-B745-E362CDE2E1DB}" dt="2022-11-28T09:59:49.647" v="433" actId="478"/>
          <ac:spMkLst>
            <pc:docMk/>
            <pc:sldMk cId="1852553764" sldId="2364"/>
            <ac:spMk id="16" creationId="{AB24D103-EAB5-A4E2-2123-622A550C4B9A}"/>
          </ac:spMkLst>
        </pc:spChg>
        <pc:spChg chg="add del mod">
          <ac:chgData name="이진욱" userId="8e4291ec-571d-48cb-82c7-c3159436ebdb" providerId="ADAL" clId="{F3C83843-ADE2-4C87-B745-E362CDE2E1DB}" dt="2022-11-28T10:38:08.607" v="930" actId="478"/>
          <ac:spMkLst>
            <pc:docMk/>
            <pc:sldMk cId="1852553764" sldId="2364"/>
            <ac:spMk id="17" creationId="{B72B4A61-7B6F-AC4D-CE2D-411D3AFF4A53}"/>
          </ac:spMkLst>
        </pc:spChg>
        <pc:spChg chg="add del mod">
          <ac:chgData name="이진욱" userId="8e4291ec-571d-48cb-82c7-c3159436ebdb" providerId="ADAL" clId="{F3C83843-ADE2-4C87-B745-E362CDE2E1DB}" dt="2022-11-28T10:35:20.621" v="726" actId="478"/>
          <ac:spMkLst>
            <pc:docMk/>
            <pc:sldMk cId="1852553764" sldId="2364"/>
            <ac:spMk id="24" creationId="{CE5AA952-AC03-3C0D-5494-794C5AAF325C}"/>
          </ac:spMkLst>
        </pc:spChg>
        <pc:spChg chg="add del mod">
          <ac:chgData name="이진욱" userId="8e4291ec-571d-48cb-82c7-c3159436ebdb" providerId="ADAL" clId="{F3C83843-ADE2-4C87-B745-E362CDE2E1DB}" dt="2022-11-28T10:36:53.215" v="901" actId="478"/>
          <ac:spMkLst>
            <pc:docMk/>
            <pc:sldMk cId="1852553764" sldId="2364"/>
            <ac:spMk id="26" creationId="{DBF019E9-C8E1-6C59-BB9A-D64E2ABC3CE9}"/>
          </ac:spMkLst>
        </pc:spChg>
        <pc:spChg chg="add mod">
          <ac:chgData name="이진욱" userId="8e4291ec-571d-48cb-82c7-c3159436ebdb" providerId="ADAL" clId="{F3C83843-ADE2-4C87-B745-E362CDE2E1DB}" dt="2022-11-28T10:35:47.797" v="854" actId="20577"/>
          <ac:spMkLst>
            <pc:docMk/>
            <pc:sldMk cId="1852553764" sldId="2364"/>
            <ac:spMk id="28" creationId="{12E1E79E-F2BC-4FBF-F977-96C54A9C7297}"/>
          </ac:spMkLst>
        </pc:spChg>
        <pc:spChg chg="add mod">
          <ac:chgData name="이진욱" userId="8e4291ec-571d-48cb-82c7-c3159436ebdb" providerId="ADAL" clId="{F3C83843-ADE2-4C87-B745-E362CDE2E1DB}" dt="2022-11-28T10:39:19.489" v="974" actId="208"/>
          <ac:spMkLst>
            <pc:docMk/>
            <pc:sldMk cId="1852553764" sldId="2364"/>
            <ac:spMk id="30" creationId="{70A28C82-9901-99FE-907A-EC675DC548F7}"/>
          </ac:spMkLst>
        </pc:spChg>
        <pc:spChg chg="add del mod">
          <ac:chgData name="이진욱" userId="8e4291ec-571d-48cb-82c7-c3159436ebdb" providerId="ADAL" clId="{F3C83843-ADE2-4C87-B745-E362CDE2E1DB}" dt="2022-11-28T10:38:10.524" v="932" actId="478"/>
          <ac:spMkLst>
            <pc:docMk/>
            <pc:sldMk cId="1852553764" sldId="2364"/>
            <ac:spMk id="31" creationId="{290A2BFA-EE80-3694-F895-78C2CFE00AD4}"/>
          </ac:spMkLst>
        </pc:spChg>
        <pc:spChg chg="add del mod">
          <ac:chgData name="이진욱" userId="8e4291ec-571d-48cb-82c7-c3159436ebdb" providerId="ADAL" clId="{F3C83843-ADE2-4C87-B745-E362CDE2E1DB}" dt="2022-11-28T10:38:11.132" v="933" actId="478"/>
          <ac:spMkLst>
            <pc:docMk/>
            <pc:sldMk cId="1852553764" sldId="2364"/>
            <ac:spMk id="33" creationId="{B4946C3F-22DD-9C0F-9AB2-1381D39BFC78}"/>
          </ac:spMkLst>
        </pc:spChg>
        <pc:spChg chg="add del mod">
          <ac:chgData name="이진욱" userId="8e4291ec-571d-48cb-82c7-c3159436ebdb" providerId="ADAL" clId="{F3C83843-ADE2-4C87-B745-E362CDE2E1DB}" dt="2022-11-28T10:38:07.684" v="929" actId="478"/>
          <ac:spMkLst>
            <pc:docMk/>
            <pc:sldMk cId="1852553764" sldId="2364"/>
            <ac:spMk id="35" creationId="{32C1507F-BB82-B75A-8CAC-FB6CBA509DD7}"/>
          </ac:spMkLst>
        </pc:spChg>
        <pc:spChg chg="add mod">
          <ac:chgData name="이진욱" userId="8e4291ec-571d-48cb-82c7-c3159436ebdb" providerId="ADAL" clId="{F3C83843-ADE2-4C87-B745-E362CDE2E1DB}" dt="2022-11-28T10:39:21.702" v="975" actId="208"/>
          <ac:spMkLst>
            <pc:docMk/>
            <pc:sldMk cId="1852553764" sldId="2364"/>
            <ac:spMk id="37" creationId="{C913EEE2-7300-FF7A-F466-E70AF11DF4C7}"/>
          </ac:spMkLst>
        </pc:spChg>
        <pc:spChg chg="add mod">
          <ac:chgData name="이진욱" userId="8e4291ec-571d-48cb-82c7-c3159436ebdb" providerId="ADAL" clId="{F3C83843-ADE2-4C87-B745-E362CDE2E1DB}" dt="2022-11-28T10:39:32.730" v="984" actId="207"/>
          <ac:spMkLst>
            <pc:docMk/>
            <pc:sldMk cId="1852553764" sldId="2364"/>
            <ac:spMk id="39" creationId="{882C5398-02CA-7F3F-D040-D955817BCCFD}"/>
          </ac:spMkLst>
        </pc:spChg>
        <pc:spChg chg="add mod">
          <ac:chgData name="이진욱" userId="8e4291ec-571d-48cb-82c7-c3159436ebdb" providerId="ADAL" clId="{F3C83843-ADE2-4C87-B745-E362CDE2E1DB}" dt="2022-11-28T10:40:02.172" v="994" actId="1076"/>
          <ac:spMkLst>
            <pc:docMk/>
            <pc:sldMk cId="1852553764" sldId="2364"/>
            <ac:spMk id="40" creationId="{097F8C57-D027-5710-F55B-3A7C364DBCF4}"/>
          </ac:spMkLst>
        </pc:spChg>
        <pc:spChg chg="add mod">
          <ac:chgData name="이진욱" userId="8e4291ec-571d-48cb-82c7-c3159436ebdb" providerId="ADAL" clId="{F3C83843-ADE2-4C87-B745-E362CDE2E1DB}" dt="2022-11-28T10:40:29.145" v="1007" actId="1076"/>
          <ac:spMkLst>
            <pc:docMk/>
            <pc:sldMk cId="1852553764" sldId="2364"/>
            <ac:spMk id="42" creationId="{8CF4D2C7-2DDF-62C9-DFB8-4EBD9E189005}"/>
          </ac:spMkLst>
        </pc:spChg>
        <pc:spChg chg="add mod">
          <ac:chgData name="이진욱" userId="8e4291ec-571d-48cb-82c7-c3159436ebdb" providerId="ADAL" clId="{F3C83843-ADE2-4C87-B745-E362CDE2E1DB}" dt="2022-11-28T10:40:36.828" v="1020" actId="20577"/>
          <ac:spMkLst>
            <pc:docMk/>
            <pc:sldMk cId="1852553764" sldId="2364"/>
            <ac:spMk id="43" creationId="{0DC7BF16-B676-B142-41C6-43CC498D9AE5}"/>
          </ac:spMkLst>
        </pc:spChg>
        <pc:spChg chg="add mod">
          <ac:chgData name="이진욱" userId="8e4291ec-571d-48cb-82c7-c3159436ebdb" providerId="ADAL" clId="{F3C83843-ADE2-4C87-B745-E362CDE2E1DB}" dt="2022-11-28T10:44:51.654" v="1176" actId="1076"/>
          <ac:spMkLst>
            <pc:docMk/>
            <pc:sldMk cId="1852553764" sldId="2364"/>
            <ac:spMk id="44" creationId="{D74F0CF3-67AD-8CEB-0F8F-5910DD81A66A}"/>
          </ac:spMkLst>
        </pc:spChg>
        <pc:spChg chg="add mod">
          <ac:chgData name="이진욱" userId="8e4291ec-571d-48cb-82c7-c3159436ebdb" providerId="ADAL" clId="{F3C83843-ADE2-4C87-B745-E362CDE2E1DB}" dt="2022-11-28T10:44:51.654" v="1176" actId="1076"/>
          <ac:spMkLst>
            <pc:docMk/>
            <pc:sldMk cId="1852553764" sldId="2364"/>
            <ac:spMk id="45" creationId="{1903CFFD-AC8A-740B-D23F-8565AA56CFED}"/>
          </ac:spMkLst>
        </pc:spChg>
        <pc:spChg chg="add mod">
          <ac:chgData name="이진욱" userId="8e4291ec-571d-48cb-82c7-c3159436ebdb" providerId="ADAL" clId="{F3C83843-ADE2-4C87-B745-E362CDE2E1DB}" dt="2022-11-28T10:44:51.654" v="1176" actId="1076"/>
          <ac:spMkLst>
            <pc:docMk/>
            <pc:sldMk cId="1852553764" sldId="2364"/>
            <ac:spMk id="46" creationId="{AF4074B3-B835-0DCD-44FC-EF2A520BE27E}"/>
          </ac:spMkLst>
        </pc:spChg>
        <pc:spChg chg="add mod">
          <ac:chgData name="이진욱" userId="8e4291ec-571d-48cb-82c7-c3159436ebdb" providerId="ADAL" clId="{F3C83843-ADE2-4C87-B745-E362CDE2E1DB}" dt="2022-11-28T10:44:51.654" v="1176" actId="1076"/>
          <ac:spMkLst>
            <pc:docMk/>
            <pc:sldMk cId="1852553764" sldId="2364"/>
            <ac:spMk id="47" creationId="{D87BF375-A06A-8399-A7D2-9A1BEC3F9EA0}"/>
          </ac:spMkLst>
        </pc:spChg>
        <pc:spChg chg="add mod">
          <ac:chgData name="이진욱" userId="8e4291ec-571d-48cb-82c7-c3159436ebdb" providerId="ADAL" clId="{F3C83843-ADE2-4C87-B745-E362CDE2E1DB}" dt="2022-11-28T10:44:58.156" v="1177" actId="1076"/>
          <ac:spMkLst>
            <pc:docMk/>
            <pc:sldMk cId="1852553764" sldId="2364"/>
            <ac:spMk id="48" creationId="{EEB84A42-112F-7162-2517-F1E6C1F69BA7}"/>
          </ac:spMkLst>
        </pc:spChg>
        <pc:spChg chg="add mod">
          <ac:chgData name="이진욱" userId="8e4291ec-571d-48cb-82c7-c3159436ebdb" providerId="ADAL" clId="{F3C83843-ADE2-4C87-B745-E362CDE2E1DB}" dt="2022-11-28T10:45:12.860" v="1194"/>
          <ac:spMkLst>
            <pc:docMk/>
            <pc:sldMk cId="1852553764" sldId="2364"/>
            <ac:spMk id="49" creationId="{954D43B5-0414-C7F9-C3E2-58DA23B73582}"/>
          </ac:spMkLst>
        </pc:spChg>
        <pc:spChg chg="add mod">
          <ac:chgData name="이진욱" userId="8e4291ec-571d-48cb-82c7-c3159436ebdb" providerId="ADAL" clId="{F3C83843-ADE2-4C87-B745-E362CDE2E1DB}" dt="2022-11-28T10:44:58.156" v="1177" actId="1076"/>
          <ac:spMkLst>
            <pc:docMk/>
            <pc:sldMk cId="1852553764" sldId="2364"/>
            <ac:spMk id="50" creationId="{B426F448-B470-B290-326F-7C89DC03FF81}"/>
          </ac:spMkLst>
        </pc:spChg>
        <pc:spChg chg="add mod">
          <ac:chgData name="이진욱" userId="8e4291ec-571d-48cb-82c7-c3159436ebdb" providerId="ADAL" clId="{F3C83843-ADE2-4C87-B745-E362CDE2E1DB}" dt="2022-11-28T11:07:30.465" v="1359" actId="20577"/>
          <ac:spMkLst>
            <pc:docMk/>
            <pc:sldMk cId="1852553764" sldId="2364"/>
            <ac:spMk id="51" creationId="{45814CE6-FE2F-A991-9E1D-5ECD4A65DB86}"/>
          </ac:spMkLst>
        </pc:spChg>
        <pc:spChg chg="add mod">
          <ac:chgData name="이진욱" userId="8e4291ec-571d-48cb-82c7-c3159436ebdb" providerId="ADAL" clId="{F3C83843-ADE2-4C87-B745-E362CDE2E1DB}" dt="2022-11-28T10:44:58.156" v="1177" actId="1076"/>
          <ac:spMkLst>
            <pc:docMk/>
            <pc:sldMk cId="1852553764" sldId="2364"/>
            <ac:spMk id="52" creationId="{8186DBCE-0E94-68D4-8452-0A343310A965}"/>
          </ac:spMkLst>
        </pc:spChg>
        <pc:spChg chg="add mod">
          <ac:chgData name="이진욱" userId="8e4291ec-571d-48cb-82c7-c3159436ebdb" providerId="ADAL" clId="{F3C83843-ADE2-4C87-B745-E362CDE2E1DB}" dt="2022-11-28T10:44:58.156" v="1177" actId="1076"/>
          <ac:spMkLst>
            <pc:docMk/>
            <pc:sldMk cId="1852553764" sldId="2364"/>
            <ac:spMk id="53" creationId="{CA3E75FC-E647-BA08-E67C-5A597FC3BE6C}"/>
          </ac:spMkLst>
        </pc:spChg>
        <pc:spChg chg="add mod">
          <ac:chgData name="이진욱" userId="8e4291ec-571d-48cb-82c7-c3159436ebdb" providerId="ADAL" clId="{F3C83843-ADE2-4C87-B745-E362CDE2E1DB}" dt="2022-11-28T10:45:03.205" v="1178" actId="1076"/>
          <ac:spMkLst>
            <pc:docMk/>
            <pc:sldMk cId="1852553764" sldId="2364"/>
            <ac:spMk id="54" creationId="{EBCB5DEB-B80A-F6F1-3AAB-A466E13C0E9B}"/>
          </ac:spMkLst>
        </pc:spChg>
        <pc:spChg chg="add mod">
          <ac:chgData name="이진욱" userId="8e4291ec-571d-48cb-82c7-c3159436ebdb" providerId="ADAL" clId="{F3C83843-ADE2-4C87-B745-E362CDE2E1DB}" dt="2022-11-28T10:45:22.979" v="1212" actId="1076"/>
          <ac:spMkLst>
            <pc:docMk/>
            <pc:sldMk cId="1852553764" sldId="2364"/>
            <ac:spMk id="55" creationId="{4936CB2B-BA34-241D-B86B-6D3E24A570D8}"/>
          </ac:spMkLst>
        </pc:spChg>
        <pc:cxnChg chg="add del">
          <ac:chgData name="이진욱" userId="8e4291ec-571d-48cb-82c7-c3159436ebdb" providerId="ADAL" clId="{F3C83843-ADE2-4C87-B745-E362CDE2E1DB}" dt="2022-11-28T10:15:16.144" v="528" actId="478"/>
          <ac:cxnSpMkLst>
            <pc:docMk/>
            <pc:sldMk cId="1852553764" sldId="2364"/>
            <ac:cxnSpMk id="19" creationId="{A7152575-8BFF-0D27-77DA-B3B38A7A3B6B}"/>
          </ac:cxnSpMkLst>
        </pc:cxnChg>
        <pc:cxnChg chg="del mod">
          <ac:chgData name="이진욱" userId="8e4291ec-571d-48cb-82c7-c3159436ebdb" providerId="ADAL" clId="{F3C83843-ADE2-4C87-B745-E362CDE2E1DB}" dt="2022-11-28T09:59:51.663" v="436" actId="478"/>
          <ac:cxnSpMkLst>
            <pc:docMk/>
            <pc:sldMk cId="1852553764" sldId="2364"/>
            <ac:cxnSpMk id="20" creationId="{3628CFBB-0293-8674-087A-E23EFB19E160}"/>
          </ac:cxnSpMkLst>
        </pc:cxnChg>
        <pc:cxnChg chg="del mod">
          <ac:chgData name="이진욱" userId="8e4291ec-571d-48cb-82c7-c3159436ebdb" providerId="ADAL" clId="{F3C83843-ADE2-4C87-B745-E362CDE2E1DB}" dt="2022-11-28T09:59:52.746" v="438" actId="478"/>
          <ac:cxnSpMkLst>
            <pc:docMk/>
            <pc:sldMk cId="1852553764" sldId="2364"/>
            <ac:cxnSpMk id="25" creationId="{EF189EBC-F1AB-7114-3888-2E6DA34A0CDC}"/>
          </ac:cxnSpMkLst>
        </pc:cxnChg>
        <pc:cxnChg chg="del">
          <ac:chgData name="이진욱" userId="8e4291ec-571d-48cb-82c7-c3159436ebdb" providerId="ADAL" clId="{F3C83843-ADE2-4C87-B745-E362CDE2E1DB}" dt="2022-11-28T09:59:51.057" v="435" actId="478"/>
          <ac:cxnSpMkLst>
            <pc:docMk/>
            <pc:sldMk cId="1852553764" sldId="2364"/>
            <ac:cxnSpMk id="27" creationId="{1C49DF87-690B-56DF-5342-BB6897BDD2C4}"/>
          </ac:cxnSpMkLst>
        </pc:cxnChg>
        <pc:cxnChg chg="del mod">
          <ac:chgData name="이진욱" userId="8e4291ec-571d-48cb-82c7-c3159436ebdb" providerId="ADAL" clId="{F3C83843-ADE2-4C87-B745-E362CDE2E1DB}" dt="2022-11-28T09:59:50.448" v="434" actId="478"/>
          <ac:cxnSpMkLst>
            <pc:docMk/>
            <pc:sldMk cId="1852553764" sldId="2364"/>
            <ac:cxnSpMk id="29" creationId="{59944857-BAEE-BA77-E3C7-08B5B18C4C7A}"/>
          </ac:cxnSpMkLst>
        </pc:cxnChg>
        <pc:cxnChg chg="del">
          <ac:chgData name="이진욱" userId="8e4291ec-571d-48cb-82c7-c3159436ebdb" providerId="ADAL" clId="{F3C83843-ADE2-4C87-B745-E362CDE2E1DB}" dt="2022-11-28T09:59:53.711" v="440" actId="478"/>
          <ac:cxnSpMkLst>
            <pc:docMk/>
            <pc:sldMk cId="1852553764" sldId="2364"/>
            <ac:cxnSpMk id="32" creationId="{07F0C1C4-8950-F1C7-28FD-35D9B6152C2A}"/>
          </ac:cxnSpMkLst>
        </pc:cxnChg>
        <pc:cxnChg chg="del">
          <ac:chgData name="이진욱" userId="8e4291ec-571d-48cb-82c7-c3159436ebdb" providerId="ADAL" clId="{F3C83843-ADE2-4C87-B745-E362CDE2E1DB}" dt="2022-11-28T09:59:57.326" v="445" actId="478"/>
          <ac:cxnSpMkLst>
            <pc:docMk/>
            <pc:sldMk cId="1852553764" sldId="2364"/>
            <ac:cxnSpMk id="34" creationId="{FAFAD456-8214-1E65-ABC3-3D2244FDA7D2}"/>
          </ac:cxnSpMkLst>
        </pc:cxnChg>
        <pc:cxnChg chg="del mod">
          <ac:chgData name="이진욱" userId="8e4291ec-571d-48cb-82c7-c3159436ebdb" providerId="ADAL" clId="{F3C83843-ADE2-4C87-B745-E362CDE2E1DB}" dt="2022-11-28T09:59:55.661" v="442" actId="478"/>
          <ac:cxnSpMkLst>
            <pc:docMk/>
            <pc:sldMk cId="1852553764" sldId="2364"/>
            <ac:cxnSpMk id="36" creationId="{758947FF-12E9-DFF1-257B-1F6B0D9E1862}"/>
          </ac:cxnSpMkLst>
        </pc:cxnChg>
        <pc:cxnChg chg="del">
          <ac:chgData name="이진욱" userId="8e4291ec-571d-48cb-82c7-c3159436ebdb" providerId="ADAL" clId="{F3C83843-ADE2-4C87-B745-E362CDE2E1DB}" dt="2022-11-28T09:59:56.091" v="443" actId="478"/>
          <ac:cxnSpMkLst>
            <pc:docMk/>
            <pc:sldMk cId="1852553764" sldId="2364"/>
            <ac:cxnSpMk id="38" creationId="{943EE8B1-819C-15EB-FB16-78889A19772A}"/>
          </ac:cxnSpMkLst>
        </pc:cxnChg>
        <pc:cxnChg chg="del mod">
          <ac:chgData name="이진욱" userId="8e4291ec-571d-48cb-82c7-c3159436ebdb" providerId="ADAL" clId="{F3C83843-ADE2-4C87-B745-E362CDE2E1DB}" dt="2022-11-28T09:59:56.684" v="444" actId="478"/>
          <ac:cxnSpMkLst>
            <pc:docMk/>
            <pc:sldMk cId="1852553764" sldId="2364"/>
            <ac:cxnSpMk id="41" creationId="{2F1C483E-B52E-5853-FD89-8A7A5997B45A}"/>
          </ac:cxnSpMkLst>
        </pc:cxnChg>
        <pc:cxnChg chg="add mod">
          <ac:chgData name="이진욱" userId="8e4291ec-571d-48cb-82c7-c3159436ebdb" providerId="ADAL" clId="{F3C83843-ADE2-4C87-B745-E362CDE2E1DB}" dt="2022-11-28T10:57:50.823" v="1333" actId="208"/>
          <ac:cxnSpMkLst>
            <pc:docMk/>
            <pc:sldMk cId="1852553764" sldId="2364"/>
            <ac:cxnSpMk id="57" creationId="{E74D5493-E588-F316-3055-4B90084AB95E}"/>
          </ac:cxnSpMkLst>
        </pc:cxnChg>
        <pc:cxnChg chg="add mod">
          <ac:chgData name="이진욱" userId="8e4291ec-571d-48cb-82c7-c3159436ebdb" providerId="ADAL" clId="{F3C83843-ADE2-4C87-B745-E362CDE2E1DB}" dt="2022-11-28T10:58:01.110" v="1335" actId="208"/>
          <ac:cxnSpMkLst>
            <pc:docMk/>
            <pc:sldMk cId="1852553764" sldId="2364"/>
            <ac:cxnSpMk id="59" creationId="{88B9233B-A0BD-311A-14C1-7DBB19549CED}"/>
          </ac:cxnSpMkLst>
        </pc:cxnChg>
        <pc:cxnChg chg="add mod">
          <ac:chgData name="이진욱" userId="8e4291ec-571d-48cb-82c7-c3159436ebdb" providerId="ADAL" clId="{F3C83843-ADE2-4C87-B745-E362CDE2E1DB}" dt="2022-11-28T10:58:12.329" v="1337" actId="208"/>
          <ac:cxnSpMkLst>
            <pc:docMk/>
            <pc:sldMk cId="1852553764" sldId="2364"/>
            <ac:cxnSpMk id="61" creationId="{85B33AE1-0692-7565-29DA-9A4B03341F24}"/>
          </ac:cxnSpMkLst>
        </pc:cxnChg>
        <pc:cxnChg chg="add mod">
          <ac:chgData name="이진욱" userId="8e4291ec-571d-48cb-82c7-c3159436ebdb" providerId="ADAL" clId="{F3C83843-ADE2-4C87-B745-E362CDE2E1DB}" dt="2022-11-28T10:58:19.622" v="1339" actId="208"/>
          <ac:cxnSpMkLst>
            <pc:docMk/>
            <pc:sldMk cId="1852553764" sldId="2364"/>
            <ac:cxnSpMk id="63" creationId="{DE99795C-F44C-010C-16E6-E7D12E5F1DE3}"/>
          </ac:cxnSpMkLst>
        </pc:cxnChg>
        <pc:cxnChg chg="add mod">
          <ac:chgData name="이진욱" userId="8e4291ec-571d-48cb-82c7-c3159436ebdb" providerId="ADAL" clId="{F3C83843-ADE2-4C87-B745-E362CDE2E1DB}" dt="2022-11-28T10:58:26.888" v="1343" actId="14100"/>
          <ac:cxnSpMkLst>
            <pc:docMk/>
            <pc:sldMk cId="1852553764" sldId="2364"/>
            <ac:cxnSpMk id="64" creationId="{20B9BE76-A72F-AEE0-174A-ED0E7CA94A1B}"/>
          </ac:cxnSpMkLst>
        </pc:cxnChg>
        <pc:cxnChg chg="add mod">
          <ac:chgData name="이진욱" userId="8e4291ec-571d-48cb-82c7-c3159436ebdb" providerId="ADAL" clId="{F3C83843-ADE2-4C87-B745-E362CDE2E1DB}" dt="2022-11-28T10:58:33.281" v="1346" actId="14100"/>
          <ac:cxnSpMkLst>
            <pc:docMk/>
            <pc:sldMk cId="1852553764" sldId="2364"/>
            <ac:cxnSpMk id="67" creationId="{CD865458-B3D9-F92A-875B-FC074EC68CA3}"/>
          </ac:cxnSpMkLst>
        </pc:cxnChg>
        <pc:cxnChg chg="add mod">
          <ac:chgData name="이진욱" userId="8e4291ec-571d-48cb-82c7-c3159436ebdb" providerId="ADAL" clId="{F3C83843-ADE2-4C87-B745-E362CDE2E1DB}" dt="2022-11-28T10:58:37.250" v="1349" actId="14100"/>
          <ac:cxnSpMkLst>
            <pc:docMk/>
            <pc:sldMk cId="1852553764" sldId="2364"/>
            <ac:cxnSpMk id="70" creationId="{446618BD-3690-BECE-48FC-C5FF1DE28BAD}"/>
          </ac:cxnSpMkLst>
        </pc:cxnChg>
        <pc:cxnChg chg="add mod">
          <ac:chgData name="이진욱" userId="8e4291ec-571d-48cb-82c7-c3159436ebdb" providerId="ADAL" clId="{F3C83843-ADE2-4C87-B745-E362CDE2E1DB}" dt="2022-11-28T10:58:41.358" v="1352" actId="14100"/>
          <ac:cxnSpMkLst>
            <pc:docMk/>
            <pc:sldMk cId="1852553764" sldId="2364"/>
            <ac:cxnSpMk id="73" creationId="{B38AC36A-EA3D-24FF-B25C-7D59275FEFF9}"/>
          </ac:cxnSpMkLst>
        </pc:cxnChg>
        <pc:cxnChg chg="add mod">
          <ac:chgData name="이진욱" userId="8e4291ec-571d-48cb-82c7-c3159436ebdb" providerId="ADAL" clId="{F3C83843-ADE2-4C87-B745-E362CDE2E1DB}" dt="2022-11-28T10:58:45.333" v="1355" actId="14100"/>
          <ac:cxnSpMkLst>
            <pc:docMk/>
            <pc:sldMk cId="1852553764" sldId="2364"/>
            <ac:cxnSpMk id="76" creationId="{2ECDA5A8-14FF-A893-5DD4-13F2D9F32336}"/>
          </ac:cxnSpMkLst>
        </pc:cxnChg>
        <pc:cxnChg chg="add mod">
          <ac:chgData name="이진욱" userId="8e4291ec-571d-48cb-82c7-c3159436ebdb" providerId="ADAL" clId="{F3C83843-ADE2-4C87-B745-E362CDE2E1DB}" dt="2022-11-28T11:51:56.971" v="1361" actId="208"/>
          <ac:cxnSpMkLst>
            <pc:docMk/>
            <pc:sldMk cId="1852553764" sldId="2364"/>
            <ac:cxnSpMk id="80" creationId="{2C6B8089-FD75-9F41-817D-0A6CF93AFC7A}"/>
          </ac:cxnSpMkLst>
        </pc:cxnChg>
        <pc:cxnChg chg="add mod">
          <ac:chgData name="이진욱" userId="8e4291ec-571d-48cb-82c7-c3159436ebdb" providerId="ADAL" clId="{F3C83843-ADE2-4C87-B745-E362CDE2E1DB}" dt="2022-11-28T11:52:01.950" v="1364" actId="14100"/>
          <ac:cxnSpMkLst>
            <pc:docMk/>
            <pc:sldMk cId="1852553764" sldId="2364"/>
            <ac:cxnSpMk id="81" creationId="{E80EEEC5-05D0-C683-1519-180FE2533584}"/>
          </ac:cxnSpMkLst>
        </pc:cxnChg>
        <pc:cxnChg chg="add mod">
          <ac:chgData name="이진욱" userId="8e4291ec-571d-48cb-82c7-c3159436ebdb" providerId="ADAL" clId="{F3C83843-ADE2-4C87-B745-E362CDE2E1DB}" dt="2022-11-28T11:52:06.686" v="1367" actId="14100"/>
          <ac:cxnSpMkLst>
            <pc:docMk/>
            <pc:sldMk cId="1852553764" sldId="2364"/>
            <ac:cxnSpMk id="84" creationId="{7B1FA459-2C1F-B8D1-72A6-FB8315A6E964}"/>
          </ac:cxnSpMkLst>
        </pc:cxnChg>
        <pc:cxnChg chg="add mod">
          <ac:chgData name="이진욱" userId="8e4291ec-571d-48cb-82c7-c3159436ebdb" providerId="ADAL" clId="{F3C83843-ADE2-4C87-B745-E362CDE2E1DB}" dt="2022-11-28T11:52:10.908" v="1370" actId="14100"/>
          <ac:cxnSpMkLst>
            <pc:docMk/>
            <pc:sldMk cId="1852553764" sldId="2364"/>
            <ac:cxnSpMk id="87" creationId="{62B2B0A4-6774-5BC7-4785-7EFA7C899FF7}"/>
          </ac:cxnSpMkLst>
        </pc:cxnChg>
      </pc:sldChg>
      <pc:sldChg chg="modSp mod">
        <pc:chgData name="이진욱" userId="8e4291ec-571d-48cb-82c7-c3159436ebdb" providerId="ADAL" clId="{F3C83843-ADE2-4C87-B745-E362CDE2E1DB}" dt="2022-11-28T15:51:48.786" v="4434" actId="403"/>
        <pc:sldMkLst>
          <pc:docMk/>
          <pc:sldMk cId="3444613965" sldId="2365"/>
        </pc:sldMkLst>
        <pc:spChg chg="mod">
          <ac:chgData name="이진욱" userId="8e4291ec-571d-48cb-82c7-c3159436ebdb" providerId="ADAL" clId="{F3C83843-ADE2-4C87-B745-E362CDE2E1DB}" dt="2022-11-28T15:51:48.786" v="4434" actId="403"/>
          <ac:spMkLst>
            <pc:docMk/>
            <pc:sldMk cId="3444613965" sldId="2365"/>
            <ac:spMk id="109" creationId="{60323354-8912-5F74-EA99-405FA2E5E279}"/>
          </ac:spMkLst>
        </pc:spChg>
      </pc:sldChg>
      <pc:sldChg chg="del">
        <pc:chgData name="이진욱" userId="8e4291ec-571d-48cb-82c7-c3159436ebdb" providerId="ADAL" clId="{F3C83843-ADE2-4C87-B745-E362CDE2E1DB}" dt="2022-11-28T12:38:38.012" v="2496" actId="47"/>
        <pc:sldMkLst>
          <pc:docMk/>
          <pc:sldMk cId="2164315492" sldId="2366"/>
        </pc:sldMkLst>
      </pc:sldChg>
      <pc:sldChg chg="del">
        <pc:chgData name="이진욱" userId="8e4291ec-571d-48cb-82c7-c3159436ebdb" providerId="ADAL" clId="{F3C83843-ADE2-4C87-B745-E362CDE2E1DB}" dt="2022-11-29T07:47:52.834" v="4441" actId="47"/>
        <pc:sldMkLst>
          <pc:docMk/>
          <pc:sldMk cId="4009546494" sldId="2367"/>
        </pc:sldMkLst>
      </pc:sldChg>
      <pc:sldChg chg="addSp delSp modSp del mod">
        <pc:chgData name="이진욱" userId="8e4291ec-571d-48cb-82c7-c3159436ebdb" providerId="ADAL" clId="{F3C83843-ADE2-4C87-B745-E362CDE2E1DB}" dt="2022-11-28T14:19:44.043" v="3835" actId="47"/>
        <pc:sldMkLst>
          <pc:docMk/>
          <pc:sldMk cId="2602601292" sldId="2368"/>
        </pc:sldMkLst>
        <pc:spChg chg="del">
          <ac:chgData name="이진욱" userId="8e4291ec-571d-48cb-82c7-c3159436ebdb" providerId="ADAL" clId="{F3C83843-ADE2-4C87-B745-E362CDE2E1DB}" dt="2022-11-28T12:41:09.840" v="2711" actId="478"/>
          <ac:spMkLst>
            <pc:docMk/>
            <pc:sldMk cId="2602601292" sldId="2368"/>
            <ac:spMk id="6" creationId="{18B9565A-3333-5B98-8077-EB6A9C1116BC}"/>
          </ac:spMkLst>
        </pc:spChg>
        <pc:spChg chg="mod">
          <ac:chgData name="이진욱" userId="8e4291ec-571d-48cb-82c7-c3159436ebdb" providerId="ADAL" clId="{F3C83843-ADE2-4C87-B745-E362CDE2E1DB}" dt="2022-11-28T12:41:19.102" v="2728"/>
          <ac:spMkLst>
            <pc:docMk/>
            <pc:sldMk cId="2602601292" sldId="2368"/>
            <ac:spMk id="106" creationId="{D5C14B2D-B2CD-2542-A904-566F133D60B7}"/>
          </ac:spMkLst>
        </pc:spChg>
        <pc:picChg chg="add mod">
          <ac:chgData name="이진욱" userId="8e4291ec-571d-48cb-82c7-c3159436ebdb" providerId="ADAL" clId="{F3C83843-ADE2-4C87-B745-E362CDE2E1DB}" dt="2022-11-28T12:41:16.130" v="2716" actId="1076"/>
          <ac:picMkLst>
            <pc:docMk/>
            <pc:sldMk cId="2602601292" sldId="2368"/>
            <ac:picMk id="2" creationId="{DEA850D6-2C6E-F8A0-0890-CE3104550843}"/>
          </ac:picMkLst>
        </pc:picChg>
        <pc:picChg chg="del">
          <ac:chgData name="이진욱" userId="8e4291ec-571d-48cb-82c7-c3159436ebdb" providerId="ADAL" clId="{F3C83843-ADE2-4C87-B745-E362CDE2E1DB}" dt="2022-11-28T12:41:08.808" v="2710" actId="478"/>
          <ac:picMkLst>
            <pc:docMk/>
            <pc:sldMk cId="2602601292" sldId="2368"/>
            <ac:picMk id="4" creationId="{CBC70D40-1B67-2D19-848C-CCED1BF942AC}"/>
          </ac:picMkLst>
        </pc:picChg>
      </pc:sldChg>
      <pc:sldChg chg="addSp delSp modSp mod ord modNotesTx">
        <pc:chgData name="이진욱" userId="8e4291ec-571d-48cb-82c7-c3159436ebdb" providerId="ADAL" clId="{F3C83843-ADE2-4C87-B745-E362CDE2E1DB}" dt="2022-11-28T15:51:09.897" v="4424" actId="403"/>
        <pc:sldMkLst>
          <pc:docMk/>
          <pc:sldMk cId="2168956491" sldId="2369"/>
        </pc:sldMkLst>
        <pc:spChg chg="add mod">
          <ac:chgData name="이진욱" userId="8e4291ec-571d-48cb-82c7-c3159436ebdb" providerId="ADAL" clId="{F3C83843-ADE2-4C87-B745-E362CDE2E1DB}" dt="2022-11-28T15:20:30.823" v="3894" actId="20577"/>
          <ac:spMkLst>
            <pc:docMk/>
            <pc:sldMk cId="2168956491" sldId="2369"/>
            <ac:spMk id="4" creationId="{5953B48F-7F71-D56C-A828-78A14E97D6BE}"/>
          </ac:spMkLst>
        </pc:spChg>
        <pc:spChg chg="mod">
          <ac:chgData name="이진욱" userId="8e4291ec-571d-48cb-82c7-c3159436ebdb" providerId="ADAL" clId="{F3C83843-ADE2-4C87-B745-E362CDE2E1DB}" dt="2022-11-28T15:51:09.897" v="4424" actId="403"/>
          <ac:spMkLst>
            <pc:docMk/>
            <pc:sldMk cId="2168956491" sldId="2369"/>
            <ac:spMk id="9" creationId="{00000000-0000-0000-0000-000000000000}"/>
          </ac:spMkLst>
        </pc:spChg>
        <pc:spChg chg="mod">
          <ac:chgData name="이진욱" userId="8e4291ec-571d-48cb-82c7-c3159436ebdb" providerId="ADAL" clId="{F3C83843-ADE2-4C87-B745-E362CDE2E1DB}" dt="2022-11-28T12:59:33.519" v="2827"/>
          <ac:spMkLst>
            <pc:docMk/>
            <pc:sldMk cId="2168956491" sldId="2369"/>
            <ac:spMk id="28" creationId="{12E1E79E-F2BC-4FBF-F977-96C54A9C7297}"/>
          </ac:spMkLst>
        </pc:spChg>
        <pc:spChg chg="del">
          <ac:chgData name="이진욱" userId="8e4291ec-571d-48cb-82c7-c3159436ebdb" providerId="ADAL" clId="{F3C83843-ADE2-4C87-B745-E362CDE2E1DB}" dt="2022-11-28T12:58:03.258" v="2806" actId="478"/>
          <ac:spMkLst>
            <pc:docMk/>
            <pc:sldMk cId="2168956491" sldId="2369"/>
            <ac:spMk id="30" creationId="{70A28C82-9901-99FE-907A-EC675DC548F7}"/>
          </ac:spMkLst>
        </pc:spChg>
        <pc:spChg chg="del">
          <ac:chgData name="이진욱" userId="8e4291ec-571d-48cb-82c7-c3159436ebdb" providerId="ADAL" clId="{F3C83843-ADE2-4C87-B745-E362CDE2E1DB}" dt="2022-11-28T12:57:45.436" v="2783" actId="478"/>
          <ac:spMkLst>
            <pc:docMk/>
            <pc:sldMk cId="2168956491" sldId="2369"/>
            <ac:spMk id="37" creationId="{C913EEE2-7300-FF7A-F466-E70AF11DF4C7}"/>
          </ac:spMkLst>
        </pc:spChg>
        <pc:spChg chg="del">
          <ac:chgData name="이진욱" userId="8e4291ec-571d-48cb-82c7-c3159436ebdb" providerId="ADAL" clId="{F3C83843-ADE2-4C87-B745-E362CDE2E1DB}" dt="2022-11-28T12:58:08.510" v="2811" actId="478"/>
          <ac:spMkLst>
            <pc:docMk/>
            <pc:sldMk cId="2168956491" sldId="2369"/>
            <ac:spMk id="39" creationId="{882C5398-02CA-7F3F-D040-D955817BCCFD}"/>
          </ac:spMkLst>
        </pc:spChg>
        <pc:spChg chg="del">
          <ac:chgData name="이진욱" userId="8e4291ec-571d-48cb-82c7-c3159436ebdb" providerId="ADAL" clId="{F3C83843-ADE2-4C87-B745-E362CDE2E1DB}" dt="2022-11-28T12:58:11.318" v="2814" actId="478"/>
          <ac:spMkLst>
            <pc:docMk/>
            <pc:sldMk cId="2168956491" sldId="2369"/>
            <ac:spMk id="40" creationId="{097F8C57-D027-5710-F55B-3A7C364DBCF4}"/>
          </ac:spMkLst>
        </pc:spChg>
        <pc:spChg chg="del mod">
          <ac:chgData name="이진욱" userId="8e4291ec-571d-48cb-82c7-c3159436ebdb" providerId="ADAL" clId="{F3C83843-ADE2-4C87-B745-E362CDE2E1DB}" dt="2022-11-28T12:57:47.231" v="2785" actId="478"/>
          <ac:spMkLst>
            <pc:docMk/>
            <pc:sldMk cId="2168956491" sldId="2369"/>
            <ac:spMk id="42" creationId="{8CF4D2C7-2DDF-62C9-DFB8-4EBD9E189005}"/>
          </ac:spMkLst>
        </pc:spChg>
        <pc:spChg chg="del">
          <ac:chgData name="이진욱" userId="8e4291ec-571d-48cb-82c7-c3159436ebdb" providerId="ADAL" clId="{F3C83843-ADE2-4C87-B745-E362CDE2E1DB}" dt="2022-11-28T12:57:47.720" v="2786" actId="478"/>
          <ac:spMkLst>
            <pc:docMk/>
            <pc:sldMk cId="2168956491" sldId="2369"/>
            <ac:spMk id="43" creationId="{0DC7BF16-B676-B142-41C6-43CC498D9AE5}"/>
          </ac:spMkLst>
        </pc:spChg>
        <pc:spChg chg="del">
          <ac:chgData name="이진욱" userId="8e4291ec-571d-48cb-82c7-c3159436ebdb" providerId="ADAL" clId="{F3C83843-ADE2-4C87-B745-E362CDE2E1DB}" dt="2022-11-28T12:58:02.801" v="2805" actId="478"/>
          <ac:spMkLst>
            <pc:docMk/>
            <pc:sldMk cId="2168956491" sldId="2369"/>
            <ac:spMk id="44" creationId="{D74F0CF3-67AD-8CEB-0F8F-5910DD81A66A}"/>
          </ac:spMkLst>
        </pc:spChg>
        <pc:spChg chg="del">
          <ac:chgData name="이진욱" userId="8e4291ec-571d-48cb-82c7-c3159436ebdb" providerId="ADAL" clId="{F3C83843-ADE2-4C87-B745-E362CDE2E1DB}" dt="2022-11-28T12:58:02.371" v="2804" actId="478"/>
          <ac:spMkLst>
            <pc:docMk/>
            <pc:sldMk cId="2168956491" sldId="2369"/>
            <ac:spMk id="45" creationId="{1903CFFD-AC8A-740B-D23F-8565AA56CFED}"/>
          </ac:spMkLst>
        </pc:spChg>
        <pc:spChg chg="del">
          <ac:chgData name="이진욱" userId="8e4291ec-571d-48cb-82c7-c3159436ebdb" providerId="ADAL" clId="{F3C83843-ADE2-4C87-B745-E362CDE2E1DB}" dt="2022-11-28T12:58:05.950" v="2808" actId="478"/>
          <ac:spMkLst>
            <pc:docMk/>
            <pc:sldMk cId="2168956491" sldId="2369"/>
            <ac:spMk id="46" creationId="{AF4074B3-B835-0DCD-44FC-EF2A520BE27E}"/>
          </ac:spMkLst>
        </pc:spChg>
        <pc:spChg chg="del">
          <ac:chgData name="이진욱" userId="8e4291ec-571d-48cb-82c7-c3159436ebdb" providerId="ADAL" clId="{F3C83843-ADE2-4C87-B745-E362CDE2E1DB}" dt="2022-11-28T12:58:07.231" v="2809" actId="478"/>
          <ac:spMkLst>
            <pc:docMk/>
            <pc:sldMk cId="2168956491" sldId="2369"/>
            <ac:spMk id="47" creationId="{D87BF375-A06A-8399-A7D2-9A1BEC3F9EA0}"/>
          </ac:spMkLst>
        </pc:spChg>
        <pc:spChg chg="del">
          <ac:chgData name="이진욱" userId="8e4291ec-571d-48cb-82c7-c3159436ebdb" providerId="ADAL" clId="{F3C83843-ADE2-4C87-B745-E362CDE2E1DB}" dt="2022-11-28T12:57:56.378" v="2797" actId="478"/>
          <ac:spMkLst>
            <pc:docMk/>
            <pc:sldMk cId="2168956491" sldId="2369"/>
            <ac:spMk id="48" creationId="{EEB84A42-112F-7162-2517-F1E6C1F69BA7}"/>
          </ac:spMkLst>
        </pc:spChg>
        <pc:spChg chg="del mod">
          <ac:chgData name="이진욱" userId="8e4291ec-571d-48cb-82c7-c3159436ebdb" providerId="ADAL" clId="{F3C83843-ADE2-4C87-B745-E362CDE2E1DB}" dt="2022-11-28T12:57:59.747" v="2801" actId="478"/>
          <ac:spMkLst>
            <pc:docMk/>
            <pc:sldMk cId="2168956491" sldId="2369"/>
            <ac:spMk id="49" creationId="{954D43B5-0414-C7F9-C3E2-58DA23B73582}"/>
          </ac:spMkLst>
        </pc:spChg>
        <pc:spChg chg="del">
          <ac:chgData name="이진욱" userId="8e4291ec-571d-48cb-82c7-c3159436ebdb" providerId="ADAL" clId="{F3C83843-ADE2-4C87-B745-E362CDE2E1DB}" dt="2022-11-28T12:57:55.839" v="2796" actId="478"/>
          <ac:spMkLst>
            <pc:docMk/>
            <pc:sldMk cId="2168956491" sldId="2369"/>
            <ac:spMk id="50" creationId="{B426F448-B470-B290-326F-7C89DC03FF81}"/>
          </ac:spMkLst>
        </pc:spChg>
        <pc:spChg chg="del mod">
          <ac:chgData name="이진욱" userId="8e4291ec-571d-48cb-82c7-c3159436ebdb" providerId="ADAL" clId="{F3C83843-ADE2-4C87-B745-E362CDE2E1DB}" dt="2022-11-28T12:57:58.840" v="2800" actId="478"/>
          <ac:spMkLst>
            <pc:docMk/>
            <pc:sldMk cId="2168956491" sldId="2369"/>
            <ac:spMk id="51" creationId="{45814CE6-FE2F-A991-9E1D-5ECD4A65DB86}"/>
          </ac:spMkLst>
        </pc:spChg>
        <pc:spChg chg="del">
          <ac:chgData name="이진욱" userId="8e4291ec-571d-48cb-82c7-c3159436ebdb" providerId="ADAL" clId="{F3C83843-ADE2-4C87-B745-E362CDE2E1DB}" dt="2022-11-28T12:57:55.414" v="2795" actId="478"/>
          <ac:spMkLst>
            <pc:docMk/>
            <pc:sldMk cId="2168956491" sldId="2369"/>
            <ac:spMk id="52" creationId="{8186DBCE-0E94-68D4-8452-0A343310A965}"/>
          </ac:spMkLst>
        </pc:spChg>
        <pc:spChg chg="del">
          <ac:chgData name="이진욱" userId="8e4291ec-571d-48cb-82c7-c3159436ebdb" providerId="ADAL" clId="{F3C83843-ADE2-4C87-B745-E362CDE2E1DB}" dt="2022-11-28T12:58:00.702" v="2802" actId="478"/>
          <ac:spMkLst>
            <pc:docMk/>
            <pc:sldMk cId="2168956491" sldId="2369"/>
            <ac:spMk id="53" creationId="{CA3E75FC-E647-BA08-E67C-5A597FC3BE6C}"/>
          </ac:spMkLst>
        </pc:spChg>
        <pc:spChg chg="del">
          <ac:chgData name="이진욱" userId="8e4291ec-571d-48cb-82c7-c3159436ebdb" providerId="ADAL" clId="{F3C83843-ADE2-4C87-B745-E362CDE2E1DB}" dt="2022-11-28T12:57:54.824" v="2794" actId="478"/>
          <ac:spMkLst>
            <pc:docMk/>
            <pc:sldMk cId="2168956491" sldId="2369"/>
            <ac:spMk id="54" creationId="{EBCB5DEB-B80A-F6F1-3AAB-A466E13C0E9B}"/>
          </ac:spMkLst>
        </pc:spChg>
        <pc:spChg chg="del">
          <ac:chgData name="이진욱" userId="8e4291ec-571d-48cb-82c7-c3159436ebdb" providerId="ADAL" clId="{F3C83843-ADE2-4C87-B745-E362CDE2E1DB}" dt="2022-11-28T12:58:01.644" v="2803" actId="478"/>
          <ac:spMkLst>
            <pc:docMk/>
            <pc:sldMk cId="2168956491" sldId="2369"/>
            <ac:spMk id="55" creationId="{4936CB2B-BA34-241D-B86B-6D3E24A570D8}"/>
          </ac:spMkLst>
        </pc:spChg>
        <pc:picChg chg="add mod">
          <ac:chgData name="이진욱" userId="8e4291ec-571d-48cb-82c7-c3159436ebdb" providerId="ADAL" clId="{F3C83843-ADE2-4C87-B745-E362CDE2E1DB}" dt="2022-11-28T13:39:39.069" v="3032" actId="1076"/>
          <ac:picMkLst>
            <pc:docMk/>
            <pc:sldMk cId="2168956491" sldId="2369"/>
            <ac:picMk id="3" creationId="{DDB8D55F-49D9-829A-CC10-8827B8CF3787}"/>
          </ac:picMkLst>
        </pc:picChg>
        <pc:cxnChg chg="del mod">
          <ac:chgData name="이진욱" userId="8e4291ec-571d-48cb-82c7-c3159436ebdb" providerId="ADAL" clId="{F3C83843-ADE2-4C87-B745-E362CDE2E1DB}" dt="2022-11-28T12:58:05.396" v="2807" actId="478"/>
          <ac:cxnSpMkLst>
            <pc:docMk/>
            <pc:sldMk cId="2168956491" sldId="2369"/>
            <ac:cxnSpMk id="57" creationId="{E74D5493-E588-F316-3055-4B90084AB95E}"/>
          </ac:cxnSpMkLst>
        </pc:cxnChg>
        <pc:cxnChg chg="del mod">
          <ac:chgData name="이진욱" userId="8e4291ec-571d-48cb-82c7-c3159436ebdb" providerId="ADAL" clId="{F3C83843-ADE2-4C87-B745-E362CDE2E1DB}" dt="2022-11-28T12:58:08.004" v="2810" actId="478"/>
          <ac:cxnSpMkLst>
            <pc:docMk/>
            <pc:sldMk cId="2168956491" sldId="2369"/>
            <ac:cxnSpMk id="59" creationId="{88B9233B-A0BD-311A-14C1-7DBB19549CED}"/>
          </ac:cxnSpMkLst>
        </pc:cxnChg>
        <pc:cxnChg chg="del mod">
          <ac:chgData name="이진욱" userId="8e4291ec-571d-48cb-82c7-c3159436ebdb" providerId="ADAL" clId="{F3C83843-ADE2-4C87-B745-E362CDE2E1DB}" dt="2022-11-28T12:57:49.101" v="2787" actId="478"/>
          <ac:cxnSpMkLst>
            <pc:docMk/>
            <pc:sldMk cId="2168956491" sldId="2369"/>
            <ac:cxnSpMk id="61" creationId="{85B33AE1-0692-7565-29DA-9A4B03341F24}"/>
          </ac:cxnSpMkLst>
        </pc:cxnChg>
        <pc:cxnChg chg="del mod">
          <ac:chgData name="이진욱" userId="8e4291ec-571d-48cb-82c7-c3159436ebdb" providerId="ADAL" clId="{F3C83843-ADE2-4C87-B745-E362CDE2E1DB}" dt="2022-11-28T12:57:50.182" v="2788" actId="478"/>
          <ac:cxnSpMkLst>
            <pc:docMk/>
            <pc:sldMk cId="2168956491" sldId="2369"/>
            <ac:cxnSpMk id="63" creationId="{DE99795C-F44C-010C-16E6-E7D12E5F1DE3}"/>
          </ac:cxnSpMkLst>
        </pc:cxnChg>
        <pc:cxnChg chg="del mod">
          <ac:chgData name="이진욱" userId="8e4291ec-571d-48cb-82c7-c3159436ebdb" providerId="ADAL" clId="{F3C83843-ADE2-4C87-B745-E362CDE2E1DB}" dt="2022-11-28T12:57:51.453" v="2789" actId="478"/>
          <ac:cxnSpMkLst>
            <pc:docMk/>
            <pc:sldMk cId="2168956491" sldId="2369"/>
            <ac:cxnSpMk id="64" creationId="{20B9BE76-A72F-AEE0-174A-ED0E7CA94A1B}"/>
          </ac:cxnSpMkLst>
        </pc:cxnChg>
        <pc:cxnChg chg="del mod">
          <ac:chgData name="이진욱" userId="8e4291ec-571d-48cb-82c7-c3159436ebdb" providerId="ADAL" clId="{F3C83843-ADE2-4C87-B745-E362CDE2E1DB}" dt="2022-11-28T12:57:52.457" v="2790" actId="478"/>
          <ac:cxnSpMkLst>
            <pc:docMk/>
            <pc:sldMk cId="2168956491" sldId="2369"/>
            <ac:cxnSpMk id="67" creationId="{CD865458-B3D9-F92A-875B-FC074EC68CA3}"/>
          </ac:cxnSpMkLst>
        </pc:cxnChg>
        <pc:cxnChg chg="del mod">
          <ac:chgData name="이진욱" userId="8e4291ec-571d-48cb-82c7-c3159436ebdb" providerId="ADAL" clId="{F3C83843-ADE2-4C87-B745-E362CDE2E1DB}" dt="2022-11-28T12:57:53.139" v="2791" actId="478"/>
          <ac:cxnSpMkLst>
            <pc:docMk/>
            <pc:sldMk cId="2168956491" sldId="2369"/>
            <ac:cxnSpMk id="70" creationId="{446618BD-3690-BECE-48FC-C5FF1DE28BAD}"/>
          </ac:cxnSpMkLst>
        </pc:cxnChg>
        <pc:cxnChg chg="del mod">
          <ac:chgData name="이진욱" userId="8e4291ec-571d-48cb-82c7-c3159436ebdb" providerId="ADAL" clId="{F3C83843-ADE2-4C87-B745-E362CDE2E1DB}" dt="2022-11-28T12:57:53.664" v="2792" actId="478"/>
          <ac:cxnSpMkLst>
            <pc:docMk/>
            <pc:sldMk cId="2168956491" sldId="2369"/>
            <ac:cxnSpMk id="73" creationId="{B38AC36A-EA3D-24FF-B25C-7D59275FEFF9}"/>
          </ac:cxnSpMkLst>
        </pc:cxnChg>
        <pc:cxnChg chg="del mod">
          <ac:chgData name="이진욱" userId="8e4291ec-571d-48cb-82c7-c3159436ebdb" providerId="ADAL" clId="{F3C83843-ADE2-4C87-B745-E362CDE2E1DB}" dt="2022-11-28T12:57:54.172" v="2793" actId="478"/>
          <ac:cxnSpMkLst>
            <pc:docMk/>
            <pc:sldMk cId="2168956491" sldId="2369"/>
            <ac:cxnSpMk id="76" creationId="{2ECDA5A8-14FF-A893-5DD4-13F2D9F32336}"/>
          </ac:cxnSpMkLst>
        </pc:cxnChg>
        <pc:cxnChg chg="del mod">
          <ac:chgData name="이진욱" userId="8e4291ec-571d-48cb-82c7-c3159436ebdb" providerId="ADAL" clId="{F3C83843-ADE2-4C87-B745-E362CDE2E1DB}" dt="2022-11-28T12:58:09.406" v="2812" actId="478"/>
          <ac:cxnSpMkLst>
            <pc:docMk/>
            <pc:sldMk cId="2168956491" sldId="2369"/>
            <ac:cxnSpMk id="80" creationId="{2C6B8089-FD75-9F41-817D-0A6CF93AFC7A}"/>
          </ac:cxnSpMkLst>
        </pc:cxnChg>
        <pc:cxnChg chg="del mod">
          <ac:chgData name="이진욱" userId="8e4291ec-571d-48cb-82c7-c3159436ebdb" providerId="ADAL" clId="{F3C83843-ADE2-4C87-B745-E362CDE2E1DB}" dt="2022-11-28T12:58:10.194" v="2813" actId="478"/>
          <ac:cxnSpMkLst>
            <pc:docMk/>
            <pc:sldMk cId="2168956491" sldId="2369"/>
            <ac:cxnSpMk id="81" creationId="{E80EEEC5-05D0-C683-1519-180FE2533584}"/>
          </ac:cxnSpMkLst>
        </pc:cxnChg>
        <pc:cxnChg chg="del mod">
          <ac:chgData name="이진욱" userId="8e4291ec-571d-48cb-82c7-c3159436ebdb" providerId="ADAL" clId="{F3C83843-ADE2-4C87-B745-E362CDE2E1DB}" dt="2022-11-28T12:58:11.892" v="2815" actId="478"/>
          <ac:cxnSpMkLst>
            <pc:docMk/>
            <pc:sldMk cId="2168956491" sldId="2369"/>
            <ac:cxnSpMk id="84" creationId="{7B1FA459-2C1F-B8D1-72A6-FB8315A6E964}"/>
          </ac:cxnSpMkLst>
        </pc:cxnChg>
        <pc:cxnChg chg="del">
          <ac:chgData name="이진욱" userId="8e4291ec-571d-48cb-82c7-c3159436ebdb" providerId="ADAL" clId="{F3C83843-ADE2-4C87-B745-E362CDE2E1DB}" dt="2022-11-28T12:58:12.550" v="2816" actId="478"/>
          <ac:cxnSpMkLst>
            <pc:docMk/>
            <pc:sldMk cId="2168956491" sldId="2369"/>
            <ac:cxnSpMk id="87" creationId="{62B2B0A4-6774-5BC7-4785-7EFA7C899FF7}"/>
          </ac:cxnSpMkLst>
        </pc:cxnChg>
      </pc:sldChg>
      <pc:sldChg chg="addSp delSp modSp mod ord">
        <pc:chgData name="이진욱" userId="8e4291ec-571d-48cb-82c7-c3159436ebdb" providerId="ADAL" clId="{F3C83843-ADE2-4C87-B745-E362CDE2E1DB}" dt="2022-11-28T15:51:04.285" v="4423" actId="404"/>
        <pc:sldMkLst>
          <pc:docMk/>
          <pc:sldMk cId="4064269888" sldId="2370"/>
        </pc:sldMkLst>
        <pc:spChg chg="del mod">
          <ac:chgData name="이진욱" userId="8e4291ec-571d-48cb-82c7-c3159436ebdb" providerId="ADAL" clId="{F3C83843-ADE2-4C87-B745-E362CDE2E1DB}" dt="2022-11-28T14:04:50.665" v="3558" actId="478"/>
          <ac:spMkLst>
            <pc:docMk/>
            <pc:sldMk cId="4064269888" sldId="2370"/>
            <ac:spMk id="3" creationId="{7998DF80-6BF3-0B1F-EDB6-037BADFD9BED}"/>
          </ac:spMkLst>
        </pc:spChg>
        <pc:spChg chg="del">
          <ac:chgData name="이진욱" userId="8e4291ec-571d-48cb-82c7-c3159436ebdb" providerId="ADAL" clId="{F3C83843-ADE2-4C87-B745-E362CDE2E1DB}" dt="2022-11-28T14:04:56.037" v="3562" actId="478"/>
          <ac:spMkLst>
            <pc:docMk/>
            <pc:sldMk cId="4064269888" sldId="2370"/>
            <ac:spMk id="5" creationId="{4CB98802-CED0-250E-0BF1-9DD71D16F308}"/>
          </ac:spMkLst>
        </pc:spChg>
        <pc:spChg chg="mod">
          <ac:chgData name="이진욱" userId="8e4291ec-571d-48cb-82c7-c3159436ebdb" providerId="ADAL" clId="{F3C83843-ADE2-4C87-B745-E362CDE2E1DB}" dt="2022-11-28T15:51:04.285" v="4423" actId="404"/>
          <ac:spMkLst>
            <pc:docMk/>
            <pc:sldMk cId="4064269888" sldId="2370"/>
            <ac:spMk id="9" creationId="{00000000-0000-0000-0000-000000000000}"/>
          </ac:spMkLst>
        </pc:spChg>
        <pc:spChg chg="mod">
          <ac:chgData name="이진욱" userId="8e4291ec-571d-48cb-82c7-c3159436ebdb" providerId="ADAL" clId="{F3C83843-ADE2-4C87-B745-E362CDE2E1DB}" dt="2022-11-28T14:07:58.750" v="3634" actId="20577"/>
          <ac:spMkLst>
            <pc:docMk/>
            <pc:sldMk cId="4064269888" sldId="2370"/>
            <ac:spMk id="10" creationId="{00000000-0000-0000-0000-000000000000}"/>
          </ac:spMkLst>
        </pc:spChg>
        <pc:spChg chg="del">
          <ac:chgData name="이진욱" userId="8e4291ec-571d-48cb-82c7-c3159436ebdb" providerId="ADAL" clId="{F3C83843-ADE2-4C87-B745-E362CDE2E1DB}" dt="2022-11-28T14:04:51.500" v="3559" actId="478"/>
          <ac:spMkLst>
            <pc:docMk/>
            <pc:sldMk cId="4064269888" sldId="2370"/>
            <ac:spMk id="20" creationId="{ABC34C56-5AC6-5B7A-B274-29EF2A3FE8EE}"/>
          </ac:spMkLst>
        </pc:spChg>
        <pc:spChg chg="del">
          <ac:chgData name="이진욱" userId="8e4291ec-571d-48cb-82c7-c3159436ebdb" providerId="ADAL" clId="{F3C83843-ADE2-4C87-B745-E362CDE2E1DB}" dt="2022-11-28T14:04:52.978" v="3560" actId="478"/>
          <ac:spMkLst>
            <pc:docMk/>
            <pc:sldMk cId="4064269888" sldId="2370"/>
            <ac:spMk id="24" creationId="{03886CC4-ECE9-DDA3-66C0-8F7B64B8B9D8}"/>
          </ac:spMkLst>
        </pc:spChg>
        <pc:spChg chg="del">
          <ac:chgData name="이진욱" userId="8e4291ec-571d-48cb-82c7-c3159436ebdb" providerId="ADAL" clId="{F3C83843-ADE2-4C87-B745-E362CDE2E1DB}" dt="2022-11-28T14:04:53.807" v="3561" actId="478"/>
          <ac:spMkLst>
            <pc:docMk/>
            <pc:sldMk cId="4064269888" sldId="2370"/>
            <ac:spMk id="25" creationId="{496C0739-D41D-F00C-CECD-9F1BA0C8A8EF}"/>
          </ac:spMkLst>
        </pc:spChg>
        <pc:spChg chg="add del mod ord">
          <ac:chgData name="이진욱" userId="8e4291ec-571d-48cb-82c7-c3159436ebdb" providerId="ADAL" clId="{F3C83843-ADE2-4C87-B745-E362CDE2E1DB}" dt="2022-11-28T14:11:18.251" v="3692" actId="478"/>
          <ac:spMkLst>
            <pc:docMk/>
            <pc:sldMk cId="4064269888" sldId="2370"/>
            <ac:spMk id="34" creationId="{DC52FA70-B98B-680A-9027-904230437C32}"/>
          </ac:spMkLst>
        </pc:spChg>
        <pc:spChg chg="add mod">
          <ac:chgData name="이진욱" userId="8e4291ec-571d-48cb-82c7-c3159436ebdb" providerId="ADAL" clId="{F3C83843-ADE2-4C87-B745-E362CDE2E1DB}" dt="2022-11-28T14:12:46.052" v="3799" actId="14100"/>
          <ac:spMkLst>
            <pc:docMk/>
            <pc:sldMk cId="4064269888" sldId="2370"/>
            <ac:spMk id="35" creationId="{6F5ECEBF-DF42-D51F-6C9E-ED4BCF585C53}"/>
          </ac:spMkLst>
        </pc:spChg>
        <pc:spChg chg="add mod">
          <ac:chgData name="이진욱" userId="8e4291ec-571d-48cb-82c7-c3159436ebdb" providerId="ADAL" clId="{F3C83843-ADE2-4C87-B745-E362CDE2E1DB}" dt="2022-11-28T14:12:16.361" v="3784" actId="1076"/>
          <ac:spMkLst>
            <pc:docMk/>
            <pc:sldMk cId="4064269888" sldId="2370"/>
            <ac:spMk id="36" creationId="{1A44FE61-3D10-4251-FF63-846597E5917E}"/>
          </ac:spMkLst>
        </pc:spChg>
        <pc:spChg chg="add mod">
          <ac:chgData name="이진욱" userId="8e4291ec-571d-48cb-82c7-c3159436ebdb" providerId="ADAL" clId="{F3C83843-ADE2-4C87-B745-E362CDE2E1DB}" dt="2022-11-28T14:12:28.576" v="3792"/>
          <ac:spMkLst>
            <pc:docMk/>
            <pc:sldMk cId="4064269888" sldId="2370"/>
            <ac:spMk id="37" creationId="{A1BA9BAB-AB89-B4C2-6923-6C88A9E764E8}"/>
          </ac:spMkLst>
        </pc:spChg>
        <pc:spChg chg="add mod">
          <ac:chgData name="이진욱" userId="8e4291ec-571d-48cb-82c7-c3159436ebdb" providerId="ADAL" clId="{F3C83843-ADE2-4C87-B745-E362CDE2E1DB}" dt="2022-11-28T14:12:57.871" v="3816"/>
          <ac:spMkLst>
            <pc:docMk/>
            <pc:sldMk cId="4064269888" sldId="2370"/>
            <ac:spMk id="38" creationId="{7C373E32-8D2F-418F-0EEA-93ACE9227A66}"/>
          </ac:spMkLst>
        </pc:spChg>
        <pc:spChg chg="add del">
          <ac:chgData name="이진욱" userId="8e4291ec-571d-48cb-82c7-c3159436ebdb" providerId="ADAL" clId="{F3C83843-ADE2-4C87-B745-E362CDE2E1DB}" dt="2022-11-28T14:13:03.683" v="3818" actId="11529"/>
          <ac:spMkLst>
            <pc:docMk/>
            <pc:sldMk cId="4064269888" sldId="2370"/>
            <ac:spMk id="39" creationId="{357D6B31-D89B-35F4-C4F3-95903D9BC6A2}"/>
          </ac:spMkLst>
        </pc:spChg>
        <pc:spChg chg="add mod">
          <ac:chgData name="이진욱" userId="8e4291ec-571d-48cb-82c7-c3159436ebdb" providerId="ADAL" clId="{F3C83843-ADE2-4C87-B745-E362CDE2E1DB}" dt="2022-11-28T14:13:25.346" v="3830" actId="1582"/>
          <ac:spMkLst>
            <pc:docMk/>
            <pc:sldMk cId="4064269888" sldId="2370"/>
            <ac:spMk id="40" creationId="{C62EDD50-EF1B-14AF-A444-9C8E7B2BD533}"/>
          </ac:spMkLst>
        </pc:spChg>
        <pc:spChg chg="add mod">
          <ac:chgData name="이진욱" userId="8e4291ec-571d-48cb-82c7-c3159436ebdb" providerId="ADAL" clId="{F3C83843-ADE2-4C87-B745-E362CDE2E1DB}" dt="2022-11-28T14:13:30.887" v="3832" actId="1076"/>
          <ac:spMkLst>
            <pc:docMk/>
            <pc:sldMk cId="4064269888" sldId="2370"/>
            <ac:spMk id="41" creationId="{9FB9362D-8111-BACD-D26B-4E18D4E6E132}"/>
          </ac:spMkLst>
        </pc:spChg>
        <pc:picChg chg="del">
          <ac:chgData name="이진욱" userId="8e4291ec-571d-48cb-82c7-c3159436ebdb" providerId="ADAL" clId="{F3C83843-ADE2-4C87-B745-E362CDE2E1DB}" dt="2022-11-28T14:04:48.583" v="3555" actId="478"/>
          <ac:picMkLst>
            <pc:docMk/>
            <pc:sldMk cId="4064269888" sldId="2370"/>
            <ac:picMk id="2" creationId="{96DFC1B1-74D4-E72F-D4A7-E956F4023A6B}"/>
          </ac:picMkLst>
        </pc:picChg>
        <pc:picChg chg="add mod modCrop">
          <ac:chgData name="이진욱" userId="8e4291ec-571d-48cb-82c7-c3159436ebdb" providerId="ADAL" clId="{F3C83843-ADE2-4C87-B745-E362CDE2E1DB}" dt="2022-11-28T14:10:33.437" v="3672" actId="1076"/>
          <ac:picMkLst>
            <pc:docMk/>
            <pc:sldMk cId="4064269888" sldId="2370"/>
            <ac:picMk id="4" creationId="{2AD813E4-B735-BDF3-E32D-44BC6560DDA8}"/>
          </ac:picMkLst>
        </pc:picChg>
        <pc:picChg chg="del">
          <ac:chgData name="이진욱" userId="8e4291ec-571d-48cb-82c7-c3159436ebdb" providerId="ADAL" clId="{F3C83843-ADE2-4C87-B745-E362CDE2E1DB}" dt="2022-11-28T14:04:48.835" v="3556" actId="478"/>
          <ac:picMkLst>
            <pc:docMk/>
            <pc:sldMk cId="4064269888" sldId="2370"/>
            <ac:picMk id="6" creationId="{F662DB59-D1D4-7A4F-EEE4-6E0BC2F789C8}"/>
          </ac:picMkLst>
        </pc:picChg>
        <pc:picChg chg="add mod modCrop">
          <ac:chgData name="이진욱" userId="8e4291ec-571d-48cb-82c7-c3159436ebdb" providerId="ADAL" clId="{F3C83843-ADE2-4C87-B745-E362CDE2E1DB}" dt="2022-11-28T14:12:33.473" v="3794" actId="1076"/>
          <ac:picMkLst>
            <pc:docMk/>
            <pc:sldMk cId="4064269888" sldId="2370"/>
            <ac:picMk id="16" creationId="{3F32CA68-5A0D-310C-C4D0-20A4EEF1D5F1}"/>
          </ac:picMkLst>
        </pc:picChg>
        <pc:picChg chg="del">
          <ac:chgData name="이진욱" userId="8e4291ec-571d-48cb-82c7-c3159436ebdb" providerId="ADAL" clId="{F3C83843-ADE2-4C87-B745-E362CDE2E1DB}" dt="2022-11-28T14:04:47.617" v="3553" actId="478"/>
          <ac:picMkLst>
            <pc:docMk/>
            <pc:sldMk cId="4064269888" sldId="2370"/>
            <ac:picMk id="17" creationId="{09EC9539-C06C-4ACB-6A28-7288E90D6EB3}"/>
          </ac:picMkLst>
        </pc:picChg>
        <pc:picChg chg="del">
          <ac:chgData name="이진욱" userId="8e4291ec-571d-48cb-82c7-c3159436ebdb" providerId="ADAL" clId="{F3C83843-ADE2-4C87-B745-E362CDE2E1DB}" dt="2022-11-28T14:04:48.232" v="3554" actId="478"/>
          <ac:picMkLst>
            <pc:docMk/>
            <pc:sldMk cId="4064269888" sldId="2370"/>
            <ac:picMk id="18" creationId="{92141BF5-A89E-9041-C3F5-2889230B3D74}"/>
          </ac:picMkLst>
        </pc:picChg>
        <pc:picChg chg="add mod ord modCrop">
          <ac:chgData name="이진욱" userId="8e4291ec-571d-48cb-82c7-c3159436ebdb" providerId="ADAL" clId="{F3C83843-ADE2-4C87-B745-E362CDE2E1DB}" dt="2022-11-28T14:12:43.811" v="3798" actId="1076"/>
          <ac:picMkLst>
            <pc:docMk/>
            <pc:sldMk cId="4064269888" sldId="2370"/>
            <ac:picMk id="26" creationId="{BC9EB918-EF60-95BF-5C4F-4C914B366AC7}"/>
          </ac:picMkLst>
        </pc:picChg>
        <pc:picChg chg="add mod">
          <ac:chgData name="이진욱" userId="8e4291ec-571d-48cb-82c7-c3159436ebdb" providerId="ADAL" clId="{F3C83843-ADE2-4C87-B745-E362CDE2E1DB}" dt="2022-11-28T14:12:42.406" v="3797" actId="1076"/>
          <ac:picMkLst>
            <pc:docMk/>
            <pc:sldMk cId="4064269888" sldId="2370"/>
            <ac:picMk id="27" creationId="{DE050DF2-F0F4-2BF5-ECAE-DDBA2EC9D105}"/>
          </ac:picMkLst>
        </pc:picChg>
        <pc:picChg chg="add mod">
          <ac:chgData name="이진욱" userId="8e4291ec-571d-48cb-82c7-c3159436ebdb" providerId="ADAL" clId="{F3C83843-ADE2-4C87-B745-E362CDE2E1DB}" dt="2022-11-28T14:09:47.206" v="3660" actId="1076"/>
          <ac:picMkLst>
            <pc:docMk/>
            <pc:sldMk cId="4064269888" sldId="2370"/>
            <ac:picMk id="29" creationId="{088394DD-9311-3338-86AD-F0E0ED8F166B}"/>
          </ac:picMkLst>
        </pc:picChg>
        <pc:picChg chg="add del mod">
          <ac:chgData name="이진욱" userId="8e4291ec-571d-48cb-82c7-c3159436ebdb" providerId="ADAL" clId="{F3C83843-ADE2-4C87-B745-E362CDE2E1DB}" dt="2022-11-28T14:10:13.710" v="3663" actId="478"/>
          <ac:picMkLst>
            <pc:docMk/>
            <pc:sldMk cId="4064269888" sldId="2370"/>
            <ac:picMk id="31" creationId="{A0D1EA97-D8EE-B993-6B3F-44C2741C2191}"/>
          </ac:picMkLst>
        </pc:picChg>
        <pc:picChg chg="add mod">
          <ac:chgData name="이진욱" userId="8e4291ec-571d-48cb-82c7-c3159436ebdb" providerId="ADAL" clId="{F3C83843-ADE2-4C87-B745-E362CDE2E1DB}" dt="2022-11-28T14:11:21.165" v="3693" actId="1076"/>
          <ac:picMkLst>
            <pc:docMk/>
            <pc:sldMk cId="4064269888" sldId="2370"/>
            <ac:picMk id="33" creationId="{5269461A-C324-EE83-CA7C-079D361D06D1}"/>
          </ac:picMkLst>
        </pc:picChg>
        <pc:cxnChg chg="del">
          <ac:chgData name="이진욱" userId="8e4291ec-571d-48cb-82c7-c3159436ebdb" providerId="ADAL" clId="{F3C83843-ADE2-4C87-B745-E362CDE2E1DB}" dt="2022-11-28T14:04:58.348" v="3563" actId="478"/>
          <ac:cxnSpMkLst>
            <pc:docMk/>
            <pc:sldMk cId="4064269888" sldId="2370"/>
            <ac:cxnSpMk id="7" creationId="{16FD5429-EE4D-F741-DB97-7B8A01E51BAD}"/>
          </ac:cxnSpMkLst>
        </pc:cxnChg>
      </pc:sldChg>
      <pc:sldChg chg="addSp delSp modSp mod ord">
        <pc:chgData name="이진욱" userId="8e4291ec-571d-48cb-82c7-c3159436ebdb" providerId="ADAL" clId="{F3C83843-ADE2-4C87-B745-E362CDE2E1DB}" dt="2022-11-28T15:51:42.002" v="4431" actId="403"/>
        <pc:sldMkLst>
          <pc:docMk/>
          <pc:sldMk cId="1012298880" sldId="2371"/>
        </pc:sldMkLst>
        <pc:spChg chg="del">
          <ac:chgData name="이진욱" userId="8e4291ec-571d-48cb-82c7-c3159436ebdb" providerId="ADAL" clId="{F3C83843-ADE2-4C87-B745-E362CDE2E1DB}" dt="2022-11-28T15:11:49.809" v="3872" actId="478"/>
          <ac:spMkLst>
            <pc:docMk/>
            <pc:sldMk cId="1012298880" sldId="2371"/>
            <ac:spMk id="3" creationId="{7998DF80-6BF3-0B1F-EDB6-037BADFD9BED}"/>
          </ac:spMkLst>
        </pc:spChg>
        <pc:spChg chg="add del mod">
          <ac:chgData name="이진욱" userId="8e4291ec-571d-48cb-82c7-c3159436ebdb" providerId="ADAL" clId="{F3C83843-ADE2-4C87-B745-E362CDE2E1DB}" dt="2022-11-28T15:12:05.896" v="3884"/>
          <ac:spMkLst>
            <pc:docMk/>
            <pc:sldMk cId="1012298880" sldId="2371"/>
            <ac:spMk id="4" creationId="{9DCF8D21-11C8-E002-206A-C46C0F7963F4}"/>
          </ac:spMkLst>
        </pc:spChg>
        <pc:spChg chg="del">
          <ac:chgData name="이진욱" userId="8e4291ec-571d-48cb-82c7-c3159436ebdb" providerId="ADAL" clId="{F3C83843-ADE2-4C87-B745-E362CDE2E1DB}" dt="2022-11-28T15:11:47.386" v="3869" actId="478"/>
          <ac:spMkLst>
            <pc:docMk/>
            <pc:sldMk cId="1012298880" sldId="2371"/>
            <ac:spMk id="5" creationId="{4CB98802-CED0-250E-0BF1-9DD71D16F308}"/>
          </ac:spMkLst>
        </pc:spChg>
        <pc:spChg chg="mod">
          <ac:chgData name="이진욱" userId="8e4291ec-571d-48cb-82c7-c3159436ebdb" providerId="ADAL" clId="{F3C83843-ADE2-4C87-B745-E362CDE2E1DB}" dt="2022-11-28T15:11:55.132" v="3879" actId="108"/>
          <ac:spMkLst>
            <pc:docMk/>
            <pc:sldMk cId="1012298880" sldId="2371"/>
            <ac:spMk id="8" creationId="{00000000-0000-0000-0000-000000000000}"/>
          </ac:spMkLst>
        </pc:spChg>
        <pc:spChg chg="mod">
          <ac:chgData name="이진욱" userId="8e4291ec-571d-48cb-82c7-c3159436ebdb" providerId="ADAL" clId="{F3C83843-ADE2-4C87-B745-E362CDE2E1DB}" dt="2022-11-28T15:51:42.002" v="4431" actId="403"/>
          <ac:spMkLst>
            <pc:docMk/>
            <pc:sldMk cId="1012298880" sldId="2371"/>
            <ac:spMk id="9" creationId="{00000000-0000-0000-0000-000000000000}"/>
          </ac:spMkLst>
        </pc:spChg>
        <pc:spChg chg="del">
          <ac:chgData name="이진욱" userId="8e4291ec-571d-48cb-82c7-c3159436ebdb" providerId="ADAL" clId="{F3C83843-ADE2-4C87-B745-E362CDE2E1DB}" dt="2022-11-28T15:12:07.087" v="3885" actId="478"/>
          <ac:spMkLst>
            <pc:docMk/>
            <pc:sldMk cId="1012298880" sldId="2371"/>
            <ac:spMk id="10" creationId="{00000000-0000-0000-0000-000000000000}"/>
          </ac:spMkLst>
        </pc:spChg>
        <pc:spChg chg="add del mod">
          <ac:chgData name="이진욱" userId="8e4291ec-571d-48cb-82c7-c3159436ebdb" providerId="ADAL" clId="{F3C83843-ADE2-4C87-B745-E362CDE2E1DB}" dt="2022-11-28T15:12:05.896" v="3884"/>
          <ac:spMkLst>
            <pc:docMk/>
            <pc:sldMk cId="1012298880" sldId="2371"/>
            <ac:spMk id="16" creationId="{AE0DDDDD-48CE-83A8-E5E5-7DF3F57C549B}"/>
          </ac:spMkLst>
        </pc:spChg>
        <pc:spChg chg="add del mod">
          <ac:chgData name="이진욱" userId="8e4291ec-571d-48cb-82c7-c3159436ebdb" providerId="ADAL" clId="{F3C83843-ADE2-4C87-B745-E362CDE2E1DB}" dt="2022-11-28T15:12:05.896" v="3884"/>
          <ac:spMkLst>
            <pc:docMk/>
            <pc:sldMk cId="1012298880" sldId="2371"/>
            <ac:spMk id="19" creationId="{BA0F1192-9BED-D6B9-663C-FE59C0F31D52}"/>
          </ac:spMkLst>
        </pc:spChg>
        <pc:spChg chg="del">
          <ac:chgData name="이진욱" userId="8e4291ec-571d-48cb-82c7-c3159436ebdb" providerId="ADAL" clId="{F3C83843-ADE2-4C87-B745-E362CDE2E1DB}" dt="2022-11-28T15:11:50.776" v="3873" actId="478"/>
          <ac:spMkLst>
            <pc:docMk/>
            <pc:sldMk cId="1012298880" sldId="2371"/>
            <ac:spMk id="20" creationId="{ABC34C56-5AC6-5B7A-B274-29EF2A3FE8EE}"/>
          </ac:spMkLst>
        </pc:spChg>
        <pc:spChg chg="del">
          <ac:chgData name="이진욱" userId="8e4291ec-571d-48cb-82c7-c3159436ebdb" providerId="ADAL" clId="{F3C83843-ADE2-4C87-B745-E362CDE2E1DB}" dt="2022-11-28T15:11:51.808" v="3874" actId="478"/>
          <ac:spMkLst>
            <pc:docMk/>
            <pc:sldMk cId="1012298880" sldId="2371"/>
            <ac:spMk id="24" creationId="{03886CC4-ECE9-DDA3-66C0-8F7B64B8B9D8}"/>
          </ac:spMkLst>
        </pc:spChg>
        <pc:spChg chg="del">
          <ac:chgData name="이진욱" userId="8e4291ec-571d-48cb-82c7-c3159436ebdb" providerId="ADAL" clId="{F3C83843-ADE2-4C87-B745-E362CDE2E1DB}" dt="2022-11-28T15:11:52.710" v="3875" actId="478"/>
          <ac:spMkLst>
            <pc:docMk/>
            <pc:sldMk cId="1012298880" sldId="2371"/>
            <ac:spMk id="25" creationId="{496C0739-D41D-F00C-CECD-9F1BA0C8A8EF}"/>
          </ac:spMkLst>
        </pc:spChg>
        <pc:spChg chg="add mod">
          <ac:chgData name="이진욱" userId="8e4291ec-571d-48cb-82c7-c3159436ebdb" providerId="ADAL" clId="{F3C83843-ADE2-4C87-B745-E362CDE2E1DB}" dt="2022-11-28T15:12:07.963" v="3886"/>
          <ac:spMkLst>
            <pc:docMk/>
            <pc:sldMk cId="1012298880" sldId="2371"/>
            <ac:spMk id="27" creationId="{93C634FB-7D20-8D19-6DF8-A39B1310C947}"/>
          </ac:spMkLst>
        </pc:spChg>
        <pc:spChg chg="add mod">
          <ac:chgData name="이진욱" userId="8e4291ec-571d-48cb-82c7-c3159436ebdb" providerId="ADAL" clId="{F3C83843-ADE2-4C87-B745-E362CDE2E1DB}" dt="2022-11-28T15:12:07.963" v="3886"/>
          <ac:spMkLst>
            <pc:docMk/>
            <pc:sldMk cId="1012298880" sldId="2371"/>
            <ac:spMk id="29" creationId="{C7F2B938-AB41-68E4-65BC-0F2CC6FDDC7D}"/>
          </ac:spMkLst>
        </pc:spChg>
        <pc:spChg chg="add mod">
          <ac:chgData name="이진욱" userId="8e4291ec-571d-48cb-82c7-c3159436ebdb" providerId="ADAL" clId="{F3C83843-ADE2-4C87-B745-E362CDE2E1DB}" dt="2022-11-28T15:12:07.963" v="3886"/>
          <ac:spMkLst>
            <pc:docMk/>
            <pc:sldMk cId="1012298880" sldId="2371"/>
            <ac:spMk id="30" creationId="{7369493F-2699-7BC4-C145-5DF84F67F44D}"/>
          </ac:spMkLst>
        </pc:spChg>
        <pc:picChg chg="del">
          <ac:chgData name="이진욱" userId="8e4291ec-571d-48cb-82c7-c3159436ebdb" providerId="ADAL" clId="{F3C83843-ADE2-4C87-B745-E362CDE2E1DB}" dt="2022-11-28T15:11:53.308" v="3877" actId="478"/>
          <ac:picMkLst>
            <pc:docMk/>
            <pc:sldMk cId="1012298880" sldId="2371"/>
            <ac:picMk id="2" creationId="{96DFC1B1-74D4-E72F-D4A7-E956F4023A6B}"/>
          </ac:picMkLst>
        </pc:picChg>
        <pc:picChg chg="del">
          <ac:chgData name="이진욱" userId="8e4291ec-571d-48cb-82c7-c3159436ebdb" providerId="ADAL" clId="{F3C83843-ADE2-4C87-B745-E362CDE2E1DB}" dt="2022-11-28T15:11:53.028" v="3876" actId="478"/>
          <ac:picMkLst>
            <pc:docMk/>
            <pc:sldMk cId="1012298880" sldId="2371"/>
            <ac:picMk id="6" creationId="{F662DB59-D1D4-7A4F-EEE4-6E0BC2F789C8}"/>
          </ac:picMkLst>
        </pc:picChg>
        <pc:picChg chg="add del mod">
          <ac:chgData name="이진욱" userId="8e4291ec-571d-48cb-82c7-c3159436ebdb" providerId="ADAL" clId="{F3C83843-ADE2-4C87-B745-E362CDE2E1DB}" dt="2022-11-28T15:12:05.896" v="3884"/>
          <ac:picMkLst>
            <pc:docMk/>
            <pc:sldMk cId="1012298880" sldId="2371"/>
            <ac:picMk id="15" creationId="{DD8BE571-1243-44C4-4838-7AB1657D8D16}"/>
          </ac:picMkLst>
        </pc:picChg>
        <pc:picChg chg="del">
          <ac:chgData name="이진욱" userId="8e4291ec-571d-48cb-82c7-c3159436ebdb" providerId="ADAL" clId="{F3C83843-ADE2-4C87-B745-E362CDE2E1DB}" dt="2022-11-28T15:11:47.644" v="3870" actId="478"/>
          <ac:picMkLst>
            <pc:docMk/>
            <pc:sldMk cId="1012298880" sldId="2371"/>
            <ac:picMk id="17" creationId="{09EC9539-C06C-4ACB-6A28-7288E90D6EB3}"/>
          </ac:picMkLst>
        </pc:picChg>
        <pc:picChg chg="del">
          <ac:chgData name="이진욱" userId="8e4291ec-571d-48cb-82c7-c3159436ebdb" providerId="ADAL" clId="{F3C83843-ADE2-4C87-B745-E362CDE2E1DB}" dt="2022-11-28T15:11:48.400" v="3871" actId="478"/>
          <ac:picMkLst>
            <pc:docMk/>
            <pc:sldMk cId="1012298880" sldId="2371"/>
            <ac:picMk id="18" creationId="{92141BF5-A89E-9041-C3F5-2889230B3D74}"/>
          </ac:picMkLst>
        </pc:picChg>
        <pc:picChg chg="add del mod">
          <ac:chgData name="이진욱" userId="8e4291ec-571d-48cb-82c7-c3159436ebdb" providerId="ADAL" clId="{F3C83843-ADE2-4C87-B745-E362CDE2E1DB}" dt="2022-11-28T15:12:05.896" v="3884"/>
          <ac:picMkLst>
            <pc:docMk/>
            <pc:sldMk cId="1012298880" sldId="2371"/>
            <ac:picMk id="26" creationId="{A3BEA280-8D65-C3E7-8FEB-BD29F1DDBEE6}"/>
          </ac:picMkLst>
        </pc:picChg>
        <pc:picChg chg="add mod">
          <ac:chgData name="이진욱" userId="8e4291ec-571d-48cb-82c7-c3159436ebdb" providerId="ADAL" clId="{F3C83843-ADE2-4C87-B745-E362CDE2E1DB}" dt="2022-11-28T15:12:07.963" v="3886"/>
          <ac:picMkLst>
            <pc:docMk/>
            <pc:sldMk cId="1012298880" sldId="2371"/>
            <ac:picMk id="28" creationId="{57B47042-2566-A868-33B3-B20B0E4FBC56}"/>
          </ac:picMkLst>
        </pc:picChg>
        <pc:picChg chg="add mod">
          <ac:chgData name="이진욱" userId="8e4291ec-571d-48cb-82c7-c3159436ebdb" providerId="ADAL" clId="{F3C83843-ADE2-4C87-B745-E362CDE2E1DB}" dt="2022-11-28T15:12:07.963" v="3886"/>
          <ac:picMkLst>
            <pc:docMk/>
            <pc:sldMk cId="1012298880" sldId="2371"/>
            <ac:picMk id="31" creationId="{9A6464F6-85E4-AB5F-DD77-B82C72DA8524}"/>
          </ac:picMkLst>
        </pc:picChg>
        <pc:cxnChg chg="del">
          <ac:chgData name="이진욱" userId="8e4291ec-571d-48cb-82c7-c3159436ebdb" providerId="ADAL" clId="{F3C83843-ADE2-4C87-B745-E362CDE2E1DB}" dt="2022-11-28T15:12:02.009" v="3880" actId="478"/>
          <ac:cxnSpMkLst>
            <pc:docMk/>
            <pc:sldMk cId="1012298880" sldId="2371"/>
            <ac:cxnSpMk id="7" creationId="{16FD5429-EE4D-F741-DB97-7B8A01E51BAD}"/>
          </ac:cxnSpMkLst>
        </pc:cxnChg>
      </pc:sldChg>
      <pc:sldChg chg="add del setBg">
        <pc:chgData name="이진욱" userId="8e4291ec-571d-48cb-82c7-c3159436ebdb" providerId="ADAL" clId="{F3C83843-ADE2-4C87-B745-E362CDE2E1DB}" dt="2022-11-28T15:24:49.732" v="3906"/>
        <pc:sldMkLst>
          <pc:docMk/>
          <pc:sldMk cId="69841107" sldId="2372"/>
        </pc:sldMkLst>
      </pc:sldChg>
      <pc:sldChg chg="addSp delSp modSp mod">
        <pc:chgData name="이진욱" userId="8e4291ec-571d-48cb-82c7-c3159436ebdb" providerId="ADAL" clId="{F3C83843-ADE2-4C87-B745-E362CDE2E1DB}" dt="2022-11-28T15:35:15.327" v="4412" actId="1076"/>
        <pc:sldMkLst>
          <pc:docMk/>
          <pc:sldMk cId="3491759184" sldId="2372"/>
        </pc:sldMkLst>
        <pc:spChg chg="add mod">
          <ac:chgData name="이진욱" userId="8e4291ec-571d-48cb-82c7-c3159436ebdb" providerId="ADAL" clId="{F3C83843-ADE2-4C87-B745-E362CDE2E1DB}" dt="2022-11-28T15:35:15.327" v="4412" actId="1076"/>
          <ac:spMkLst>
            <pc:docMk/>
            <pc:sldMk cId="3491759184" sldId="2372"/>
            <ac:spMk id="4" creationId="{F7E8333E-33AB-8654-1C99-3349E6477A0F}"/>
          </ac:spMkLst>
        </pc:spChg>
        <pc:spChg chg="del">
          <ac:chgData name="이진욱" userId="8e4291ec-571d-48cb-82c7-c3159436ebdb" providerId="ADAL" clId="{F3C83843-ADE2-4C87-B745-E362CDE2E1DB}" dt="2022-11-28T15:27:32.270" v="3970" actId="478"/>
          <ac:spMkLst>
            <pc:docMk/>
            <pc:sldMk cId="3491759184" sldId="2372"/>
            <ac:spMk id="5" creationId="{371244DE-9990-57D3-15EE-C32B7C793EA0}"/>
          </ac:spMkLst>
        </pc:spChg>
        <pc:spChg chg="del">
          <ac:chgData name="이진욱" userId="8e4291ec-571d-48cb-82c7-c3159436ebdb" providerId="ADAL" clId="{F3C83843-ADE2-4C87-B745-E362CDE2E1DB}" dt="2022-11-28T15:27:23.254" v="3956" actId="478"/>
          <ac:spMkLst>
            <pc:docMk/>
            <pc:sldMk cId="3491759184" sldId="2372"/>
            <ac:spMk id="7" creationId="{FA78323B-E78D-E295-BCC8-BEBDA04837C3}"/>
          </ac:spMkLst>
        </pc:spChg>
        <pc:spChg chg="mod">
          <ac:chgData name="이진욱" userId="8e4291ec-571d-48cb-82c7-c3159436ebdb" providerId="ADAL" clId="{F3C83843-ADE2-4C87-B745-E362CDE2E1DB}" dt="2022-11-28T15:34:07.447" v="4269" actId="1076"/>
          <ac:spMkLst>
            <pc:docMk/>
            <pc:sldMk cId="3491759184" sldId="2372"/>
            <ac:spMk id="8" creationId="{00000000-0000-0000-0000-000000000000}"/>
          </ac:spMkLst>
        </pc:spChg>
        <pc:spChg chg="mod">
          <ac:chgData name="이진욱" userId="8e4291ec-571d-48cb-82c7-c3159436ebdb" providerId="ADAL" clId="{F3C83843-ADE2-4C87-B745-E362CDE2E1DB}" dt="2022-11-28T15:25:00.747" v="3930"/>
          <ac:spMkLst>
            <pc:docMk/>
            <pc:sldMk cId="3491759184" sldId="2372"/>
            <ac:spMk id="9" creationId="{00000000-0000-0000-0000-000000000000}"/>
          </ac:spMkLst>
        </pc:spChg>
        <pc:spChg chg="mod">
          <ac:chgData name="이진욱" userId="8e4291ec-571d-48cb-82c7-c3159436ebdb" providerId="ADAL" clId="{F3C83843-ADE2-4C87-B745-E362CDE2E1DB}" dt="2022-11-28T15:25:06.254" v="3954" actId="20577"/>
          <ac:spMkLst>
            <pc:docMk/>
            <pc:sldMk cId="3491759184" sldId="2372"/>
            <ac:spMk id="10" creationId="{00000000-0000-0000-0000-000000000000}"/>
          </ac:spMkLst>
        </pc:spChg>
        <pc:spChg chg="del">
          <ac:chgData name="이진욱" userId="8e4291ec-571d-48cb-82c7-c3159436ebdb" providerId="ADAL" clId="{F3C83843-ADE2-4C87-B745-E362CDE2E1DB}" dt="2022-11-28T15:27:29.709" v="3968" actId="478"/>
          <ac:spMkLst>
            <pc:docMk/>
            <pc:sldMk cId="3491759184" sldId="2372"/>
            <ac:spMk id="16" creationId="{2C702F0A-7896-21B4-1B83-7E0B9B6B7641}"/>
          </ac:spMkLst>
        </pc:spChg>
        <pc:spChg chg="del">
          <ac:chgData name="이진욱" userId="8e4291ec-571d-48cb-82c7-c3159436ebdb" providerId="ADAL" clId="{F3C83843-ADE2-4C87-B745-E362CDE2E1DB}" dt="2022-11-28T15:27:30.902" v="3969" actId="478"/>
          <ac:spMkLst>
            <pc:docMk/>
            <pc:sldMk cId="3491759184" sldId="2372"/>
            <ac:spMk id="18" creationId="{BDE24B40-84EF-0202-5B60-D4DDAF581741}"/>
          </ac:spMkLst>
        </pc:spChg>
        <pc:spChg chg="del">
          <ac:chgData name="이진욱" userId="8e4291ec-571d-48cb-82c7-c3159436ebdb" providerId="ADAL" clId="{F3C83843-ADE2-4C87-B745-E362CDE2E1DB}" dt="2022-11-28T15:27:25.441" v="3962" actId="478"/>
          <ac:spMkLst>
            <pc:docMk/>
            <pc:sldMk cId="3491759184" sldId="2372"/>
            <ac:spMk id="19" creationId="{3B65B511-2CD2-2B86-1B7D-04FC55CAAA86}"/>
          </ac:spMkLst>
        </pc:spChg>
        <pc:spChg chg="del">
          <ac:chgData name="이진욱" userId="8e4291ec-571d-48cb-82c7-c3159436ebdb" providerId="ADAL" clId="{F3C83843-ADE2-4C87-B745-E362CDE2E1DB}" dt="2022-11-28T15:27:27.331" v="3967" actId="478"/>
          <ac:spMkLst>
            <pc:docMk/>
            <pc:sldMk cId="3491759184" sldId="2372"/>
            <ac:spMk id="20" creationId="{D8EB85C0-F9A2-E545-355A-B83ECB10BFA6}"/>
          </ac:spMkLst>
        </pc:spChg>
        <pc:spChg chg="del">
          <ac:chgData name="이진욱" userId="8e4291ec-571d-48cb-82c7-c3159436ebdb" providerId="ADAL" clId="{F3C83843-ADE2-4C87-B745-E362CDE2E1DB}" dt="2022-11-28T15:27:33.315" v="3971" actId="478"/>
          <ac:spMkLst>
            <pc:docMk/>
            <pc:sldMk cId="3491759184" sldId="2372"/>
            <ac:spMk id="24" creationId="{A3EB352A-4F87-3C35-ED15-08C5AEB84543}"/>
          </ac:spMkLst>
        </pc:spChg>
        <pc:spChg chg="add mod">
          <ac:chgData name="이진욱" userId="8e4291ec-571d-48cb-82c7-c3159436ebdb" providerId="ADAL" clId="{F3C83843-ADE2-4C87-B745-E362CDE2E1DB}" dt="2022-11-28T15:35:11.803" v="4410" actId="1076"/>
          <ac:spMkLst>
            <pc:docMk/>
            <pc:sldMk cId="3491759184" sldId="2372"/>
            <ac:spMk id="37" creationId="{8A9EACD2-E713-BBE4-4907-23A6BA6BD791}"/>
          </ac:spMkLst>
        </pc:spChg>
        <pc:spChg chg="add mod">
          <ac:chgData name="이진욱" userId="8e4291ec-571d-48cb-82c7-c3159436ebdb" providerId="ADAL" clId="{F3C83843-ADE2-4C87-B745-E362CDE2E1DB}" dt="2022-11-28T15:35:09.095" v="4409" actId="20577"/>
          <ac:spMkLst>
            <pc:docMk/>
            <pc:sldMk cId="3491759184" sldId="2372"/>
            <ac:spMk id="38" creationId="{D19F5586-006E-89E1-CA19-8A8B78A3E837}"/>
          </ac:spMkLst>
        </pc:spChg>
        <pc:picChg chg="del">
          <ac:chgData name="이진욱" userId="8e4291ec-571d-48cb-82c7-c3159436ebdb" providerId="ADAL" clId="{F3C83843-ADE2-4C87-B745-E362CDE2E1DB}" dt="2022-11-28T15:27:22.957" v="3955" actId="478"/>
          <ac:picMkLst>
            <pc:docMk/>
            <pc:sldMk cId="3491759184" sldId="2372"/>
            <ac:picMk id="2" creationId="{B86F3519-BB48-4CDC-39C8-8828C66F1D58}"/>
          </ac:picMkLst>
        </pc:picChg>
        <pc:picChg chg="add del mod">
          <ac:chgData name="이진욱" userId="8e4291ec-571d-48cb-82c7-c3159436ebdb" providerId="ADAL" clId="{F3C83843-ADE2-4C87-B745-E362CDE2E1DB}" dt="2022-11-28T15:31:41.780" v="4252" actId="478"/>
          <ac:picMkLst>
            <pc:docMk/>
            <pc:sldMk cId="3491759184" sldId="2372"/>
            <ac:picMk id="15" creationId="{967B364A-01B7-B237-E860-9E255255B01B}"/>
          </ac:picMkLst>
        </pc:picChg>
        <pc:picChg chg="add mod">
          <ac:chgData name="이진욱" userId="8e4291ec-571d-48cb-82c7-c3159436ebdb" providerId="ADAL" clId="{F3C83843-ADE2-4C87-B745-E362CDE2E1DB}" dt="2022-11-28T15:34:11.123" v="4272" actId="1076"/>
          <ac:picMkLst>
            <pc:docMk/>
            <pc:sldMk cId="3491759184" sldId="2372"/>
            <ac:picMk id="25" creationId="{1C10A8A2-12A7-572D-9210-F955189554BA}"/>
          </ac:picMkLst>
        </pc:picChg>
        <pc:picChg chg="del">
          <ac:chgData name="이진욱" userId="8e4291ec-571d-48cb-82c7-c3159436ebdb" providerId="ADAL" clId="{F3C83843-ADE2-4C87-B745-E362CDE2E1DB}" dt="2022-11-28T15:27:25.043" v="3961" actId="478"/>
          <ac:picMkLst>
            <pc:docMk/>
            <pc:sldMk cId="3491759184" sldId="2372"/>
            <ac:picMk id="26" creationId="{7223F041-85C4-1543-3174-C2081C82BAA1}"/>
          </ac:picMkLst>
        </pc:picChg>
        <pc:picChg chg="del">
          <ac:chgData name="이진욱" userId="8e4291ec-571d-48cb-82c7-c3159436ebdb" providerId="ADAL" clId="{F3C83843-ADE2-4C87-B745-E362CDE2E1DB}" dt="2022-11-28T15:27:24.752" v="3960" actId="478"/>
          <ac:picMkLst>
            <pc:docMk/>
            <pc:sldMk cId="3491759184" sldId="2372"/>
            <ac:picMk id="27" creationId="{635C86D7-B733-C474-3578-2DD732CCCEAE}"/>
          </ac:picMkLst>
        </pc:picChg>
        <pc:picChg chg="del">
          <ac:chgData name="이진욱" userId="8e4291ec-571d-48cb-82c7-c3159436ebdb" providerId="ADAL" clId="{F3C83843-ADE2-4C87-B745-E362CDE2E1DB}" dt="2022-11-28T15:27:24.471" v="3959" actId="478"/>
          <ac:picMkLst>
            <pc:docMk/>
            <pc:sldMk cId="3491759184" sldId="2372"/>
            <ac:picMk id="28" creationId="{4AA41AE8-4F45-F920-A3D2-8C037275EF88}"/>
          </ac:picMkLst>
        </pc:picChg>
        <pc:picChg chg="del">
          <ac:chgData name="이진욱" userId="8e4291ec-571d-48cb-82c7-c3159436ebdb" providerId="ADAL" clId="{F3C83843-ADE2-4C87-B745-E362CDE2E1DB}" dt="2022-11-28T15:27:25.902" v="3963" actId="478"/>
          <ac:picMkLst>
            <pc:docMk/>
            <pc:sldMk cId="3491759184" sldId="2372"/>
            <ac:picMk id="30" creationId="{0ADAC24C-4B50-F1A4-FA3E-194068A084E0}"/>
          </ac:picMkLst>
        </pc:picChg>
        <pc:picChg chg="del">
          <ac:chgData name="이진욱" userId="8e4291ec-571d-48cb-82c7-c3159436ebdb" providerId="ADAL" clId="{F3C83843-ADE2-4C87-B745-E362CDE2E1DB}" dt="2022-11-28T15:27:23.528" v="3957" actId="478"/>
          <ac:picMkLst>
            <pc:docMk/>
            <pc:sldMk cId="3491759184" sldId="2372"/>
            <ac:picMk id="31" creationId="{E2113EA4-D149-4434-E989-91350E35E2A0}"/>
          </ac:picMkLst>
        </pc:picChg>
        <pc:picChg chg="del">
          <ac:chgData name="이진욱" userId="8e4291ec-571d-48cb-82c7-c3159436ebdb" providerId="ADAL" clId="{F3C83843-ADE2-4C87-B745-E362CDE2E1DB}" dt="2022-11-28T15:27:26.222" v="3964" actId="478"/>
          <ac:picMkLst>
            <pc:docMk/>
            <pc:sldMk cId="3491759184" sldId="2372"/>
            <ac:picMk id="32" creationId="{4315B65D-92D4-48AB-5C21-C106B771770E}"/>
          </ac:picMkLst>
        </pc:picChg>
        <pc:picChg chg="del">
          <ac:chgData name="이진욱" userId="8e4291ec-571d-48cb-82c7-c3159436ebdb" providerId="ADAL" clId="{F3C83843-ADE2-4C87-B745-E362CDE2E1DB}" dt="2022-11-28T15:27:26.999" v="3966" actId="478"/>
          <ac:picMkLst>
            <pc:docMk/>
            <pc:sldMk cId="3491759184" sldId="2372"/>
            <ac:picMk id="33" creationId="{416EDC6A-872F-A19F-5A3C-71983458ED9D}"/>
          </ac:picMkLst>
        </pc:picChg>
        <pc:picChg chg="del">
          <ac:chgData name="이진욱" userId="8e4291ec-571d-48cb-82c7-c3159436ebdb" providerId="ADAL" clId="{F3C83843-ADE2-4C87-B745-E362CDE2E1DB}" dt="2022-11-28T15:27:23.918" v="3958" actId="478"/>
          <ac:picMkLst>
            <pc:docMk/>
            <pc:sldMk cId="3491759184" sldId="2372"/>
            <ac:picMk id="34" creationId="{6E141331-6A06-2DD6-6623-576B1993E2D3}"/>
          </ac:picMkLst>
        </pc:picChg>
        <pc:picChg chg="del">
          <ac:chgData name="이진욱" userId="8e4291ec-571d-48cb-82c7-c3159436ebdb" providerId="ADAL" clId="{F3C83843-ADE2-4C87-B745-E362CDE2E1DB}" dt="2022-11-28T15:27:26.557" v="3965" actId="478"/>
          <ac:picMkLst>
            <pc:docMk/>
            <pc:sldMk cId="3491759184" sldId="2372"/>
            <ac:picMk id="35" creationId="{88EA58B6-116D-4F52-CF60-D08F461441C0}"/>
          </ac:picMkLst>
        </pc:picChg>
        <pc:picChg chg="add mod">
          <ac:chgData name="이진욱" userId="8e4291ec-571d-48cb-82c7-c3159436ebdb" providerId="ADAL" clId="{F3C83843-ADE2-4C87-B745-E362CDE2E1DB}" dt="2022-11-28T15:34:13.473" v="4273" actId="1076"/>
          <ac:picMkLst>
            <pc:docMk/>
            <pc:sldMk cId="3491759184" sldId="2372"/>
            <ac:picMk id="36" creationId="{475E7BE1-FDD8-F46E-9C7C-CD6E6CCA2515}"/>
          </ac:picMkLst>
        </pc:picChg>
        <pc:picChg chg="del">
          <ac:chgData name="이진욱" userId="8e4291ec-571d-48cb-82c7-c3159436ebdb" providerId="ADAL" clId="{F3C83843-ADE2-4C87-B745-E362CDE2E1DB}" dt="2022-11-28T15:27:33.725" v="3972" actId="478"/>
          <ac:picMkLst>
            <pc:docMk/>
            <pc:sldMk cId="3491759184" sldId="2372"/>
            <ac:picMk id="39" creationId="{4F4795E7-CF2E-0121-6894-5E09191F91C0}"/>
          </ac:picMkLst>
        </pc:picChg>
        <pc:cxnChg chg="del mod">
          <ac:chgData name="이진욱" userId="8e4291ec-571d-48cb-82c7-c3159436ebdb" providerId="ADAL" clId="{F3C83843-ADE2-4C87-B745-E362CDE2E1DB}" dt="2022-11-28T15:27:34.541" v="3973" actId="478"/>
          <ac:cxnSpMkLst>
            <pc:docMk/>
            <pc:sldMk cId="3491759184" sldId="2372"/>
            <ac:cxnSpMk id="3" creationId="{C1682DEE-4BC5-A34F-71E9-72861BA9F687}"/>
          </ac:cxnSpMkLst>
        </pc:cxnChg>
      </pc:sldChg>
      <pc:sldChg chg="modSp mod">
        <pc:chgData name="이진욱" userId="8e4291ec-571d-48cb-82c7-c3159436ebdb" providerId="ADAL" clId="{F3C83843-ADE2-4C87-B745-E362CDE2E1DB}" dt="2022-11-29T13:26:11" v="4562" actId="20577"/>
        <pc:sldMkLst>
          <pc:docMk/>
          <pc:sldMk cId="324240899" sldId="2374"/>
        </pc:sldMkLst>
        <pc:spChg chg="mod">
          <ac:chgData name="이진욱" userId="8e4291ec-571d-48cb-82c7-c3159436ebdb" providerId="ADAL" clId="{F3C83843-ADE2-4C87-B745-E362CDE2E1DB}" dt="2022-11-29T13:26:11" v="4562" actId="20577"/>
          <ac:spMkLst>
            <pc:docMk/>
            <pc:sldMk cId="324240899" sldId="2374"/>
            <ac:spMk id="3" creationId="{75648431-BD9A-5967-8A50-A1BB7667BB89}"/>
          </ac:spMkLst>
        </pc:spChg>
      </pc:sldChg>
      <pc:sldChg chg="add del setBg">
        <pc:chgData name="이진욱" userId="8e4291ec-571d-48cb-82c7-c3159436ebdb" providerId="ADAL" clId="{F3C83843-ADE2-4C87-B745-E362CDE2E1DB}" dt="2022-11-29T13:12:42.545" v="4444" actId="47"/>
        <pc:sldMkLst>
          <pc:docMk/>
          <pc:sldMk cId="1479921538" sldId="2383"/>
        </pc:sldMkLst>
      </pc:sldChg>
      <pc:sldChg chg="delSp modSp del mod">
        <pc:chgData name="이진욱" userId="8e4291ec-571d-48cb-82c7-c3159436ebdb" providerId="ADAL" clId="{F3C83843-ADE2-4C87-B745-E362CDE2E1DB}" dt="2022-11-29T13:14:23.115" v="4509" actId="47"/>
        <pc:sldMkLst>
          <pc:docMk/>
          <pc:sldMk cId="1845328784" sldId="2383"/>
        </pc:sldMkLst>
        <pc:spChg chg="del">
          <ac:chgData name="이진욱" userId="8e4291ec-571d-48cb-82c7-c3159436ebdb" providerId="ADAL" clId="{F3C83843-ADE2-4C87-B745-E362CDE2E1DB}" dt="2022-11-29T13:13:22.712" v="4449" actId="478"/>
          <ac:spMkLst>
            <pc:docMk/>
            <pc:sldMk cId="1845328784" sldId="2383"/>
            <ac:spMk id="4" creationId="{F7E8333E-33AB-8654-1C99-3349E6477A0F}"/>
          </ac:spMkLst>
        </pc:spChg>
        <pc:spChg chg="mod">
          <ac:chgData name="이진욱" userId="8e4291ec-571d-48cb-82c7-c3159436ebdb" providerId="ADAL" clId="{F3C83843-ADE2-4C87-B745-E362CDE2E1DB}" dt="2022-11-29T13:13:47.684" v="4508" actId="207"/>
          <ac:spMkLst>
            <pc:docMk/>
            <pc:sldMk cId="1845328784" sldId="2383"/>
            <ac:spMk id="8" creationId="{00000000-0000-0000-0000-000000000000}"/>
          </ac:spMkLst>
        </pc:spChg>
        <pc:spChg chg="mod">
          <ac:chgData name="이진욱" userId="8e4291ec-571d-48cb-82c7-c3159436ebdb" providerId="ADAL" clId="{F3C83843-ADE2-4C87-B745-E362CDE2E1DB}" dt="2022-11-29T13:13:31.600" v="4459" actId="20577"/>
          <ac:spMkLst>
            <pc:docMk/>
            <pc:sldMk cId="1845328784" sldId="2383"/>
            <ac:spMk id="9" creationId="{00000000-0000-0000-0000-000000000000}"/>
          </ac:spMkLst>
        </pc:spChg>
        <pc:spChg chg="del">
          <ac:chgData name="이진욱" userId="8e4291ec-571d-48cb-82c7-c3159436ebdb" providerId="ADAL" clId="{F3C83843-ADE2-4C87-B745-E362CDE2E1DB}" dt="2022-11-29T13:13:23.711" v="4450" actId="478"/>
          <ac:spMkLst>
            <pc:docMk/>
            <pc:sldMk cId="1845328784" sldId="2383"/>
            <ac:spMk id="10" creationId="{00000000-0000-0000-0000-000000000000}"/>
          </ac:spMkLst>
        </pc:spChg>
        <pc:spChg chg="del">
          <ac:chgData name="이진욱" userId="8e4291ec-571d-48cb-82c7-c3159436ebdb" providerId="ADAL" clId="{F3C83843-ADE2-4C87-B745-E362CDE2E1DB}" dt="2022-11-29T13:13:24.616" v="4451" actId="478"/>
          <ac:spMkLst>
            <pc:docMk/>
            <pc:sldMk cId="1845328784" sldId="2383"/>
            <ac:spMk id="11" creationId="{00000000-0000-0000-0000-000000000000}"/>
          </ac:spMkLst>
        </pc:spChg>
        <pc:spChg chg="del">
          <ac:chgData name="이진욱" userId="8e4291ec-571d-48cb-82c7-c3159436ebdb" providerId="ADAL" clId="{F3C83843-ADE2-4C87-B745-E362CDE2E1DB}" dt="2022-11-29T13:13:20.688" v="4447" actId="478"/>
          <ac:spMkLst>
            <pc:docMk/>
            <pc:sldMk cId="1845328784" sldId="2383"/>
            <ac:spMk id="37" creationId="{8A9EACD2-E713-BBE4-4907-23A6BA6BD791}"/>
          </ac:spMkLst>
        </pc:spChg>
        <pc:spChg chg="del">
          <ac:chgData name="이진욱" userId="8e4291ec-571d-48cb-82c7-c3159436ebdb" providerId="ADAL" clId="{F3C83843-ADE2-4C87-B745-E362CDE2E1DB}" dt="2022-11-29T13:13:21.567" v="4448" actId="478"/>
          <ac:spMkLst>
            <pc:docMk/>
            <pc:sldMk cId="1845328784" sldId="2383"/>
            <ac:spMk id="38" creationId="{D19F5586-006E-89E1-CA19-8A8B78A3E837}"/>
          </ac:spMkLst>
        </pc:spChg>
        <pc:picChg chg="del">
          <ac:chgData name="이진욱" userId="8e4291ec-571d-48cb-82c7-c3159436ebdb" providerId="ADAL" clId="{F3C83843-ADE2-4C87-B745-E362CDE2E1DB}" dt="2022-11-29T13:13:19.120" v="4445" actId="478"/>
          <ac:picMkLst>
            <pc:docMk/>
            <pc:sldMk cId="1845328784" sldId="2383"/>
            <ac:picMk id="25" creationId="{1C10A8A2-12A7-572D-9210-F955189554BA}"/>
          </ac:picMkLst>
        </pc:picChg>
        <pc:picChg chg="del">
          <ac:chgData name="이진욱" userId="8e4291ec-571d-48cb-82c7-c3159436ebdb" providerId="ADAL" clId="{F3C83843-ADE2-4C87-B745-E362CDE2E1DB}" dt="2022-11-29T13:13:19.359" v="4446" actId="478"/>
          <ac:picMkLst>
            <pc:docMk/>
            <pc:sldMk cId="1845328784" sldId="2383"/>
            <ac:picMk id="36" creationId="{475E7BE1-FDD8-F46E-9C7C-CD6E6CCA2515}"/>
          </ac:picMkLst>
        </pc:picChg>
      </pc:sldChg>
    </pc:docChg>
  </pc:docChgLst>
  <pc:docChgLst>
    <pc:chgData name="김진혁" userId="S::kjh1008@konkuk.ac.kr::75bb935a-b4b5-464d-aa38-1a1d84529147" providerId="AD" clId="Web-{7ED3B784-3CAA-49B7-B5A2-3C2963BCFA5F}"/>
    <pc:docChg chg="addSld modSld sldOrd">
      <pc:chgData name="김진혁" userId="S::kjh1008@konkuk.ac.kr::75bb935a-b4b5-464d-aa38-1a1d84529147" providerId="AD" clId="Web-{7ED3B784-3CAA-49B7-B5A2-3C2963BCFA5F}" dt="2022-11-28T17:39:05.059" v="10"/>
      <pc:docMkLst>
        <pc:docMk/>
      </pc:docMkLst>
      <pc:sldChg chg="ord">
        <pc:chgData name="김진혁" userId="S::kjh1008@konkuk.ac.kr::75bb935a-b4b5-464d-aa38-1a1d84529147" providerId="AD" clId="Web-{7ED3B784-3CAA-49B7-B5A2-3C2963BCFA5F}" dt="2022-11-28T17:38:06.399" v="0"/>
        <pc:sldMkLst>
          <pc:docMk/>
          <pc:sldMk cId="4064269888" sldId="2370"/>
        </pc:sldMkLst>
      </pc:sldChg>
      <pc:sldChg chg="delSp modSp add replId">
        <pc:chgData name="김진혁" userId="S::kjh1008@konkuk.ac.kr::75bb935a-b4b5-464d-aa38-1a1d84529147" providerId="AD" clId="Web-{7ED3B784-3CAA-49B7-B5A2-3C2963BCFA5F}" dt="2022-11-28T17:39:05.059" v="10"/>
        <pc:sldMkLst>
          <pc:docMk/>
          <pc:sldMk cId="324240899" sldId="2374"/>
        </pc:sldMkLst>
        <pc:spChg chg="del">
          <ac:chgData name="김진혁" userId="S::kjh1008@konkuk.ac.kr::75bb935a-b4b5-464d-aa38-1a1d84529147" providerId="AD" clId="Web-{7ED3B784-3CAA-49B7-B5A2-3C2963BCFA5F}" dt="2022-11-28T17:38:56.527" v="2"/>
          <ac:spMkLst>
            <pc:docMk/>
            <pc:sldMk cId="324240899" sldId="2374"/>
            <ac:spMk id="4" creationId="{20DD143C-89CD-12C7-347C-9199F1ADD93D}"/>
          </ac:spMkLst>
        </pc:spChg>
        <pc:cxnChg chg="del mod">
          <ac:chgData name="김진혁" userId="S::kjh1008@konkuk.ac.kr::75bb935a-b4b5-464d-aa38-1a1d84529147" providerId="AD" clId="Web-{7ED3B784-3CAA-49B7-B5A2-3C2963BCFA5F}" dt="2022-11-28T17:39:05.059" v="10"/>
          <ac:cxnSpMkLst>
            <pc:docMk/>
            <pc:sldMk cId="324240899" sldId="2374"/>
            <ac:cxnSpMk id="25" creationId="{EF189EBC-F1AB-7114-3888-2E6DA34A0CDC}"/>
          </ac:cxnSpMkLst>
        </pc:cxnChg>
        <pc:cxnChg chg="del">
          <ac:chgData name="김진혁" userId="S::kjh1008@konkuk.ac.kr::75bb935a-b4b5-464d-aa38-1a1d84529147" providerId="AD" clId="Web-{7ED3B784-3CAA-49B7-B5A2-3C2963BCFA5F}" dt="2022-11-28T17:39:04.028" v="8"/>
          <ac:cxnSpMkLst>
            <pc:docMk/>
            <pc:sldMk cId="324240899" sldId="2374"/>
            <ac:cxnSpMk id="27" creationId="{1C49DF87-690B-56DF-5342-BB6897BDD2C4}"/>
          </ac:cxnSpMkLst>
        </pc:cxnChg>
        <pc:cxnChg chg="del mod">
          <ac:chgData name="김진혁" userId="S::kjh1008@konkuk.ac.kr::75bb935a-b4b5-464d-aa38-1a1d84529147" providerId="AD" clId="Web-{7ED3B784-3CAA-49B7-B5A2-3C2963BCFA5F}" dt="2022-11-28T17:39:04.340" v="9"/>
          <ac:cxnSpMkLst>
            <pc:docMk/>
            <pc:sldMk cId="324240899" sldId="2374"/>
            <ac:cxnSpMk id="29" creationId="{59944857-BAEE-BA77-E3C7-08B5B18C4C7A}"/>
          </ac:cxnSpMkLst>
        </pc:cxnChg>
        <pc:cxnChg chg="del">
          <ac:chgData name="김진혁" userId="S::kjh1008@konkuk.ac.kr::75bb935a-b4b5-464d-aa38-1a1d84529147" providerId="AD" clId="Web-{7ED3B784-3CAA-49B7-B5A2-3C2963BCFA5F}" dt="2022-11-28T17:39:02.340" v="7"/>
          <ac:cxnSpMkLst>
            <pc:docMk/>
            <pc:sldMk cId="324240899" sldId="2374"/>
            <ac:cxnSpMk id="32" creationId="{07F0C1C4-8950-F1C7-28FD-35D9B6152C2A}"/>
          </ac:cxnSpMkLst>
        </pc:cxnChg>
        <pc:cxnChg chg="del">
          <ac:chgData name="김진혁" userId="S::kjh1008@konkuk.ac.kr::75bb935a-b4b5-464d-aa38-1a1d84529147" providerId="AD" clId="Web-{7ED3B784-3CAA-49B7-B5A2-3C2963BCFA5F}" dt="2022-11-28T17:39:01.809" v="6"/>
          <ac:cxnSpMkLst>
            <pc:docMk/>
            <pc:sldMk cId="324240899" sldId="2374"/>
            <ac:cxnSpMk id="34" creationId="{FAFAD456-8214-1E65-ABC3-3D2244FDA7D2}"/>
          </ac:cxnSpMkLst>
        </pc:cxnChg>
        <pc:cxnChg chg="del mod">
          <ac:chgData name="김진혁" userId="S::kjh1008@konkuk.ac.kr::75bb935a-b4b5-464d-aa38-1a1d84529147" providerId="AD" clId="Web-{7ED3B784-3CAA-49B7-B5A2-3C2963BCFA5F}" dt="2022-11-28T17:39:00.918" v="5"/>
          <ac:cxnSpMkLst>
            <pc:docMk/>
            <pc:sldMk cId="324240899" sldId="2374"/>
            <ac:cxnSpMk id="36" creationId="{758947FF-12E9-DFF1-257B-1F6B0D9E1862}"/>
          </ac:cxnSpMkLst>
        </pc:cxnChg>
        <pc:cxnChg chg="del">
          <ac:chgData name="김진혁" userId="S::kjh1008@konkuk.ac.kr::75bb935a-b4b5-464d-aa38-1a1d84529147" providerId="AD" clId="Web-{7ED3B784-3CAA-49B7-B5A2-3C2963BCFA5F}" dt="2022-11-28T17:39:00.371" v="4"/>
          <ac:cxnSpMkLst>
            <pc:docMk/>
            <pc:sldMk cId="324240899" sldId="2374"/>
            <ac:cxnSpMk id="38" creationId="{943EE8B1-819C-15EB-FB16-78889A19772A}"/>
          </ac:cxnSpMkLst>
        </pc:cxnChg>
        <pc:cxnChg chg="del mod">
          <ac:chgData name="김진혁" userId="S::kjh1008@konkuk.ac.kr::75bb935a-b4b5-464d-aa38-1a1d84529147" providerId="AD" clId="Web-{7ED3B784-3CAA-49B7-B5A2-3C2963BCFA5F}" dt="2022-11-28T17:38:59.949" v="3"/>
          <ac:cxnSpMkLst>
            <pc:docMk/>
            <pc:sldMk cId="324240899" sldId="2374"/>
            <ac:cxnSpMk id="41" creationId="{2F1C483E-B52E-5853-FD89-8A7A5997B45A}"/>
          </ac:cxnSpMkLst>
        </pc:cxnChg>
      </pc:sldChg>
    </pc:docChg>
  </pc:docChgLst>
  <pc:docChgLst>
    <pc:chgData name="구본관" userId="S::rnqhscjf3333@konkuk.ac.kr::098a40a9-425a-405e-8dfa-c2b7fb107c42" providerId="AD" clId="Web-{6A627CBD-CA19-4DBC-AB1B-616BC54991ED}"/>
    <pc:docChg chg="addSld modSld">
      <pc:chgData name="구본관" userId="S::rnqhscjf3333@konkuk.ac.kr::098a40a9-425a-405e-8dfa-c2b7fb107c42" providerId="AD" clId="Web-{6A627CBD-CA19-4DBC-AB1B-616BC54991ED}" dt="2022-10-31T15:17:52.021" v="219"/>
      <pc:docMkLst>
        <pc:docMk/>
      </pc:docMkLst>
      <pc:sldChg chg="addSp delSp modSp delAnim">
        <pc:chgData name="구본관" userId="S::rnqhscjf3333@konkuk.ac.kr::098a40a9-425a-405e-8dfa-c2b7fb107c42" providerId="AD" clId="Web-{6A627CBD-CA19-4DBC-AB1B-616BC54991ED}" dt="2022-10-31T15:14:51.260" v="218" actId="20577"/>
        <pc:sldMkLst>
          <pc:docMk/>
          <pc:sldMk cId="1981579096" sldId="261"/>
        </pc:sldMkLst>
        <pc:spChg chg="add mod">
          <ac:chgData name="구본관" userId="S::rnqhscjf3333@konkuk.ac.kr::098a40a9-425a-405e-8dfa-c2b7fb107c42" providerId="AD" clId="Web-{6A627CBD-CA19-4DBC-AB1B-616BC54991ED}" dt="2022-10-31T15:12:09.937" v="157" actId="1076"/>
          <ac:spMkLst>
            <pc:docMk/>
            <pc:sldMk cId="1981579096" sldId="261"/>
            <ac:spMk id="3" creationId="{4D8A8118-6FB2-CD4A-A993-2A7F065E44C2}"/>
          </ac:spMkLst>
        </pc:spChg>
        <pc:spChg chg="add del">
          <ac:chgData name="구본관" userId="S::rnqhscjf3333@konkuk.ac.kr::098a40a9-425a-405e-8dfa-c2b7fb107c42" providerId="AD" clId="Web-{6A627CBD-CA19-4DBC-AB1B-616BC54991ED}" dt="2022-10-31T15:10:42.244" v="125"/>
          <ac:spMkLst>
            <pc:docMk/>
            <pc:sldMk cId="1981579096" sldId="261"/>
            <ac:spMk id="4" creationId="{8ED4721A-2C29-673B-C851-B985EE3C4BCF}"/>
          </ac:spMkLst>
        </pc:spChg>
        <pc:spChg chg="add del">
          <ac:chgData name="구본관" userId="S::rnqhscjf3333@konkuk.ac.kr::098a40a9-425a-405e-8dfa-c2b7fb107c42" providerId="AD" clId="Web-{6A627CBD-CA19-4DBC-AB1B-616BC54991ED}" dt="2022-10-31T14:16:40.747" v="31"/>
          <ac:spMkLst>
            <pc:docMk/>
            <pc:sldMk cId="1981579096" sldId="261"/>
            <ac:spMk id="5" creationId="{319DEC22-A86B-43A8-4915-D8BD9ADA85A8}"/>
          </ac:spMkLst>
        </pc:spChg>
        <pc:spChg chg="add mod">
          <ac:chgData name="구본관" userId="S::rnqhscjf3333@konkuk.ac.kr::098a40a9-425a-405e-8dfa-c2b7fb107c42" providerId="AD" clId="Web-{6A627CBD-CA19-4DBC-AB1B-616BC54991ED}" dt="2022-10-31T15:14:51.260" v="218" actId="20577"/>
          <ac:spMkLst>
            <pc:docMk/>
            <pc:sldMk cId="1981579096" sldId="261"/>
            <ac:spMk id="6" creationId="{AF36D058-AD33-4CD1-F1DB-66DF6ED39989}"/>
          </ac:spMkLst>
        </pc:spChg>
        <pc:spChg chg="add del mod">
          <ac:chgData name="구본관" userId="S::rnqhscjf3333@konkuk.ac.kr::098a40a9-425a-405e-8dfa-c2b7fb107c42" providerId="AD" clId="Web-{6A627CBD-CA19-4DBC-AB1B-616BC54991ED}" dt="2022-10-31T15:10:26.712" v="118"/>
          <ac:spMkLst>
            <pc:docMk/>
            <pc:sldMk cId="1981579096" sldId="261"/>
            <ac:spMk id="7" creationId="{6E0D8C7A-468C-3A78-757D-E0FD018E03FF}"/>
          </ac:spMkLst>
        </pc:spChg>
        <pc:spChg chg="mod">
          <ac:chgData name="구본관" userId="S::rnqhscjf3333@konkuk.ac.kr::098a40a9-425a-405e-8dfa-c2b7fb107c42" providerId="AD" clId="Web-{6A627CBD-CA19-4DBC-AB1B-616BC54991ED}" dt="2022-10-31T14:16:26.137" v="24" actId="20577"/>
          <ac:spMkLst>
            <pc:docMk/>
            <pc:sldMk cId="1981579096" sldId="261"/>
            <ac:spMk id="10" creationId="{00000000-0000-0000-0000-000000000000}"/>
          </ac:spMkLst>
        </pc:spChg>
        <pc:spChg chg="add del mod">
          <ac:chgData name="구본관" userId="S::rnqhscjf3333@konkuk.ac.kr::098a40a9-425a-405e-8dfa-c2b7fb107c42" providerId="AD" clId="Web-{6A627CBD-CA19-4DBC-AB1B-616BC54991ED}" dt="2022-10-31T14:20:04.348" v="89"/>
          <ac:spMkLst>
            <pc:docMk/>
            <pc:sldMk cId="1981579096" sldId="261"/>
            <ac:spMk id="15" creationId="{1DAB720E-615C-CB81-5471-A023535EAEA5}"/>
          </ac:spMkLst>
        </pc:spChg>
        <pc:spChg chg="add mod">
          <ac:chgData name="구본관" userId="S::rnqhscjf3333@konkuk.ac.kr::098a40a9-425a-405e-8dfa-c2b7fb107c42" providerId="AD" clId="Web-{6A627CBD-CA19-4DBC-AB1B-616BC54991ED}" dt="2022-10-31T15:14:21.430" v="207" actId="20577"/>
          <ac:spMkLst>
            <pc:docMk/>
            <pc:sldMk cId="1981579096" sldId="261"/>
            <ac:spMk id="15" creationId="{1F9B20BE-0F19-3E9B-C6D0-84067D6DA9E9}"/>
          </ac:spMkLst>
        </pc:spChg>
        <pc:picChg chg="add mod">
          <ac:chgData name="구본관" userId="S::rnqhscjf3333@konkuk.ac.kr::098a40a9-425a-405e-8dfa-c2b7fb107c42" providerId="AD" clId="Web-{6A627CBD-CA19-4DBC-AB1B-616BC54991ED}" dt="2022-10-31T15:12:21.813" v="164" actId="1076"/>
          <ac:picMkLst>
            <pc:docMk/>
            <pc:sldMk cId="1981579096" sldId="261"/>
            <ac:picMk id="16" creationId="{31B729D4-FA2F-E709-E6AF-5F408817D4F7}"/>
          </ac:picMkLst>
        </pc:picChg>
        <pc:picChg chg="add del mod">
          <ac:chgData name="구본관" userId="S::rnqhscjf3333@konkuk.ac.kr::098a40a9-425a-405e-8dfa-c2b7fb107c42" providerId="AD" clId="Web-{6A627CBD-CA19-4DBC-AB1B-616BC54991ED}" dt="2022-10-31T15:13:59.772" v="204"/>
          <ac:picMkLst>
            <pc:docMk/>
            <pc:sldMk cId="1981579096" sldId="261"/>
            <ac:picMk id="17" creationId="{35C94FD9-18A2-181B-C7B4-26CDB203864E}"/>
          </ac:picMkLst>
        </pc:picChg>
        <pc:picChg chg="add mod">
          <ac:chgData name="구본관" userId="S::rnqhscjf3333@konkuk.ac.kr::098a40a9-425a-405e-8dfa-c2b7fb107c42" providerId="AD" clId="Web-{6A627CBD-CA19-4DBC-AB1B-616BC54991ED}" dt="2022-10-31T15:14:04.820" v="205" actId="1076"/>
          <ac:picMkLst>
            <pc:docMk/>
            <pc:sldMk cId="1981579096" sldId="261"/>
            <ac:picMk id="18" creationId="{649F70A3-C34A-F52D-BCB0-BB1354CFEA40}"/>
          </ac:picMkLst>
        </pc:picChg>
        <pc:picChg chg="del">
          <ac:chgData name="구본관" userId="S::rnqhscjf3333@konkuk.ac.kr::098a40a9-425a-405e-8dfa-c2b7fb107c42" providerId="AD" clId="Web-{6A627CBD-CA19-4DBC-AB1B-616BC54991ED}" dt="2022-10-31T14:14:58.525" v="4"/>
          <ac:picMkLst>
            <pc:docMk/>
            <pc:sldMk cId="1981579096" sldId="261"/>
            <ac:picMk id="26" creationId="{D9F7EFE1-565E-F092-DD30-8495B0B6DB58}"/>
          </ac:picMkLst>
        </pc:picChg>
        <pc:cxnChg chg="add del">
          <ac:chgData name="구본관" userId="S::rnqhscjf3333@konkuk.ac.kr::098a40a9-425a-405e-8dfa-c2b7fb107c42" providerId="AD" clId="Web-{6A627CBD-CA19-4DBC-AB1B-616BC54991ED}" dt="2022-10-31T14:20:22.614" v="95"/>
          <ac:cxnSpMkLst>
            <pc:docMk/>
            <pc:sldMk cId="1981579096" sldId="261"/>
            <ac:cxnSpMk id="19" creationId="{C96F5F5A-65C4-E7D0-94AF-26374103C7A1}"/>
          </ac:cxnSpMkLst>
        </pc:cxnChg>
        <pc:cxnChg chg="add del mod">
          <ac:chgData name="구본관" userId="S::rnqhscjf3333@konkuk.ac.kr::098a40a9-425a-405e-8dfa-c2b7fb107c42" providerId="AD" clId="Web-{6A627CBD-CA19-4DBC-AB1B-616BC54991ED}" dt="2022-10-31T14:21:01.772" v="109"/>
          <ac:cxnSpMkLst>
            <pc:docMk/>
            <pc:sldMk cId="1981579096" sldId="261"/>
            <ac:cxnSpMk id="24" creationId="{B7ECFFC5-657B-C10D-147C-20267C377F3D}"/>
          </ac:cxnSpMkLst>
        </pc:cxnChg>
      </pc:sldChg>
      <pc:sldChg chg="addSp delSp modSp">
        <pc:chgData name="구본관" userId="S::rnqhscjf3333@konkuk.ac.kr::098a40a9-425a-405e-8dfa-c2b7fb107c42" providerId="AD" clId="Web-{6A627CBD-CA19-4DBC-AB1B-616BC54991ED}" dt="2022-10-31T14:16:05.246" v="19" actId="14100"/>
        <pc:sldMkLst>
          <pc:docMk/>
          <pc:sldMk cId="4216119266" sldId="2344"/>
        </pc:sldMkLst>
        <pc:spChg chg="mod">
          <ac:chgData name="구본관" userId="S::rnqhscjf3333@konkuk.ac.kr::098a40a9-425a-405e-8dfa-c2b7fb107c42" providerId="AD" clId="Web-{6A627CBD-CA19-4DBC-AB1B-616BC54991ED}" dt="2022-10-31T14:15:33.745" v="9" actId="1076"/>
          <ac:spMkLst>
            <pc:docMk/>
            <pc:sldMk cId="4216119266" sldId="2344"/>
            <ac:spMk id="10" creationId="{00000000-0000-0000-0000-000000000000}"/>
          </ac:spMkLst>
        </pc:spChg>
        <pc:picChg chg="mod">
          <ac:chgData name="구본관" userId="S::rnqhscjf3333@konkuk.ac.kr::098a40a9-425a-405e-8dfa-c2b7fb107c42" providerId="AD" clId="Web-{6A627CBD-CA19-4DBC-AB1B-616BC54991ED}" dt="2022-10-31T14:16:02.808" v="18" actId="1076"/>
          <ac:picMkLst>
            <pc:docMk/>
            <pc:sldMk cId="4216119266" sldId="2344"/>
            <ac:picMk id="39" creationId="{4F4795E7-CF2E-0121-6894-5E09191F91C0}"/>
          </ac:picMkLst>
        </pc:picChg>
        <pc:cxnChg chg="add mod">
          <ac:chgData name="구본관" userId="S::rnqhscjf3333@konkuk.ac.kr::098a40a9-425a-405e-8dfa-c2b7fb107c42" providerId="AD" clId="Web-{6A627CBD-CA19-4DBC-AB1B-616BC54991ED}" dt="2022-10-31T14:16:05.246" v="19" actId="14100"/>
          <ac:cxnSpMkLst>
            <pc:docMk/>
            <pc:sldMk cId="4216119266" sldId="2344"/>
            <ac:cxnSpMk id="3" creationId="{C1682DEE-4BC5-A34F-71E9-72861BA9F687}"/>
          </ac:cxnSpMkLst>
        </pc:cxnChg>
        <pc:cxnChg chg="add del">
          <ac:chgData name="구본관" userId="S::rnqhscjf3333@konkuk.ac.kr::098a40a9-425a-405e-8dfa-c2b7fb107c42" providerId="AD" clId="Web-{6A627CBD-CA19-4DBC-AB1B-616BC54991ED}" dt="2022-10-31T14:15:42.620" v="11"/>
          <ac:cxnSpMkLst>
            <pc:docMk/>
            <pc:sldMk cId="4216119266" sldId="2344"/>
            <ac:cxnSpMk id="4" creationId="{442D1AAB-7EA1-55A4-1326-3D16E7038B5B}"/>
          </ac:cxnSpMkLst>
        </pc:cxnChg>
      </pc:sldChg>
      <pc:sldChg chg="delSp modSp">
        <pc:chgData name="구본관" userId="S::rnqhscjf3333@konkuk.ac.kr::098a40a9-425a-405e-8dfa-c2b7fb107c42" providerId="AD" clId="Web-{6A627CBD-CA19-4DBC-AB1B-616BC54991ED}" dt="2022-10-31T13:58:28.870" v="2" actId="1076"/>
        <pc:sldMkLst>
          <pc:docMk/>
          <pc:sldMk cId="1624284586" sldId="2347"/>
        </pc:sldMkLst>
        <pc:picChg chg="del">
          <ac:chgData name="구본관" userId="S::rnqhscjf3333@konkuk.ac.kr::098a40a9-425a-405e-8dfa-c2b7fb107c42" providerId="AD" clId="Web-{6A627CBD-CA19-4DBC-AB1B-616BC54991ED}" dt="2022-10-31T13:58:26.057" v="0"/>
          <ac:picMkLst>
            <pc:docMk/>
            <pc:sldMk cId="1624284586" sldId="2347"/>
            <ac:picMk id="15" creationId="{1090F27F-13B9-20EA-BF7A-978A9419CBC7}"/>
          </ac:picMkLst>
        </pc:picChg>
        <pc:picChg chg="mod">
          <ac:chgData name="구본관" userId="S::rnqhscjf3333@konkuk.ac.kr::098a40a9-425a-405e-8dfa-c2b7fb107c42" providerId="AD" clId="Web-{6A627CBD-CA19-4DBC-AB1B-616BC54991ED}" dt="2022-10-31T13:58:28.870" v="2" actId="1076"/>
          <ac:picMkLst>
            <pc:docMk/>
            <pc:sldMk cId="1624284586" sldId="2347"/>
            <ac:picMk id="16" creationId="{993DF597-12EC-55F3-A256-27C9D01F5CE9}"/>
          </ac:picMkLst>
        </pc:picChg>
      </pc:sldChg>
      <pc:sldChg chg="add replId">
        <pc:chgData name="구본관" userId="S::rnqhscjf3333@konkuk.ac.kr::098a40a9-425a-405e-8dfa-c2b7fb107c42" providerId="AD" clId="Web-{6A627CBD-CA19-4DBC-AB1B-616BC54991ED}" dt="2022-10-31T14:14:56.087" v="3"/>
        <pc:sldMkLst>
          <pc:docMk/>
          <pc:sldMk cId="770742050" sldId="2348"/>
        </pc:sldMkLst>
      </pc:sldChg>
      <pc:sldChg chg="add replId">
        <pc:chgData name="구본관" userId="S::rnqhscjf3333@konkuk.ac.kr::098a40a9-425a-405e-8dfa-c2b7fb107c42" providerId="AD" clId="Web-{6A627CBD-CA19-4DBC-AB1B-616BC54991ED}" dt="2022-10-31T15:17:52.021" v="219"/>
        <pc:sldMkLst>
          <pc:docMk/>
          <pc:sldMk cId="2161064630" sldId="2349"/>
        </pc:sldMkLst>
      </pc:sldChg>
    </pc:docChg>
  </pc:docChgLst>
  <pc:docChgLst>
    <pc:chgData name="구본관" userId="098a40a9-425a-405e-8dfa-c2b7fb107c42" providerId="ADAL" clId="{F44F3F21-B73E-469E-8648-971C1E50E31B}"/>
    <pc:docChg chg="undo redo custSel addSld delSld modSld sldOrd">
      <pc:chgData name="구본관" userId="098a40a9-425a-405e-8dfa-c2b7fb107c42" providerId="ADAL" clId="{F44F3F21-B73E-469E-8648-971C1E50E31B}" dt="2022-11-28T10:31:31.034" v="7787" actId="1076"/>
      <pc:docMkLst>
        <pc:docMk/>
      </pc:docMkLst>
      <pc:sldChg chg="addSp delSp mod">
        <pc:chgData name="구본관" userId="098a40a9-425a-405e-8dfa-c2b7fb107c42" providerId="ADAL" clId="{F44F3F21-B73E-469E-8648-971C1E50E31B}" dt="2022-11-28T09:06:30.427" v="4200" actId="22"/>
        <pc:sldMkLst>
          <pc:docMk/>
          <pc:sldMk cId="1715443678" sldId="2343"/>
        </pc:sldMkLst>
        <pc:picChg chg="add del">
          <ac:chgData name="구본관" userId="098a40a9-425a-405e-8dfa-c2b7fb107c42" providerId="ADAL" clId="{F44F3F21-B73E-469E-8648-971C1E50E31B}" dt="2022-11-28T09:06:30.427" v="4200" actId="22"/>
          <ac:picMkLst>
            <pc:docMk/>
            <pc:sldMk cId="1715443678" sldId="2343"/>
            <ac:picMk id="3" creationId="{B294A148-040E-680B-D0BD-25460F1AAC1A}"/>
          </ac:picMkLst>
        </pc:picChg>
      </pc:sldChg>
      <pc:sldChg chg="addSp delSp modSp mod">
        <pc:chgData name="구본관" userId="098a40a9-425a-405e-8dfa-c2b7fb107c42" providerId="ADAL" clId="{F44F3F21-B73E-469E-8648-971C1E50E31B}" dt="2022-11-28T10:31:31.034" v="7787" actId="1076"/>
        <pc:sldMkLst>
          <pc:docMk/>
          <pc:sldMk cId="576364682" sldId="2353"/>
        </pc:sldMkLst>
        <pc:spChg chg="mod">
          <ac:chgData name="구본관" userId="098a40a9-425a-405e-8dfa-c2b7fb107c42" providerId="ADAL" clId="{F44F3F21-B73E-469E-8648-971C1E50E31B}" dt="2022-11-28T07:28:50.326" v="316" actId="34135"/>
          <ac:spMkLst>
            <pc:docMk/>
            <pc:sldMk cId="576364682" sldId="2353"/>
            <ac:spMk id="2" creationId="{A8576899-893E-C2CF-B158-B508D52BB605}"/>
          </ac:spMkLst>
        </pc:spChg>
        <pc:spChg chg="del mod">
          <ac:chgData name="구본관" userId="098a40a9-425a-405e-8dfa-c2b7fb107c42" providerId="ADAL" clId="{F44F3F21-B73E-469E-8648-971C1E50E31B}" dt="2022-11-28T07:13:43.357" v="3" actId="478"/>
          <ac:spMkLst>
            <pc:docMk/>
            <pc:sldMk cId="576364682" sldId="2353"/>
            <ac:spMk id="12" creationId="{78973B61-BDB9-EC72-42B0-5620A327134F}"/>
          </ac:spMkLst>
        </pc:spChg>
        <pc:spChg chg="add mod">
          <ac:chgData name="구본관" userId="098a40a9-425a-405e-8dfa-c2b7fb107c42" providerId="ADAL" clId="{F44F3F21-B73E-469E-8648-971C1E50E31B}" dt="2022-11-28T10:31:22.373" v="7786" actId="20577"/>
          <ac:spMkLst>
            <pc:docMk/>
            <pc:sldMk cId="576364682" sldId="2353"/>
            <ac:spMk id="12" creationId="{C70F6CC3-7883-7B25-E01D-5FBE9F264137}"/>
          </ac:spMkLst>
        </pc:spChg>
        <pc:spChg chg="del">
          <ac:chgData name="구본관" userId="098a40a9-425a-405e-8dfa-c2b7fb107c42" providerId="ADAL" clId="{F44F3F21-B73E-469E-8648-971C1E50E31B}" dt="2022-11-28T07:13:41.797" v="1" actId="478"/>
          <ac:spMkLst>
            <pc:docMk/>
            <pc:sldMk cId="576364682" sldId="2353"/>
            <ac:spMk id="13" creationId="{260E9C1D-47EA-C145-12F4-54DBC3227400}"/>
          </ac:spMkLst>
        </pc:spChg>
        <pc:spChg chg="add mod">
          <ac:chgData name="구본관" userId="098a40a9-425a-405e-8dfa-c2b7fb107c42" providerId="ADAL" clId="{F44F3F21-B73E-469E-8648-971C1E50E31B}" dt="2022-11-28T10:31:31.034" v="7787" actId="1076"/>
          <ac:spMkLst>
            <pc:docMk/>
            <pc:sldMk cId="576364682" sldId="2353"/>
            <ac:spMk id="13" creationId="{8D9A742B-3383-CC26-523B-9C69466E02CC}"/>
          </ac:spMkLst>
        </pc:spChg>
        <pc:spChg chg="del">
          <ac:chgData name="구본관" userId="098a40a9-425a-405e-8dfa-c2b7fb107c42" providerId="ADAL" clId="{F44F3F21-B73E-469E-8648-971C1E50E31B}" dt="2022-11-28T07:13:44.283" v="4" actId="478"/>
          <ac:spMkLst>
            <pc:docMk/>
            <pc:sldMk cId="576364682" sldId="2353"/>
            <ac:spMk id="16" creationId="{5EF6C923-FAF5-1948-DC07-29432B8BCF32}"/>
          </ac:spMkLst>
        </pc:spChg>
        <pc:spChg chg="mod">
          <ac:chgData name="구본관" userId="098a40a9-425a-405e-8dfa-c2b7fb107c42" providerId="ADAL" clId="{F44F3F21-B73E-469E-8648-971C1E50E31B}" dt="2022-11-28T10:30:53.664" v="7750" actId="207"/>
          <ac:spMkLst>
            <pc:docMk/>
            <pc:sldMk cId="576364682" sldId="2353"/>
            <ac:spMk id="16" creationId="{C531E820-239D-D5FF-9E75-7523ACBB2587}"/>
          </ac:spMkLst>
        </pc:spChg>
        <pc:spChg chg="add del mod">
          <ac:chgData name="구본관" userId="098a40a9-425a-405e-8dfa-c2b7fb107c42" providerId="ADAL" clId="{F44F3F21-B73E-469E-8648-971C1E50E31B}" dt="2022-11-28T07:33:45.920" v="377" actId="478"/>
          <ac:spMkLst>
            <pc:docMk/>
            <pc:sldMk cId="576364682" sldId="2353"/>
            <ac:spMk id="17" creationId="{66F6DB29-D160-FC8D-2C6F-17F52AE4B93C}"/>
          </ac:spMkLst>
        </pc:spChg>
        <pc:spChg chg="add mod ord">
          <ac:chgData name="구본관" userId="098a40a9-425a-405e-8dfa-c2b7fb107c42" providerId="ADAL" clId="{F44F3F21-B73E-469E-8648-971C1E50E31B}" dt="2022-11-28T07:31:13.418" v="337" actId="122"/>
          <ac:spMkLst>
            <pc:docMk/>
            <pc:sldMk cId="576364682" sldId="2353"/>
            <ac:spMk id="18" creationId="{9235898E-CDA1-F4B9-2FD5-A7371FCC1689}"/>
          </ac:spMkLst>
        </pc:spChg>
        <pc:spChg chg="add del mod">
          <ac:chgData name="구본관" userId="098a40a9-425a-405e-8dfa-c2b7fb107c42" providerId="ADAL" clId="{F44F3F21-B73E-469E-8648-971C1E50E31B}" dt="2022-11-28T07:31:20.392" v="340" actId="478"/>
          <ac:spMkLst>
            <pc:docMk/>
            <pc:sldMk cId="576364682" sldId="2353"/>
            <ac:spMk id="19" creationId="{E2E4A6C0-559F-06F6-E6F5-E4C5EEAEE329}"/>
          </ac:spMkLst>
        </pc:spChg>
        <pc:spChg chg="add mod ord">
          <ac:chgData name="구본관" userId="098a40a9-425a-405e-8dfa-c2b7fb107c42" providerId="ADAL" clId="{F44F3F21-B73E-469E-8648-971C1E50E31B}" dt="2022-11-28T07:25:59.509" v="290"/>
          <ac:spMkLst>
            <pc:docMk/>
            <pc:sldMk cId="576364682" sldId="2353"/>
            <ac:spMk id="22" creationId="{AE1FFA16-7F5C-9F93-F376-6EA7480329D1}"/>
          </ac:spMkLst>
        </pc:spChg>
        <pc:spChg chg="add del mod">
          <ac:chgData name="구본관" userId="098a40a9-425a-405e-8dfa-c2b7fb107c42" providerId="ADAL" clId="{F44F3F21-B73E-469E-8648-971C1E50E31B}" dt="2022-11-28T07:23:05.137" v="257" actId="478"/>
          <ac:spMkLst>
            <pc:docMk/>
            <pc:sldMk cId="576364682" sldId="2353"/>
            <ac:spMk id="23" creationId="{38C34226-32DD-6B4C-F2BB-1E7BAF52E25F}"/>
          </ac:spMkLst>
        </pc:spChg>
        <pc:spChg chg="add del">
          <ac:chgData name="구본관" userId="098a40a9-425a-405e-8dfa-c2b7fb107c42" providerId="ADAL" clId="{F44F3F21-B73E-469E-8648-971C1E50E31B}" dt="2022-11-28T07:24:18.659" v="268" actId="11529"/>
          <ac:spMkLst>
            <pc:docMk/>
            <pc:sldMk cId="576364682" sldId="2353"/>
            <ac:spMk id="24" creationId="{EA8EDC39-635B-DBAE-B0E9-E03877AABE71}"/>
          </ac:spMkLst>
        </pc:spChg>
        <pc:spChg chg="add del mod">
          <ac:chgData name="구본관" userId="098a40a9-425a-405e-8dfa-c2b7fb107c42" providerId="ADAL" clId="{F44F3F21-B73E-469E-8648-971C1E50E31B}" dt="2022-11-28T07:31:17.998" v="338" actId="478"/>
          <ac:spMkLst>
            <pc:docMk/>
            <pc:sldMk cId="576364682" sldId="2353"/>
            <ac:spMk id="25" creationId="{00FC3E71-5C9D-64F0-B711-DA6387418828}"/>
          </ac:spMkLst>
        </pc:spChg>
        <pc:spChg chg="mod">
          <ac:chgData name="구본관" userId="098a40a9-425a-405e-8dfa-c2b7fb107c42" providerId="ADAL" clId="{F44F3F21-B73E-469E-8648-971C1E50E31B}" dt="2022-11-28T07:27:05.691" v="302"/>
          <ac:spMkLst>
            <pc:docMk/>
            <pc:sldMk cId="576364682" sldId="2353"/>
            <ac:spMk id="31" creationId="{8149D8F6-C003-49C6-01DB-4191BC4B0C67}"/>
          </ac:spMkLst>
        </pc:spChg>
        <pc:spChg chg="mod">
          <ac:chgData name="구본관" userId="098a40a9-425a-405e-8dfa-c2b7fb107c42" providerId="ADAL" clId="{F44F3F21-B73E-469E-8648-971C1E50E31B}" dt="2022-11-28T07:27:11.208" v="312"/>
          <ac:spMkLst>
            <pc:docMk/>
            <pc:sldMk cId="576364682" sldId="2353"/>
            <ac:spMk id="32" creationId="{3D8E64D0-ADFA-C4DE-CA3D-5733AACA16B9}"/>
          </ac:spMkLst>
        </pc:spChg>
        <pc:spChg chg="mod">
          <ac:chgData name="구본관" userId="098a40a9-425a-405e-8dfa-c2b7fb107c42" providerId="ADAL" clId="{F44F3F21-B73E-469E-8648-971C1E50E31B}" dt="2022-11-28T07:27:05.691" v="302"/>
          <ac:spMkLst>
            <pc:docMk/>
            <pc:sldMk cId="576364682" sldId="2353"/>
            <ac:spMk id="33" creationId="{3012E0DF-F2EF-759A-9EE0-1B83D75346AF}"/>
          </ac:spMkLst>
        </pc:spChg>
        <pc:spChg chg="add del mod">
          <ac:chgData name="구본관" userId="098a40a9-425a-405e-8dfa-c2b7fb107c42" providerId="ADAL" clId="{F44F3F21-B73E-469E-8648-971C1E50E31B}" dt="2022-11-28T07:33:40.548" v="376" actId="478"/>
          <ac:spMkLst>
            <pc:docMk/>
            <pc:sldMk cId="576364682" sldId="2353"/>
            <ac:spMk id="35" creationId="{45071BCB-7C9D-59AA-0AB1-042C6BDD139C}"/>
          </ac:spMkLst>
        </pc:spChg>
        <pc:spChg chg="add del mod">
          <ac:chgData name="구본관" userId="098a40a9-425a-405e-8dfa-c2b7fb107c42" providerId="ADAL" clId="{F44F3F21-B73E-469E-8648-971C1E50E31B}" dt="2022-11-28T07:33:39.464" v="375" actId="478"/>
          <ac:spMkLst>
            <pc:docMk/>
            <pc:sldMk cId="576364682" sldId="2353"/>
            <ac:spMk id="36" creationId="{4BFBEDFB-6E18-A37E-585B-A540EA95ED56}"/>
          </ac:spMkLst>
        </pc:spChg>
        <pc:spChg chg="add del mod">
          <ac:chgData name="구본관" userId="098a40a9-425a-405e-8dfa-c2b7fb107c42" providerId="ADAL" clId="{F44F3F21-B73E-469E-8648-971C1E50E31B}" dt="2022-11-28T07:33:38.038" v="374" actId="478"/>
          <ac:spMkLst>
            <pc:docMk/>
            <pc:sldMk cId="576364682" sldId="2353"/>
            <ac:spMk id="37" creationId="{B9E7ADBD-136C-FA99-900D-FC2EFE98A885}"/>
          </ac:spMkLst>
        </pc:spChg>
        <pc:grpChg chg="add del mod">
          <ac:chgData name="구본관" userId="098a40a9-425a-405e-8dfa-c2b7fb107c42" providerId="ADAL" clId="{F44F3F21-B73E-469E-8648-971C1E50E31B}" dt="2022-11-28T07:31:19.086" v="339" actId="478"/>
          <ac:grpSpMkLst>
            <pc:docMk/>
            <pc:sldMk cId="576364682" sldId="2353"/>
            <ac:grpSpMk id="26" creationId="{818E0D7E-718F-3E72-7061-7674ECF9031D}"/>
          </ac:grpSpMkLst>
        </pc:grpChg>
        <pc:grpChg chg="add del mod">
          <ac:chgData name="구본관" userId="098a40a9-425a-405e-8dfa-c2b7fb107c42" providerId="ADAL" clId="{F44F3F21-B73E-469E-8648-971C1E50E31B}" dt="2022-11-28T07:27:43.173" v="313" actId="478"/>
          <ac:grpSpMkLst>
            <pc:docMk/>
            <pc:sldMk cId="576364682" sldId="2353"/>
            <ac:grpSpMk id="30" creationId="{932438B8-8304-6283-2649-74B0A854424D}"/>
          </ac:grpSpMkLst>
        </pc:grpChg>
        <pc:picChg chg="del">
          <ac:chgData name="구본관" userId="098a40a9-425a-405e-8dfa-c2b7fb107c42" providerId="ADAL" clId="{F44F3F21-B73E-469E-8648-971C1E50E31B}" dt="2022-11-28T07:13:40.872" v="0" actId="478"/>
          <ac:picMkLst>
            <pc:docMk/>
            <pc:sldMk cId="576364682" sldId="2353"/>
            <ac:picMk id="14" creationId="{9ABD6E49-D539-77AA-B064-0A71B8A5ADA3}"/>
          </ac:picMkLst>
        </pc:picChg>
        <pc:picChg chg="del">
          <ac:chgData name="구본관" userId="098a40a9-425a-405e-8dfa-c2b7fb107c42" providerId="ADAL" clId="{F44F3F21-B73E-469E-8648-971C1E50E31B}" dt="2022-11-28T07:13:44.926" v="5" actId="478"/>
          <ac:picMkLst>
            <pc:docMk/>
            <pc:sldMk cId="576364682" sldId="2353"/>
            <ac:picMk id="15" creationId="{1D1CFE6D-0272-EB7A-14C9-DF6711998F3F}"/>
          </ac:picMkLst>
        </pc:picChg>
        <pc:picChg chg="mod">
          <ac:chgData name="구본관" userId="098a40a9-425a-405e-8dfa-c2b7fb107c42" providerId="ADAL" clId="{F44F3F21-B73E-469E-8648-971C1E50E31B}" dt="2022-11-28T10:30:58.368" v="7751" actId="1076"/>
          <ac:picMkLst>
            <pc:docMk/>
            <pc:sldMk cId="576364682" sldId="2353"/>
            <ac:picMk id="18" creationId="{A5F8B742-E241-1E47-AA03-0760BDF794D2}"/>
          </ac:picMkLst>
        </pc:picChg>
        <pc:picChg chg="mod">
          <ac:chgData name="구본관" userId="098a40a9-425a-405e-8dfa-c2b7fb107c42" providerId="ADAL" clId="{F44F3F21-B73E-469E-8648-971C1E50E31B}" dt="2022-11-28T10:30:58.368" v="7751" actId="1076"/>
          <ac:picMkLst>
            <pc:docMk/>
            <pc:sldMk cId="576364682" sldId="2353"/>
            <ac:picMk id="20" creationId="{8776FF83-F4D8-9D9B-320C-9B10CCAB84C5}"/>
          </ac:picMkLst>
        </pc:picChg>
        <pc:picChg chg="add del mod">
          <ac:chgData name="구본관" userId="098a40a9-425a-405e-8dfa-c2b7fb107c42" providerId="ADAL" clId="{F44F3F21-B73E-469E-8648-971C1E50E31B}" dt="2022-11-28T07:18:40.368" v="66" actId="478"/>
          <ac:picMkLst>
            <pc:docMk/>
            <pc:sldMk cId="576364682" sldId="2353"/>
            <ac:picMk id="21" creationId="{1FB905F9-CA81-BACB-E9C9-2397F192D1BC}"/>
          </ac:picMkLst>
        </pc:picChg>
        <pc:picChg chg="mod">
          <ac:chgData name="구본관" userId="098a40a9-425a-405e-8dfa-c2b7fb107c42" providerId="ADAL" clId="{F44F3F21-B73E-469E-8648-971C1E50E31B}" dt="2022-11-28T10:30:58.368" v="7751" actId="1076"/>
          <ac:picMkLst>
            <pc:docMk/>
            <pc:sldMk cId="576364682" sldId="2353"/>
            <ac:picMk id="22" creationId="{44EA2FBF-8E5E-1C93-0B3D-0A1B893FD36B}"/>
          </ac:picMkLst>
        </pc:picChg>
        <pc:picChg chg="mod">
          <ac:chgData name="구본관" userId="098a40a9-425a-405e-8dfa-c2b7fb107c42" providerId="ADAL" clId="{F44F3F21-B73E-469E-8648-971C1E50E31B}" dt="2022-11-28T10:30:58.368" v="7751" actId="1076"/>
          <ac:picMkLst>
            <pc:docMk/>
            <pc:sldMk cId="576364682" sldId="2353"/>
            <ac:picMk id="24" creationId="{46739A8C-2E74-D8F5-E825-7AD3A08474E5}"/>
          </ac:picMkLst>
        </pc:picChg>
        <pc:picChg chg="mod">
          <ac:chgData name="구본관" userId="098a40a9-425a-405e-8dfa-c2b7fb107c42" providerId="ADAL" clId="{F44F3F21-B73E-469E-8648-971C1E50E31B}" dt="2022-11-28T10:30:58.368" v="7751" actId="1076"/>
          <ac:picMkLst>
            <pc:docMk/>
            <pc:sldMk cId="576364682" sldId="2353"/>
            <ac:picMk id="26" creationId="{FED3A5E7-A104-34E5-ABFC-344ACC778945}"/>
          </ac:picMkLst>
        </pc:picChg>
        <pc:picChg chg="add del">
          <ac:chgData name="구본관" userId="098a40a9-425a-405e-8dfa-c2b7fb107c42" providerId="ADAL" clId="{F44F3F21-B73E-469E-8648-971C1E50E31B}" dt="2022-11-28T07:35:47.722" v="379" actId="478"/>
          <ac:picMkLst>
            <pc:docMk/>
            <pc:sldMk cId="576364682" sldId="2353"/>
            <ac:picMk id="39" creationId="{A5B324AB-B7C7-E842-229B-BE84441A4760}"/>
          </ac:picMkLst>
        </pc:picChg>
        <pc:cxnChg chg="add del mod">
          <ac:chgData name="구본관" userId="098a40a9-425a-405e-8dfa-c2b7fb107c42" providerId="ADAL" clId="{F44F3F21-B73E-469E-8648-971C1E50E31B}" dt="2022-11-28T07:31:21.093" v="341" actId="478"/>
          <ac:cxnSpMkLst>
            <pc:docMk/>
            <pc:sldMk cId="576364682" sldId="2353"/>
            <ac:cxnSpMk id="28" creationId="{76DD8E4D-34CA-1A6D-93AE-D0E21E3B84C0}"/>
          </ac:cxnSpMkLst>
        </pc:cxnChg>
      </pc:sldChg>
      <pc:sldChg chg="addSp delSp modSp add mod modTransition setBg">
        <pc:chgData name="구본관" userId="098a40a9-425a-405e-8dfa-c2b7fb107c42" providerId="ADAL" clId="{F44F3F21-B73E-469E-8648-971C1E50E31B}" dt="2022-11-28T09:53:46.373" v="6302" actId="14100"/>
        <pc:sldMkLst>
          <pc:docMk/>
          <pc:sldMk cId="3880205148" sldId="2354"/>
        </pc:sldMkLst>
        <pc:spChg chg="del">
          <ac:chgData name="구본관" userId="098a40a9-425a-405e-8dfa-c2b7fb107c42" providerId="ADAL" clId="{F44F3F21-B73E-469E-8648-971C1E50E31B}" dt="2022-11-28T07:36:17.276" v="427" actId="478"/>
          <ac:spMkLst>
            <pc:docMk/>
            <pc:sldMk cId="3880205148" sldId="2354"/>
            <ac:spMk id="2" creationId="{F1E16EB6-EBDC-9DB2-C8B6-EE973D5CFC1F}"/>
          </ac:spMkLst>
        </pc:spChg>
        <pc:spChg chg="del">
          <ac:chgData name="구본관" userId="098a40a9-425a-405e-8dfa-c2b7fb107c42" providerId="ADAL" clId="{F44F3F21-B73E-469E-8648-971C1E50E31B}" dt="2022-11-28T07:36:20.443" v="428" actId="478"/>
          <ac:spMkLst>
            <pc:docMk/>
            <pc:sldMk cId="3880205148" sldId="2354"/>
            <ac:spMk id="3" creationId="{7998DF80-6BF3-0B1F-EDB6-037BADFD9BED}"/>
          </ac:spMkLst>
        </pc:spChg>
        <pc:spChg chg="mod">
          <ac:chgData name="구본관" userId="098a40a9-425a-405e-8dfa-c2b7fb107c42" providerId="ADAL" clId="{F44F3F21-B73E-469E-8648-971C1E50E31B}" dt="2022-11-28T08:26:10.913" v="2804" actId="1037"/>
          <ac:spMkLst>
            <pc:docMk/>
            <pc:sldMk cId="3880205148" sldId="2354"/>
            <ac:spMk id="5" creationId="{371244DE-9990-57D3-15EE-C32B7C793EA0}"/>
          </ac:spMkLst>
        </pc:spChg>
        <pc:spChg chg="mod ord">
          <ac:chgData name="구본관" userId="098a40a9-425a-405e-8dfa-c2b7fb107c42" providerId="ADAL" clId="{F44F3F21-B73E-469E-8648-971C1E50E31B}" dt="2022-11-28T08:23:19.137" v="2682" actId="1076"/>
          <ac:spMkLst>
            <pc:docMk/>
            <pc:sldMk cId="3880205148" sldId="2354"/>
            <ac:spMk id="6" creationId="{FF0F7F0A-0501-891A-02A0-4FA8C60627DC}"/>
          </ac:spMkLst>
        </pc:spChg>
        <pc:spChg chg="mod">
          <ac:chgData name="구본관" userId="098a40a9-425a-405e-8dfa-c2b7fb107c42" providerId="ADAL" clId="{F44F3F21-B73E-469E-8648-971C1E50E31B}" dt="2022-11-28T09:53:46.373" v="6302" actId="14100"/>
          <ac:spMkLst>
            <pc:docMk/>
            <pc:sldMk cId="3880205148" sldId="2354"/>
            <ac:spMk id="8" creationId="{00000000-0000-0000-0000-000000000000}"/>
          </ac:spMkLst>
        </pc:spChg>
        <pc:spChg chg="mod">
          <ac:chgData name="구본관" userId="098a40a9-425a-405e-8dfa-c2b7fb107c42" providerId="ADAL" clId="{F44F3F21-B73E-469E-8648-971C1E50E31B}" dt="2022-11-28T08:48:28.996" v="4151"/>
          <ac:spMkLst>
            <pc:docMk/>
            <pc:sldMk cId="3880205148" sldId="2354"/>
            <ac:spMk id="10" creationId="{00000000-0000-0000-0000-000000000000}"/>
          </ac:spMkLst>
        </pc:spChg>
        <pc:spChg chg="del">
          <ac:chgData name="구본관" userId="098a40a9-425a-405e-8dfa-c2b7fb107c42" providerId="ADAL" clId="{F44F3F21-B73E-469E-8648-971C1E50E31B}" dt="2022-11-28T07:36:11.606" v="424" actId="478"/>
          <ac:spMkLst>
            <pc:docMk/>
            <pc:sldMk cId="3880205148" sldId="2354"/>
            <ac:spMk id="15" creationId="{5378F742-B794-F5EA-7993-0D615DBA931E}"/>
          </ac:spMkLst>
        </pc:spChg>
        <pc:spChg chg="del mod">
          <ac:chgData name="구본관" userId="098a40a9-425a-405e-8dfa-c2b7fb107c42" providerId="ADAL" clId="{F44F3F21-B73E-469E-8648-971C1E50E31B}" dt="2022-11-28T07:36:13.973" v="425" actId="478"/>
          <ac:spMkLst>
            <pc:docMk/>
            <pc:sldMk cId="3880205148" sldId="2354"/>
            <ac:spMk id="16" creationId="{F210C50C-124F-71E6-7256-91DD5CA0B2F9}"/>
          </ac:spMkLst>
        </pc:spChg>
        <pc:spChg chg="add mod">
          <ac:chgData name="구본관" userId="098a40a9-425a-405e-8dfa-c2b7fb107c42" providerId="ADAL" clId="{F44F3F21-B73E-469E-8648-971C1E50E31B}" dt="2022-11-28T08:23:24.248" v="2683" actId="1076"/>
          <ac:spMkLst>
            <pc:docMk/>
            <pc:sldMk cId="3880205148" sldId="2354"/>
            <ac:spMk id="24" creationId="{E00492A7-7A77-70E0-566B-73531F0F9480}"/>
          </ac:spMkLst>
        </pc:spChg>
        <pc:spChg chg="add del mod">
          <ac:chgData name="구본관" userId="098a40a9-425a-405e-8dfa-c2b7fb107c42" providerId="ADAL" clId="{F44F3F21-B73E-469E-8648-971C1E50E31B}" dt="2022-11-28T08:00:23.969" v="1521" actId="478"/>
          <ac:spMkLst>
            <pc:docMk/>
            <pc:sldMk cId="3880205148" sldId="2354"/>
            <ac:spMk id="25" creationId="{74F54736-4116-34D0-3C37-800D43E96733}"/>
          </ac:spMkLst>
        </pc:spChg>
        <pc:spChg chg="del">
          <ac:chgData name="구본관" userId="098a40a9-425a-405e-8dfa-c2b7fb107c42" providerId="ADAL" clId="{F44F3F21-B73E-469E-8648-971C1E50E31B}" dt="2022-11-28T07:35:56.757" v="383" actId="478"/>
          <ac:spMkLst>
            <pc:docMk/>
            <pc:sldMk cId="3880205148" sldId="2354"/>
            <ac:spMk id="26" creationId="{1A0A8655-CE3F-E8E6-C3CC-94205E8FA8CA}"/>
          </ac:spMkLst>
        </pc:spChg>
        <pc:spChg chg="del">
          <ac:chgData name="구본관" userId="098a40a9-425a-405e-8dfa-c2b7fb107c42" providerId="ADAL" clId="{F44F3F21-B73E-469E-8648-971C1E50E31B}" dt="2022-11-28T07:35:59.390" v="384" actId="478"/>
          <ac:spMkLst>
            <pc:docMk/>
            <pc:sldMk cId="3880205148" sldId="2354"/>
            <ac:spMk id="27" creationId="{86907617-3537-F65F-E7BF-3DCE346CF14A}"/>
          </ac:spMkLst>
        </pc:spChg>
        <pc:spChg chg="add mod">
          <ac:chgData name="구본관" userId="098a40a9-425a-405e-8dfa-c2b7fb107c42" providerId="ADAL" clId="{F44F3F21-B73E-469E-8648-971C1E50E31B}" dt="2022-11-28T08:23:46.410" v="2725" actId="1035"/>
          <ac:spMkLst>
            <pc:docMk/>
            <pc:sldMk cId="3880205148" sldId="2354"/>
            <ac:spMk id="31" creationId="{ADB6E570-D160-C7ED-00D8-E6B1184EC0D4}"/>
          </ac:spMkLst>
        </pc:spChg>
        <pc:spChg chg="add del mod">
          <ac:chgData name="구본관" userId="098a40a9-425a-405e-8dfa-c2b7fb107c42" providerId="ADAL" clId="{F44F3F21-B73E-469E-8648-971C1E50E31B}" dt="2022-11-28T08:06:09.681" v="1708" actId="478"/>
          <ac:spMkLst>
            <pc:docMk/>
            <pc:sldMk cId="3880205148" sldId="2354"/>
            <ac:spMk id="32" creationId="{3A520FED-C5E8-0BE1-14EB-7E3ED64D04A2}"/>
          </ac:spMkLst>
        </pc:spChg>
        <pc:spChg chg="add del mod">
          <ac:chgData name="구본관" userId="098a40a9-425a-405e-8dfa-c2b7fb107c42" providerId="ADAL" clId="{F44F3F21-B73E-469E-8648-971C1E50E31B}" dt="2022-11-28T08:20:13.116" v="2423" actId="478"/>
          <ac:spMkLst>
            <pc:docMk/>
            <pc:sldMk cId="3880205148" sldId="2354"/>
            <ac:spMk id="37" creationId="{469B1864-EA8B-DE45-1D36-17FB345E6B9F}"/>
          </ac:spMkLst>
        </pc:spChg>
        <pc:spChg chg="add mod">
          <ac:chgData name="구본관" userId="098a40a9-425a-405e-8dfa-c2b7fb107c42" providerId="ADAL" clId="{F44F3F21-B73E-469E-8648-971C1E50E31B}" dt="2022-11-28T08:30:01.737" v="3084" actId="20577"/>
          <ac:spMkLst>
            <pc:docMk/>
            <pc:sldMk cId="3880205148" sldId="2354"/>
            <ac:spMk id="38" creationId="{4A780630-1189-7161-5E16-24CE8E3A67F9}"/>
          </ac:spMkLst>
        </pc:spChg>
        <pc:spChg chg="add del mod">
          <ac:chgData name="구본관" userId="098a40a9-425a-405e-8dfa-c2b7fb107c42" providerId="ADAL" clId="{F44F3F21-B73E-469E-8648-971C1E50E31B}" dt="2022-11-28T08:24:07.357" v="2729" actId="478"/>
          <ac:spMkLst>
            <pc:docMk/>
            <pc:sldMk cId="3880205148" sldId="2354"/>
            <ac:spMk id="73" creationId="{3A9FA447-648A-2517-D146-906F9DF25E58}"/>
          </ac:spMkLst>
        </pc:spChg>
        <pc:spChg chg="add mod">
          <ac:chgData name="구본관" userId="098a40a9-425a-405e-8dfa-c2b7fb107c42" providerId="ADAL" clId="{F44F3F21-B73E-469E-8648-971C1E50E31B}" dt="2022-11-28T08:26:10.913" v="2804" actId="1037"/>
          <ac:spMkLst>
            <pc:docMk/>
            <pc:sldMk cId="3880205148" sldId="2354"/>
            <ac:spMk id="74" creationId="{513DF0A4-C0B4-2A2C-6415-2ACFC67A8429}"/>
          </ac:spMkLst>
        </pc:spChg>
        <pc:spChg chg="add mod">
          <ac:chgData name="구본관" userId="098a40a9-425a-405e-8dfa-c2b7fb107c42" providerId="ADAL" clId="{F44F3F21-B73E-469E-8648-971C1E50E31B}" dt="2022-11-28T08:25:57.430" v="2776" actId="14100"/>
          <ac:spMkLst>
            <pc:docMk/>
            <pc:sldMk cId="3880205148" sldId="2354"/>
            <ac:spMk id="75" creationId="{6417EE66-29FE-8CA0-3564-DF91CB261403}"/>
          </ac:spMkLst>
        </pc:spChg>
        <pc:spChg chg="add del mod">
          <ac:chgData name="구본관" userId="098a40a9-425a-405e-8dfa-c2b7fb107c42" providerId="ADAL" clId="{F44F3F21-B73E-469E-8648-971C1E50E31B}" dt="2022-11-28T08:24:47.759" v="2746"/>
          <ac:spMkLst>
            <pc:docMk/>
            <pc:sldMk cId="3880205148" sldId="2354"/>
            <ac:spMk id="76" creationId="{14485A0A-0BFF-9DFE-ABDF-50FA4BFF9865}"/>
          </ac:spMkLst>
        </pc:spChg>
        <pc:spChg chg="add del mod">
          <ac:chgData name="구본관" userId="098a40a9-425a-405e-8dfa-c2b7fb107c42" providerId="ADAL" clId="{F44F3F21-B73E-469E-8648-971C1E50E31B}" dt="2022-11-28T08:25:54.919" v="2775" actId="478"/>
          <ac:spMkLst>
            <pc:docMk/>
            <pc:sldMk cId="3880205148" sldId="2354"/>
            <ac:spMk id="77" creationId="{A4612E0B-0E9E-8062-F060-F1CCD6C1537B}"/>
          </ac:spMkLst>
        </pc:spChg>
        <pc:spChg chg="add del mod">
          <ac:chgData name="구본관" userId="098a40a9-425a-405e-8dfa-c2b7fb107c42" providerId="ADAL" clId="{F44F3F21-B73E-469E-8648-971C1E50E31B}" dt="2022-11-28T08:25:22.942" v="2762" actId="478"/>
          <ac:spMkLst>
            <pc:docMk/>
            <pc:sldMk cId="3880205148" sldId="2354"/>
            <ac:spMk id="78" creationId="{AE69AAB9-8C75-A399-27AC-A123CD21E5D3}"/>
          </ac:spMkLst>
        </pc:spChg>
        <pc:spChg chg="add del mod">
          <ac:chgData name="구본관" userId="098a40a9-425a-405e-8dfa-c2b7fb107c42" providerId="ADAL" clId="{F44F3F21-B73E-469E-8648-971C1E50E31B}" dt="2022-11-28T08:25:20.590" v="2759"/>
          <ac:spMkLst>
            <pc:docMk/>
            <pc:sldMk cId="3880205148" sldId="2354"/>
            <ac:spMk id="79" creationId="{4294CA16-A0D0-8F82-8159-FFA08F04342D}"/>
          </ac:spMkLst>
        </pc:spChg>
        <pc:spChg chg="add mod">
          <ac:chgData name="구본관" userId="098a40a9-425a-405e-8dfa-c2b7fb107c42" providerId="ADAL" clId="{F44F3F21-B73E-469E-8648-971C1E50E31B}" dt="2022-11-28T08:30:14.986" v="3105" actId="20577"/>
          <ac:spMkLst>
            <pc:docMk/>
            <pc:sldMk cId="3880205148" sldId="2354"/>
            <ac:spMk id="86" creationId="{E7C7C800-B27D-1B45-3E3D-97C77DF65FAA}"/>
          </ac:spMkLst>
        </pc:spChg>
        <pc:picChg chg="add mod">
          <ac:chgData name="구본관" userId="098a40a9-425a-405e-8dfa-c2b7fb107c42" providerId="ADAL" clId="{F44F3F21-B73E-469E-8648-971C1E50E31B}" dt="2022-11-28T07:52:06.633" v="1335" actId="1076"/>
          <ac:picMkLst>
            <pc:docMk/>
            <pc:sldMk cId="3880205148" sldId="2354"/>
            <ac:picMk id="7" creationId="{811A7045-BFBA-F195-6FDC-220BE0097D94}"/>
          </ac:picMkLst>
        </pc:picChg>
        <pc:picChg chg="del">
          <ac:chgData name="구본관" userId="098a40a9-425a-405e-8dfa-c2b7fb107c42" providerId="ADAL" clId="{F44F3F21-B73E-469E-8648-971C1E50E31B}" dt="2022-11-28T07:35:53.798" v="381" actId="478"/>
          <ac:picMkLst>
            <pc:docMk/>
            <pc:sldMk cId="3880205148" sldId="2354"/>
            <ac:picMk id="18" creationId="{03F6D09B-CBB8-DC8D-9F48-9DA3A7DA4923}"/>
          </ac:picMkLst>
        </pc:picChg>
        <pc:picChg chg="add mod">
          <ac:chgData name="구본관" userId="098a40a9-425a-405e-8dfa-c2b7fb107c42" providerId="ADAL" clId="{F44F3F21-B73E-469E-8648-971C1E50E31B}" dt="2022-11-28T08:20:50.024" v="2430" actId="1076"/>
          <ac:picMkLst>
            <pc:docMk/>
            <pc:sldMk cId="3880205148" sldId="2354"/>
            <ac:picMk id="19" creationId="{3538A044-3FD8-78CF-0A74-8BE2F532AAB8}"/>
          </ac:picMkLst>
        </pc:picChg>
        <pc:picChg chg="del">
          <ac:chgData name="구본관" userId="098a40a9-425a-405e-8dfa-c2b7fb107c42" providerId="ADAL" clId="{F44F3F21-B73E-469E-8648-971C1E50E31B}" dt="2022-11-28T07:35:54.253" v="382" actId="478"/>
          <ac:picMkLst>
            <pc:docMk/>
            <pc:sldMk cId="3880205148" sldId="2354"/>
            <ac:picMk id="20" creationId="{A2C3293C-C3AE-3E7B-A5F4-C7F0EFE446EF}"/>
          </ac:picMkLst>
        </pc:picChg>
        <pc:picChg chg="add del mod">
          <ac:chgData name="구본관" userId="098a40a9-425a-405e-8dfa-c2b7fb107c42" providerId="ADAL" clId="{F44F3F21-B73E-469E-8648-971C1E50E31B}" dt="2022-11-28T08:05:05.043" v="1595" actId="478"/>
          <ac:picMkLst>
            <pc:docMk/>
            <pc:sldMk cId="3880205148" sldId="2354"/>
            <ac:picMk id="34" creationId="{E5C3A92B-FD4C-01CD-68B7-020571161FE5}"/>
          </ac:picMkLst>
        </pc:picChg>
        <pc:picChg chg="add del mod">
          <ac:chgData name="구본관" userId="098a40a9-425a-405e-8dfa-c2b7fb107c42" providerId="ADAL" clId="{F44F3F21-B73E-469E-8648-971C1E50E31B}" dt="2022-11-28T08:20:11.366" v="2422" actId="478"/>
          <ac:picMkLst>
            <pc:docMk/>
            <pc:sldMk cId="3880205148" sldId="2354"/>
            <ac:picMk id="36" creationId="{7F4720AE-0235-C9E8-09E0-0EEC99C82E4A}"/>
          </ac:picMkLst>
        </pc:picChg>
        <pc:picChg chg="add del mod">
          <ac:chgData name="구본관" userId="098a40a9-425a-405e-8dfa-c2b7fb107c42" providerId="ADAL" clId="{F44F3F21-B73E-469E-8648-971C1E50E31B}" dt="2022-11-28T08:10:34.949" v="2007" actId="478"/>
          <ac:picMkLst>
            <pc:docMk/>
            <pc:sldMk cId="3880205148" sldId="2354"/>
            <ac:picMk id="41" creationId="{7974B015-F166-DFF7-84DD-C4435E78CCDC}"/>
          </ac:picMkLst>
        </pc:picChg>
        <pc:picChg chg="add del mod">
          <ac:chgData name="구본관" userId="098a40a9-425a-405e-8dfa-c2b7fb107c42" providerId="ADAL" clId="{F44F3F21-B73E-469E-8648-971C1E50E31B}" dt="2022-11-28T08:18:34.788" v="2337" actId="478"/>
          <ac:picMkLst>
            <pc:docMk/>
            <pc:sldMk cId="3880205148" sldId="2354"/>
            <ac:picMk id="61" creationId="{10A0BF70-FE04-363F-2BD2-1B7C0F2B73FD}"/>
          </ac:picMkLst>
        </pc:picChg>
        <pc:picChg chg="add mod">
          <ac:chgData name="구본관" userId="098a40a9-425a-405e-8dfa-c2b7fb107c42" providerId="ADAL" clId="{F44F3F21-B73E-469E-8648-971C1E50E31B}" dt="2022-11-28T08:21:10.937" v="2457" actId="1035"/>
          <ac:picMkLst>
            <pc:docMk/>
            <pc:sldMk cId="3880205148" sldId="2354"/>
            <ac:picMk id="63" creationId="{80BC8A67-CC93-695A-1ABA-69AFDD291091}"/>
          </ac:picMkLst>
        </pc:picChg>
        <pc:picChg chg="add mod">
          <ac:chgData name="구본관" userId="098a40a9-425a-405e-8dfa-c2b7fb107c42" providerId="ADAL" clId="{F44F3F21-B73E-469E-8648-971C1E50E31B}" dt="2022-11-28T08:27:53.950" v="2854" actId="1076"/>
          <ac:picMkLst>
            <pc:docMk/>
            <pc:sldMk cId="3880205148" sldId="2354"/>
            <ac:picMk id="65" creationId="{DE2CC80F-7A72-309E-10EF-12D12946102A}"/>
          </ac:picMkLst>
        </pc:picChg>
        <pc:cxnChg chg="add mod">
          <ac:chgData name="구본관" userId="098a40a9-425a-405e-8dfa-c2b7fb107c42" providerId="ADAL" clId="{F44F3F21-B73E-469E-8648-971C1E50E31B}" dt="2022-11-28T08:23:38.479" v="2687" actId="14100"/>
          <ac:cxnSpMkLst>
            <pc:docMk/>
            <pc:sldMk cId="3880205148" sldId="2354"/>
            <ac:cxnSpMk id="28" creationId="{0C062D88-296B-1417-895D-47941A3F999A}"/>
          </ac:cxnSpMkLst>
        </pc:cxnChg>
        <pc:cxnChg chg="add mod">
          <ac:chgData name="구본관" userId="098a40a9-425a-405e-8dfa-c2b7fb107c42" providerId="ADAL" clId="{F44F3F21-B73E-469E-8648-971C1E50E31B}" dt="2022-11-28T08:23:27.401" v="2684" actId="14100"/>
          <ac:cxnSpMkLst>
            <pc:docMk/>
            <pc:sldMk cId="3880205148" sldId="2354"/>
            <ac:cxnSpMk id="42" creationId="{07B0944E-04B3-C128-6AD0-D0265BDA4FC4}"/>
          </ac:cxnSpMkLst>
        </pc:cxnChg>
        <pc:cxnChg chg="add del mod">
          <ac:chgData name="구본관" userId="098a40a9-425a-405e-8dfa-c2b7fb107c42" providerId="ADAL" clId="{F44F3F21-B73E-469E-8648-971C1E50E31B}" dt="2022-11-28T08:25:52.861" v="2774" actId="478"/>
          <ac:cxnSpMkLst>
            <pc:docMk/>
            <pc:sldMk cId="3880205148" sldId="2354"/>
            <ac:cxnSpMk id="80" creationId="{3DBBFE75-997F-D117-9F17-406C22BC2B34}"/>
          </ac:cxnSpMkLst>
        </pc:cxnChg>
        <pc:cxnChg chg="add del mod">
          <ac:chgData name="구본관" userId="098a40a9-425a-405e-8dfa-c2b7fb107c42" providerId="ADAL" clId="{F44F3F21-B73E-469E-8648-971C1E50E31B}" dt="2022-11-28T08:25:51.988" v="2773" actId="478"/>
          <ac:cxnSpMkLst>
            <pc:docMk/>
            <pc:sldMk cId="3880205148" sldId="2354"/>
            <ac:cxnSpMk id="82" creationId="{6A2D151B-B63F-1900-CD92-890A006DC6C7}"/>
          </ac:cxnSpMkLst>
        </pc:cxnChg>
      </pc:sldChg>
      <pc:sldChg chg="addSp delSp modSp add mod">
        <pc:chgData name="구본관" userId="098a40a9-425a-405e-8dfa-c2b7fb107c42" providerId="ADAL" clId="{F44F3F21-B73E-469E-8648-971C1E50E31B}" dt="2022-11-28T09:53:12.368" v="6294" actId="1038"/>
        <pc:sldMkLst>
          <pc:docMk/>
          <pc:sldMk cId="3271917" sldId="2355"/>
        </pc:sldMkLst>
        <pc:spChg chg="add mod">
          <ac:chgData name="구본관" userId="098a40a9-425a-405e-8dfa-c2b7fb107c42" providerId="ADAL" clId="{F44F3F21-B73E-469E-8648-971C1E50E31B}" dt="2022-11-28T07:47:26.795" v="973" actId="1076"/>
          <ac:spMkLst>
            <pc:docMk/>
            <pc:sldMk cId="3271917" sldId="2355"/>
            <ac:spMk id="4" creationId="{9ADABC74-BD59-6FA1-27CA-B8CBB42F809D}"/>
          </ac:spMkLst>
        </pc:spChg>
        <pc:spChg chg="mod">
          <ac:chgData name="구본관" userId="098a40a9-425a-405e-8dfa-c2b7fb107c42" providerId="ADAL" clId="{F44F3F21-B73E-469E-8648-971C1E50E31B}" dt="2022-11-28T09:53:12.368" v="6294" actId="1038"/>
          <ac:spMkLst>
            <pc:docMk/>
            <pc:sldMk cId="3271917" sldId="2355"/>
            <ac:spMk id="5" creationId="{371244DE-9990-57D3-15EE-C32B7C793EA0}"/>
          </ac:spMkLst>
        </pc:spChg>
        <pc:spChg chg="del">
          <ac:chgData name="구본관" userId="098a40a9-425a-405e-8dfa-c2b7fb107c42" providerId="ADAL" clId="{F44F3F21-B73E-469E-8648-971C1E50E31B}" dt="2022-11-28T07:38:25.787" v="466" actId="478"/>
          <ac:spMkLst>
            <pc:docMk/>
            <pc:sldMk cId="3271917" sldId="2355"/>
            <ac:spMk id="6" creationId="{FF0F7F0A-0501-891A-02A0-4FA8C60627DC}"/>
          </ac:spMkLst>
        </pc:spChg>
        <pc:spChg chg="mod">
          <ac:chgData name="구본관" userId="098a40a9-425a-405e-8dfa-c2b7fb107c42" providerId="ADAL" clId="{F44F3F21-B73E-469E-8648-971C1E50E31B}" dt="2022-11-28T07:43:30.740" v="936" actId="6549"/>
          <ac:spMkLst>
            <pc:docMk/>
            <pc:sldMk cId="3271917" sldId="2355"/>
            <ac:spMk id="8" creationId="{00000000-0000-0000-0000-000000000000}"/>
          </ac:spMkLst>
        </pc:spChg>
        <pc:spChg chg="mod">
          <ac:chgData name="구본관" userId="098a40a9-425a-405e-8dfa-c2b7fb107c42" providerId="ADAL" clId="{F44F3F21-B73E-469E-8648-971C1E50E31B}" dt="2022-11-28T07:38:19.077" v="463"/>
          <ac:spMkLst>
            <pc:docMk/>
            <pc:sldMk cId="3271917" sldId="2355"/>
            <ac:spMk id="10" creationId="{00000000-0000-0000-0000-000000000000}"/>
          </ac:spMkLst>
        </pc:spChg>
        <pc:spChg chg="add mod">
          <ac:chgData name="구본관" userId="098a40a9-425a-405e-8dfa-c2b7fb107c42" providerId="ADAL" clId="{F44F3F21-B73E-469E-8648-971C1E50E31B}" dt="2022-11-28T09:53:12.368" v="6294" actId="1038"/>
          <ac:spMkLst>
            <pc:docMk/>
            <pc:sldMk cId="3271917" sldId="2355"/>
            <ac:spMk id="25" creationId="{6C48117F-2411-1C7C-DB66-042904244784}"/>
          </ac:spMkLst>
        </pc:spChg>
        <pc:spChg chg="add mod">
          <ac:chgData name="구본관" userId="098a40a9-425a-405e-8dfa-c2b7fb107c42" providerId="ADAL" clId="{F44F3F21-B73E-469E-8648-971C1E50E31B}" dt="2022-11-28T09:53:12.368" v="6294" actId="1038"/>
          <ac:spMkLst>
            <pc:docMk/>
            <pc:sldMk cId="3271917" sldId="2355"/>
            <ac:spMk id="26" creationId="{9FFB3BA7-957D-5DBC-B0F9-B8240AE1965B}"/>
          </ac:spMkLst>
        </pc:spChg>
        <pc:spChg chg="add mod">
          <ac:chgData name="구본관" userId="098a40a9-425a-405e-8dfa-c2b7fb107c42" providerId="ADAL" clId="{F44F3F21-B73E-469E-8648-971C1E50E31B}" dt="2022-11-28T09:53:12.368" v="6294" actId="1038"/>
          <ac:spMkLst>
            <pc:docMk/>
            <pc:sldMk cId="3271917" sldId="2355"/>
            <ac:spMk id="27" creationId="{B05C6596-4B0A-D6F0-3DBD-0F5D5F8A0650}"/>
          </ac:spMkLst>
        </pc:spChg>
        <pc:picChg chg="add del mod">
          <ac:chgData name="구본관" userId="098a40a9-425a-405e-8dfa-c2b7fb107c42" providerId="ADAL" clId="{F44F3F21-B73E-469E-8648-971C1E50E31B}" dt="2022-11-28T07:39:32.627" v="471" actId="478"/>
          <ac:picMkLst>
            <pc:docMk/>
            <pc:sldMk cId="3271917" sldId="2355"/>
            <ac:picMk id="3" creationId="{AF80B270-847E-F339-FDE2-76B8F931DA0C}"/>
          </ac:picMkLst>
        </pc:picChg>
        <pc:picChg chg="del">
          <ac:chgData name="구본관" userId="098a40a9-425a-405e-8dfa-c2b7fb107c42" providerId="ADAL" clId="{F44F3F21-B73E-469E-8648-971C1E50E31B}" dt="2022-11-28T07:38:22.973" v="464" actId="478"/>
          <ac:picMkLst>
            <pc:docMk/>
            <pc:sldMk cId="3271917" sldId="2355"/>
            <ac:picMk id="7" creationId="{811A7045-BFBA-F195-6FDC-220BE0097D94}"/>
          </ac:picMkLst>
        </pc:picChg>
        <pc:picChg chg="add mod">
          <ac:chgData name="구본관" userId="098a40a9-425a-405e-8dfa-c2b7fb107c42" providerId="ADAL" clId="{F44F3F21-B73E-469E-8648-971C1E50E31B}" dt="2022-11-28T07:47:26.795" v="973" actId="1076"/>
          <ac:picMkLst>
            <pc:docMk/>
            <pc:sldMk cId="3271917" sldId="2355"/>
            <ac:picMk id="16" creationId="{F663FD77-F972-845F-BEBE-16F68BCA9319}"/>
          </ac:picMkLst>
        </pc:picChg>
        <pc:picChg chg="add del mod">
          <ac:chgData name="구본관" userId="098a40a9-425a-405e-8dfa-c2b7fb107c42" providerId="ADAL" clId="{F44F3F21-B73E-469E-8648-971C1E50E31B}" dt="2022-11-28T07:48:00.750" v="975" actId="478"/>
          <ac:picMkLst>
            <pc:docMk/>
            <pc:sldMk cId="3271917" sldId="2355"/>
            <ac:picMk id="18" creationId="{1E583080-2492-1FAD-6936-8D0B052E0BD1}"/>
          </ac:picMkLst>
        </pc:picChg>
        <pc:picChg chg="del">
          <ac:chgData name="구본관" userId="098a40a9-425a-405e-8dfa-c2b7fb107c42" providerId="ADAL" clId="{F44F3F21-B73E-469E-8648-971C1E50E31B}" dt="2022-11-28T07:38:23.351" v="465" actId="478"/>
          <ac:picMkLst>
            <pc:docMk/>
            <pc:sldMk cId="3271917" sldId="2355"/>
            <ac:picMk id="19" creationId="{3538A044-3FD8-78CF-0A74-8BE2F532AAB8}"/>
          </ac:picMkLst>
        </pc:picChg>
        <pc:picChg chg="add mod">
          <ac:chgData name="구본관" userId="098a40a9-425a-405e-8dfa-c2b7fb107c42" providerId="ADAL" clId="{F44F3F21-B73E-469E-8648-971C1E50E31B}" dt="2022-11-28T09:53:12.368" v="6294" actId="1038"/>
          <ac:picMkLst>
            <pc:docMk/>
            <pc:sldMk cId="3271917" sldId="2355"/>
            <ac:picMk id="24" creationId="{39ABDC54-C119-C1E1-FD29-948499AF2B0C}"/>
          </ac:picMkLst>
        </pc:picChg>
        <pc:cxnChg chg="add mod">
          <ac:chgData name="구본관" userId="098a40a9-425a-405e-8dfa-c2b7fb107c42" providerId="ADAL" clId="{F44F3F21-B73E-469E-8648-971C1E50E31B}" dt="2022-11-28T09:53:12.368" v="6294" actId="1038"/>
          <ac:cxnSpMkLst>
            <pc:docMk/>
            <pc:sldMk cId="3271917" sldId="2355"/>
            <ac:cxnSpMk id="29" creationId="{8F2AEB70-DF8E-8074-EAE8-F96CBB09F6A2}"/>
          </ac:cxnSpMkLst>
        </pc:cxnChg>
        <pc:cxnChg chg="add mod">
          <ac:chgData name="구본관" userId="098a40a9-425a-405e-8dfa-c2b7fb107c42" providerId="ADAL" clId="{F44F3F21-B73E-469E-8648-971C1E50E31B}" dt="2022-11-28T09:53:12.368" v="6294" actId="1038"/>
          <ac:cxnSpMkLst>
            <pc:docMk/>
            <pc:sldMk cId="3271917" sldId="2355"/>
            <ac:cxnSpMk id="30" creationId="{70F8927C-ABA0-F914-C595-8A8FB6DA0098}"/>
          </ac:cxnSpMkLst>
        </pc:cxnChg>
      </pc:sldChg>
      <pc:sldChg chg="addSp delSp modSp add mod modTransition">
        <pc:chgData name="구본관" userId="098a40a9-425a-405e-8dfa-c2b7fb107c42" providerId="ADAL" clId="{F44F3F21-B73E-469E-8648-971C1E50E31B}" dt="2022-11-28T09:53:40.064" v="6300" actId="14100"/>
        <pc:sldMkLst>
          <pc:docMk/>
          <pc:sldMk cId="1810733608" sldId="2356"/>
        </pc:sldMkLst>
        <pc:spChg chg="add mod ord">
          <ac:chgData name="구본관" userId="098a40a9-425a-405e-8dfa-c2b7fb107c42" providerId="ADAL" clId="{F44F3F21-B73E-469E-8648-971C1E50E31B}" dt="2022-11-28T09:53:36.601" v="6299" actId="14100"/>
          <ac:spMkLst>
            <pc:docMk/>
            <pc:sldMk cId="1810733608" sldId="2356"/>
            <ac:spMk id="2" creationId="{A37006C8-45F3-32F6-73F5-9BF301B8B9A1}"/>
          </ac:spMkLst>
        </pc:spChg>
        <pc:spChg chg="add del mod">
          <ac:chgData name="구본관" userId="098a40a9-425a-405e-8dfa-c2b7fb107c42" providerId="ADAL" clId="{F44F3F21-B73E-469E-8648-971C1E50E31B}" dt="2022-11-28T08:39:27.644" v="3405" actId="478"/>
          <ac:spMkLst>
            <pc:docMk/>
            <pc:sldMk cId="1810733608" sldId="2356"/>
            <ac:spMk id="3" creationId="{D490FA6D-B82F-A7DC-FB7E-3469F514637A}"/>
          </ac:spMkLst>
        </pc:spChg>
        <pc:spChg chg="del">
          <ac:chgData name="구본관" userId="098a40a9-425a-405e-8dfa-c2b7fb107c42" providerId="ADAL" clId="{F44F3F21-B73E-469E-8648-971C1E50E31B}" dt="2022-11-28T08:19:51.731" v="2358" actId="478"/>
          <ac:spMkLst>
            <pc:docMk/>
            <pc:sldMk cId="1810733608" sldId="2356"/>
            <ac:spMk id="5" creationId="{371244DE-9990-57D3-15EE-C32B7C793EA0}"/>
          </ac:spMkLst>
        </pc:spChg>
        <pc:spChg chg="del">
          <ac:chgData name="구본관" userId="098a40a9-425a-405e-8dfa-c2b7fb107c42" providerId="ADAL" clId="{F44F3F21-B73E-469E-8648-971C1E50E31B}" dt="2022-11-28T08:19:51.731" v="2358" actId="478"/>
          <ac:spMkLst>
            <pc:docMk/>
            <pc:sldMk cId="1810733608" sldId="2356"/>
            <ac:spMk id="6" creationId="{FF0F7F0A-0501-891A-02A0-4FA8C60627DC}"/>
          </ac:spMkLst>
        </pc:spChg>
        <pc:spChg chg="del mod">
          <ac:chgData name="구본관" userId="098a40a9-425a-405e-8dfa-c2b7fb107c42" providerId="ADAL" clId="{F44F3F21-B73E-469E-8648-971C1E50E31B}" dt="2022-11-28T08:39:06.310" v="3400" actId="478"/>
          <ac:spMkLst>
            <pc:docMk/>
            <pc:sldMk cId="1810733608" sldId="2356"/>
            <ac:spMk id="8" creationId="{00000000-0000-0000-0000-000000000000}"/>
          </ac:spMkLst>
        </pc:spChg>
        <pc:spChg chg="del">
          <ac:chgData name="구본관" userId="098a40a9-425a-405e-8dfa-c2b7fb107c42" providerId="ADAL" clId="{F44F3F21-B73E-469E-8648-971C1E50E31B}" dt="2022-11-28T08:19:59.069" v="2362" actId="478"/>
          <ac:spMkLst>
            <pc:docMk/>
            <pc:sldMk cId="1810733608" sldId="2356"/>
            <ac:spMk id="10" creationId="{00000000-0000-0000-0000-000000000000}"/>
          </ac:spMkLst>
        </pc:spChg>
        <pc:spChg chg="del">
          <ac:chgData name="구본관" userId="098a40a9-425a-405e-8dfa-c2b7fb107c42" providerId="ADAL" clId="{F44F3F21-B73E-469E-8648-971C1E50E31B}" dt="2022-11-28T08:19:59.556" v="2363" actId="478"/>
          <ac:spMkLst>
            <pc:docMk/>
            <pc:sldMk cId="1810733608" sldId="2356"/>
            <ac:spMk id="11" creationId="{00000000-0000-0000-0000-000000000000}"/>
          </ac:spMkLst>
        </pc:spChg>
        <pc:spChg chg="add del mod">
          <ac:chgData name="구본관" userId="098a40a9-425a-405e-8dfa-c2b7fb107c42" providerId="ADAL" clId="{F44F3F21-B73E-469E-8648-971C1E50E31B}" dt="2022-11-28T08:39:01.127" v="3398" actId="478"/>
          <ac:spMkLst>
            <pc:docMk/>
            <pc:sldMk cId="1810733608" sldId="2356"/>
            <ac:spMk id="16" creationId="{87603688-B447-3B24-7602-CED744A27429}"/>
          </ac:spMkLst>
        </pc:spChg>
        <pc:spChg chg="add mod">
          <ac:chgData name="구본관" userId="098a40a9-425a-405e-8dfa-c2b7fb107c42" providerId="ADAL" clId="{F44F3F21-B73E-469E-8648-971C1E50E31B}" dt="2022-11-28T08:48:53.902" v="4178" actId="20577"/>
          <ac:spMkLst>
            <pc:docMk/>
            <pc:sldMk cId="1810733608" sldId="2356"/>
            <ac:spMk id="20" creationId="{8B46A4A6-DB7D-AB6F-68BE-2C21CB630BF2}"/>
          </ac:spMkLst>
        </pc:spChg>
        <pc:spChg chg="del">
          <ac:chgData name="구본관" userId="098a40a9-425a-405e-8dfa-c2b7fb107c42" providerId="ADAL" clId="{F44F3F21-B73E-469E-8648-971C1E50E31B}" dt="2022-11-28T08:19:51.731" v="2358" actId="478"/>
          <ac:spMkLst>
            <pc:docMk/>
            <pc:sldMk cId="1810733608" sldId="2356"/>
            <ac:spMk id="24" creationId="{E00492A7-7A77-70E0-566B-73531F0F9480}"/>
          </ac:spMkLst>
        </pc:spChg>
        <pc:spChg chg="add mod ord">
          <ac:chgData name="구본관" userId="098a40a9-425a-405e-8dfa-c2b7fb107c42" providerId="ADAL" clId="{F44F3F21-B73E-469E-8648-971C1E50E31B}" dt="2022-11-28T08:47:57.100" v="4140" actId="1037"/>
          <ac:spMkLst>
            <pc:docMk/>
            <pc:sldMk cId="1810733608" sldId="2356"/>
            <ac:spMk id="29" creationId="{C7703770-8D66-7486-61F1-ACB4DE202388}"/>
          </ac:spMkLst>
        </pc:spChg>
        <pc:spChg chg="del">
          <ac:chgData name="구본관" userId="098a40a9-425a-405e-8dfa-c2b7fb107c42" providerId="ADAL" clId="{F44F3F21-B73E-469E-8648-971C1E50E31B}" dt="2022-11-28T08:19:51.731" v="2358" actId="478"/>
          <ac:spMkLst>
            <pc:docMk/>
            <pc:sldMk cId="1810733608" sldId="2356"/>
            <ac:spMk id="31" creationId="{ADB6E570-D160-C7ED-00D8-E6B1184EC0D4}"/>
          </ac:spMkLst>
        </pc:spChg>
        <pc:spChg chg="add mod">
          <ac:chgData name="구본관" userId="098a40a9-425a-405e-8dfa-c2b7fb107c42" providerId="ADAL" clId="{F44F3F21-B73E-469E-8648-971C1E50E31B}" dt="2022-11-28T08:47:57.100" v="4140" actId="1037"/>
          <ac:spMkLst>
            <pc:docMk/>
            <pc:sldMk cId="1810733608" sldId="2356"/>
            <ac:spMk id="33" creationId="{E871E556-9CE4-29A7-AE26-993B1DFB31CE}"/>
          </ac:spMkLst>
        </pc:spChg>
        <pc:spChg chg="mod">
          <ac:chgData name="구본관" userId="098a40a9-425a-405e-8dfa-c2b7fb107c42" providerId="ADAL" clId="{F44F3F21-B73E-469E-8648-971C1E50E31B}" dt="2022-11-28T08:46:34.329" v="4032" actId="1076"/>
          <ac:spMkLst>
            <pc:docMk/>
            <pc:sldMk cId="1810733608" sldId="2356"/>
            <ac:spMk id="37" creationId="{469B1864-EA8B-DE45-1D36-17FB345E6B9F}"/>
          </ac:spMkLst>
        </pc:spChg>
        <pc:spChg chg="del mod">
          <ac:chgData name="구본관" userId="098a40a9-425a-405e-8dfa-c2b7fb107c42" providerId="ADAL" clId="{F44F3F21-B73E-469E-8648-971C1E50E31B}" dt="2022-11-28T08:19:53.832" v="2360" actId="478"/>
          <ac:spMkLst>
            <pc:docMk/>
            <pc:sldMk cId="1810733608" sldId="2356"/>
            <ac:spMk id="38" creationId="{4A780630-1189-7161-5E16-24CE8E3A67F9}"/>
          </ac:spMkLst>
        </pc:spChg>
        <pc:spChg chg="add mod">
          <ac:chgData name="구본관" userId="098a40a9-425a-405e-8dfa-c2b7fb107c42" providerId="ADAL" clId="{F44F3F21-B73E-469E-8648-971C1E50E31B}" dt="2022-11-28T08:47:57.100" v="4140" actId="1037"/>
          <ac:spMkLst>
            <pc:docMk/>
            <pc:sldMk cId="1810733608" sldId="2356"/>
            <ac:spMk id="39" creationId="{57AF03D3-1018-BD37-4335-0D52A6477BB5}"/>
          </ac:spMkLst>
        </pc:spChg>
        <pc:grpChg chg="del">
          <ac:chgData name="구본관" userId="098a40a9-425a-405e-8dfa-c2b7fb107c42" providerId="ADAL" clId="{F44F3F21-B73E-469E-8648-971C1E50E31B}" dt="2022-11-28T08:19:57.069" v="2361" actId="478"/>
          <ac:grpSpMkLst>
            <pc:docMk/>
            <pc:sldMk cId="1810733608" sldId="2356"/>
            <ac:grpSpMk id="23" creationId="{00000000-0000-0000-0000-000000000000}"/>
          </ac:grpSpMkLst>
        </pc:grpChg>
        <pc:picChg chg="add del mod">
          <ac:chgData name="구본관" userId="098a40a9-425a-405e-8dfa-c2b7fb107c42" providerId="ADAL" clId="{F44F3F21-B73E-469E-8648-971C1E50E31B}" dt="2022-11-28T08:27:15.392" v="2807" actId="478"/>
          <ac:picMkLst>
            <pc:docMk/>
            <pc:sldMk cId="1810733608" sldId="2356"/>
            <ac:picMk id="4" creationId="{8BD3F441-CDB8-008E-93B1-0E2D6844C1B1}"/>
          </ac:picMkLst>
        </pc:picChg>
        <pc:picChg chg="del">
          <ac:chgData name="구본관" userId="098a40a9-425a-405e-8dfa-c2b7fb107c42" providerId="ADAL" clId="{F44F3F21-B73E-469E-8648-971C1E50E31B}" dt="2022-11-28T08:19:51.731" v="2358" actId="478"/>
          <ac:picMkLst>
            <pc:docMk/>
            <pc:sldMk cId="1810733608" sldId="2356"/>
            <ac:picMk id="7" creationId="{811A7045-BFBA-F195-6FDC-220BE0097D94}"/>
          </ac:picMkLst>
        </pc:picChg>
        <pc:picChg chg="add del mod">
          <ac:chgData name="구본관" userId="098a40a9-425a-405e-8dfa-c2b7fb107c42" providerId="ADAL" clId="{F44F3F21-B73E-469E-8648-971C1E50E31B}" dt="2022-11-28T08:27:16.045" v="2808" actId="478"/>
          <ac:picMkLst>
            <pc:docMk/>
            <pc:sldMk cId="1810733608" sldId="2356"/>
            <ac:picMk id="15" creationId="{71FEEB89-B2FB-EA06-9CE3-9632AF9D87F7}"/>
          </ac:picMkLst>
        </pc:picChg>
        <pc:picChg chg="add del mod">
          <ac:chgData name="구본관" userId="098a40a9-425a-405e-8dfa-c2b7fb107c42" providerId="ADAL" clId="{F44F3F21-B73E-469E-8648-971C1E50E31B}" dt="2022-11-28T08:35:38.819" v="3280" actId="478"/>
          <ac:picMkLst>
            <pc:docMk/>
            <pc:sldMk cId="1810733608" sldId="2356"/>
            <ac:picMk id="18" creationId="{435B82D9-2D1F-9BF5-59BC-267787ADC2A7}"/>
          </ac:picMkLst>
        </pc:picChg>
        <pc:picChg chg="del">
          <ac:chgData name="구본관" userId="098a40a9-425a-405e-8dfa-c2b7fb107c42" providerId="ADAL" clId="{F44F3F21-B73E-469E-8648-971C1E50E31B}" dt="2022-11-28T08:19:51.731" v="2358" actId="478"/>
          <ac:picMkLst>
            <pc:docMk/>
            <pc:sldMk cId="1810733608" sldId="2356"/>
            <ac:picMk id="19" creationId="{3538A044-3FD8-78CF-0A74-8BE2F532AAB8}"/>
          </ac:picMkLst>
        </pc:picChg>
        <pc:picChg chg="add del mod">
          <ac:chgData name="구본관" userId="098a40a9-425a-405e-8dfa-c2b7fb107c42" providerId="ADAL" clId="{F44F3F21-B73E-469E-8648-971C1E50E31B}" dt="2022-11-28T08:40:35.450" v="3419" actId="478"/>
          <ac:picMkLst>
            <pc:docMk/>
            <pc:sldMk cId="1810733608" sldId="2356"/>
            <ac:picMk id="26" creationId="{A69E0A22-8DBA-0902-1132-CDB6A68A699B}"/>
          </ac:picMkLst>
        </pc:picChg>
        <pc:picChg chg="add del mod">
          <ac:chgData name="구본관" userId="098a40a9-425a-405e-8dfa-c2b7fb107c42" providerId="ADAL" clId="{F44F3F21-B73E-469E-8648-971C1E50E31B}" dt="2022-11-28T08:44:54.817" v="3973" actId="478"/>
          <ac:picMkLst>
            <pc:docMk/>
            <pc:sldMk cId="1810733608" sldId="2356"/>
            <ac:picMk id="32" creationId="{EB6718B9-F8A0-6FE6-4980-AC8C73C56A94}"/>
          </ac:picMkLst>
        </pc:picChg>
        <pc:picChg chg="add mod ord">
          <ac:chgData name="구본관" userId="098a40a9-425a-405e-8dfa-c2b7fb107c42" providerId="ADAL" clId="{F44F3F21-B73E-469E-8648-971C1E50E31B}" dt="2022-11-28T09:53:40.064" v="6300" actId="14100"/>
          <ac:picMkLst>
            <pc:docMk/>
            <pc:sldMk cId="1810733608" sldId="2356"/>
            <ac:picMk id="35" creationId="{CA6DC86A-D81B-C95D-B609-F5600A3DBE83}"/>
          </ac:picMkLst>
        </pc:picChg>
        <pc:picChg chg="mod">
          <ac:chgData name="구본관" userId="098a40a9-425a-405e-8dfa-c2b7fb107c42" providerId="ADAL" clId="{F44F3F21-B73E-469E-8648-971C1E50E31B}" dt="2022-11-28T08:38:01.917" v="3380" actId="1076"/>
          <ac:picMkLst>
            <pc:docMk/>
            <pc:sldMk cId="1810733608" sldId="2356"/>
            <ac:picMk id="36" creationId="{7F4720AE-0235-C9E8-09E0-0EEC99C82E4A}"/>
          </ac:picMkLst>
        </pc:picChg>
        <pc:picChg chg="del">
          <ac:chgData name="구본관" userId="098a40a9-425a-405e-8dfa-c2b7fb107c42" providerId="ADAL" clId="{F44F3F21-B73E-469E-8648-971C1E50E31B}" dt="2022-11-28T08:19:51.731" v="2358" actId="478"/>
          <ac:picMkLst>
            <pc:docMk/>
            <pc:sldMk cId="1810733608" sldId="2356"/>
            <ac:picMk id="63" creationId="{80BC8A67-CC93-695A-1ABA-69AFDD291091}"/>
          </ac:picMkLst>
        </pc:picChg>
        <pc:picChg chg="del">
          <ac:chgData name="구본관" userId="098a40a9-425a-405e-8dfa-c2b7fb107c42" providerId="ADAL" clId="{F44F3F21-B73E-469E-8648-971C1E50E31B}" dt="2022-11-28T08:19:51.731" v="2358" actId="478"/>
          <ac:picMkLst>
            <pc:docMk/>
            <pc:sldMk cId="1810733608" sldId="2356"/>
            <ac:picMk id="65" creationId="{DE2CC80F-7A72-309E-10EF-12D12946102A}"/>
          </ac:picMkLst>
        </pc:picChg>
        <pc:cxnChg chg="del">
          <ac:chgData name="구본관" userId="098a40a9-425a-405e-8dfa-c2b7fb107c42" providerId="ADAL" clId="{F44F3F21-B73E-469E-8648-971C1E50E31B}" dt="2022-11-28T08:19:51.731" v="2358" actId="478"/>
          <ac:cxnSpMkLst>
            <pc:docMk/>
            <pc:sldMk cId="1810733608" sldId="2356"/>
            <ac:cxnSpMk id="28" creationId="{0C062D88-296B-1417-895D-47941A3F999A}"/>
          </ac:cxnSpMkLst>
        </pc:cxnChg>
        <pc:cxnChg chg="mod">
          <ac:chgData name="구본관" userId="098a40a9-425a-405e-8dfa-c2b7fb107c42" providerId="ADAL" clId="{F44F3F21-B73E-469E-8648-971C1E50E31B}" dt="2022-11-28T08:48:04.514" v="4141" actId="14100"/>
          <ac:cxnSpMkLst>
            <pc:docMk/>
            <pc:sldMk cId="1810733608" sldId="2356"/>
            <ac:cxnSpMk id="42" creationId="{07B0944E-04B3-C128-6AD0-D0265BDA4FC4}"/>
          </ac:cxnSpMkLst>
        </pc:cxnChg>
      </pc:sldChg>
      <pc:sldChg chg="addSp delSp modSp add mod ord setBg">
        <pc:chgData name="구본관" userId="098a40a9-425a-405e-8dfa-c2b7fb107c42" providerId="ADAL" clId="{F44F3F21-B73E-469E-8648-971C1E50E31B}" dt="2022-11-28T09:36:43.804" v="5182" actId="1035"/>
        <pc:sldMkLst>
          <pc:docMk/>
          <pc:sldMk cId="1363461286" sldId="2357"/>
        </pc:sldMkLst>
        <pc:spChg chg="add mod">
          <ac:chgData name="구본관" userId="098a40a9-425a-405e-8dfa-c2b7fb107c42" providerId="ADAL" clId="{F44F3F21-B73E-469E-8648-971C1E50E31B}" dt="2022-11-28T09:36:31.596" v="5169" actId="1076"/>
          <ac:spMkLst>
            <pc:docMk/>
            <pc:sldMk cId="1363461286" sldId="2357"/>
            <ac:spMk id="8" creationId="{1E33CBF9-3785-4CC1-E945-0D084F336F67}"/>
          </ac:spMkLst>
        </pc:spChg>
        <pc:spChg chg="add mod">
          <ac:chgData name="구본관" userId="098a40a9-425a-405e-8dfa-c2b7fb107c42" providerId="ADAL" clId="{F44F3F21-B73E-469E-8648-971C1E50E31B}" dt="2022-11-28T09:36:43.804" v="5182" actId="1035"/>
          <ac:spMkLst>
            <pc:docMk/>
            <pc:sldMk cId="1363461286" sldId="2357"/>
            <ac:spMk id="9" creationId="{3F392AA8-6729-04D7-7930-D775AF262DBF}"/>
          </ac:spMkLst>
        </pc:spChg>
        <pc:spChg chg="mod">
          <ac:chgData name="구본관" userId="098a40a9-425a-405e-8dfa-c2b7fb107c42" providerId="ADAL" clId="{F44F3F21-B73E-469E-8648-971C1E50E31B}" dt="2022-11-28T09:06:20.686" v="4193" actId="34135"/>
          <ac:spMkLst>
            <pc:docMk/>
            <pc:sldMk cId="1363461286" sldId="2357"/>
            <ac:spMk id="105" creationId="{6B848694-9E78-0489-AA7A-62A3FE881CB9}"/>
          </ac:spMkLst>
        </pc:spChg>
        <pc:spChg chg="mod">
          <ac:chgData name="구본관" userId="098a40a9-425a-405e-8dfa-c2b7fb107c42" providerId="ADAL" clId="{F44F3F21-B73E-469E-8648-971C1E50E31B}" dt="2022-11-28T09:34:00.904" v="5141" actId="20577"/>
          <ac:spMkLst>
            <pc:docMk/>
            <pc:sldMk cId="1363461286" sldId="2357"/>
            <ac:spMk id="106" creationId="{D5C14B2D-B2CD-2542-A904-566F133D60B7}"/>
          </ac:spMkLst>
        </pc:spChg>
        <pc:spChg chg="del">
          <ac:chgData name="구본관" userId="098a40a9-425a-405e-8dfa-c2b7fb107c42" providerId="ADAL" clId="{F44F3F21-B73E-469E-8648-971C1E50E31B}" dt="2022-11-28T09:06:17.182" v="4190" actId="478"/>
          <ac:spMkLst>
            <pc:docMk/>
            <pc:sldMk cId="1363461286" sldId="2357"/>
            <ac:spMk id="115" creationId="{9FF8796F-7AD7-556D-12BF-70C3B7B46B4F}"/>
          </ac:spMkLst>
        </pc:spChg>
        <pc:spChg chg="del">
          <ac:chgData name="구본관" userId="098a40a9-425a-405e-8dfa-c2b7fb107c42" providerId="ADAL" clId="{F44F3F21-B73E-469E-8648-971C1E50E31B}" dt="2022-11-28T09:06:17.182" v="4190" actId="478"/>
          <ac:spMkLst>
            <pc:docMk/>
            <pc:sldMk cId="1363461286" sldId="2357"/>
            <ac:spMk id="116" creationId="{070E4518-1D39-403C-9341-7A7A1BD34BA9}"/>
          </ac:spMkLst>
        </pc:spChg>
        <pc:spChg chg="del">
          <ac:chgData name="구본관" userId="098a40a9-425a-405e-8dfa-c2b7fb107c42" providerId="ADAL" clId="{F44F3F21-B73E-469E-8648-971C1E50E31B}" dt="2022-11-28T09:06:17.182" v="4190" actId="478"/>
          <ac:spMkLst>
            <pc:docMk/>
            <pc:sldMk cId="1363461286" sldId="2357"/>
            <ac:spMk id="117" creationId="{22808413-14DB-7F2A-2407-98AE14DCF23D}"/>
          </ac:spMkLst>
        </pc:spChg>
        <pc:spChg chg="del">
          <ac:chgData name="구본관" userId="098a40a9-425a-405e-8dfa-c2b7fb107c42" providerId="ADAL" clId="{F44F3F21-B73E-469E-8648-971C1E50E31B}" dt="2022-11-28T09:06:17.182" v="4190" actId="478"/>
          <ac:spMkLst>
            <pc:docMk/>
            <pc:sldMk cId="1363461286" sldId="2357"/>
            <ac:spMk id="118" creationId="{CC47F9E1-6887-FDD7-2C15-A7AE3B95B60B}"/>
          </ac:spMkLst>
        </pc:spChg>
        <pc:spChg chg="del">
          <ac:chgData name="구본관" userId="098a40a9-425a-405e-8dfa-c2b7fb107c42" providerId="ADAL" clId="{F44F3F21-B73E-469E-8648-971C1E50E31B}" dt="2022-11-28T09:06:17.182" v="4190" actId="478"/>
          <ac:spMkLst>
            <pc:docMk/>
            <pc:sldMk cId="1363461286" sldId="2357"/>
            <ac:spMk id="119" creationId="{5ABEB36A-D261-0086-681F-0CB2E7A85693}"/>
          </ac:spMkLst>
        </pc:spChg>
        <pc:spChg chg="del">
          <ac:chgData name="구본관" userId="098a40a9-425a-405e-8dfa-c2b7fb107c42" providerId="ADAL" clId="{F44F3F21-B73E-469E-8648-971C1E50E31B}" dt="2022-11-28T09:06:17.182" v="4190" actId="478"/>
          <ac:spMkLst>
            <pc:docMk/>
            <pc:sldMk cId="1363461286" sldId="2357"/>
            <ac:spMk id="120" creationId="{E8D8524E-31EB-F6BE-9B7C-7B100FCE8AC9}"/>
          </ac:spMkLst>
        </pc:spChg>
        <pc:spChg chg="del">
          <ac:chgData name="구본관" userId="098a40a9-425a-405e-8dfa-c2b7fb107c42" providerId="ADAL" clId="{F44F3F21-B73E-469E-8648-971C1E50E31B}" dt="2022-11-28T09:06:17.182" v="4190" actId="478"/>
          <ac:spMkLst>
            <pc:docMk/>
            <pc:sldMk cId="1363461286" sldId="2357"/>
            <ac:spMk id="121" creationId="{EDBDD924-CD18-CBE6-5873-36856C430909}"/>
          </ac:spMkLst>
        </pc:spChg>
        <pc:spChg chg="del">
          <ac:chgData name="구본관" userId="098a40a9-425a-405e-8dfa-c2b7fb107c42" providerId="ADAL" clId="{F44F3F21-B73E-469E-8648-971C1E50E31B}" dt="2022-11-28T09:06:17.182" v="4190" actId="478"/>
          <ac:spMkLst>
            <pc:docMk/>
            <pc:sldMk cId="1363461286" sldId="2357"/>
            <ac:spMk id="122" creationId="{E8CB60DD-DBB5-7B98-DE06-E74570943A63}"/>
          </ac:spMkLst>
        </pc:spChg>
        <pc:spChg chg="del">
          <ac:chgData name="구본관" userId="098a40a9-425a-405e-8dfa-c2b7fb107c42" providerId="ADAL" clId="{F44F3F21-B73E-469E-8648-971C1E50E31B}" dt="2022-11-28T09:06:25.971" v="4196" actId="478"/>
          <ac:spMkLst>
            <pc:docMk/>
            <pc:sldMk cId="1363461286" sldId="2357"/>
            <ac:spMk id="142" creationId="{846406D9-ECBD-65AC-B41E-5B00ED28C65B}"/>
          </ac:spMkLst>
        </pc:spChg>
        <pc:spChg chg="del">
          <ac:chgData name="구본관" userId="098a40a9-425a-405e-8dfa-c2b7fb107c42" providerId="ADAL" clId="{F44F3F21-B73E-469E-8648-971C1E50E31B}" dt="2022-11-28T09:06:22.413" v="4194" actId="478"/>
          <ac:spMkLst>
            <pc:docMk/>
            <pc:sldMk cId="1363461286" sldId="2357"/>
            <ac:spMk id="144" creationId="{ADE46A5C-D7AE-6D02-68D0-37C52CD2A9D0}"/>
          </ac:spMkLst>
        </pc:spChg>
        <pc:picChg chg="add mod">
          <ac:chgData name="구본관" userId="098a40a9-425a-405e-8dfa-c2b7fb107c42" providerId="ADAL" clId="{F44F3F21-B73E-469E-8648-971C1E50E31B}" dt="2022-11-28T09:36:28.236" v="5168" actId="1076"/>
          <ac:picMkLst>
            <pc:docMk/>
            <pc:sldMk cId="1363461286" sldId="2357"/>
            <ac:picMk id="3" creationId="{D9F1D1E7-BB03-208F-AD51-5638A60DCAD0}"/>
          </ac:picMkLst>
        </pc:picChg>
        <pc:picChg chg="add mod">
          <ac:chgData name="구본관" userId="098a40a9-425a-405e-8dfa-c2b7fb107c42" providerId="ADAL" clId="{F44F3F21-B73E-469E-8648-971C1E50E31B}" dt="2022-11-28T09:36:37.196" v="5171" actId="1037"/>
          <ac:picMkLst>
            <pc:docMk/>
            <pc:sldMk cId="1363461286" sldId="2357"/>
            <ac:picMk id="5" creationId="{47B7344B-DCA7-C9C5-B9EF-2F80555DB972}"/>
          </ac:picMkLst>
        </pc:picChg>
        <pc:picChg chg="add mod">
          <ac:chgData name="구본관" userId="098a40a9-425a-405e-8dfa-c2b7fb107c42" providerId="ADAL" clId="{F44F3F21-B73E-469E-8648-971C1E50E31B}" dt="2022-11-28T09:09:02.379" v="4225" actId="1076"/>
          <ac:picMkLst>
            <pc:docMk/>
            <pc:sldMk cId="1363461286" sldId="2357"/>
            <ac:picMk id="7" creationId="{F64B274A-A963-DC03-5407-25F88774CBAF}"/>
          </ac:picMkLst>
        </pc:picChg>
        <pc:picChg chg="add del mod">
          <ac:chgData name="구본관" userId="098a40a9-425a-405e-8dfa-c2b7fb107c42" providerId="ADAL" clId="{F44F3F21-B73E-469E-8648-971C1E50E31B}" dt="2022-11-28T09:36:12.678" v="5164" actId="478"/>
          <ac:picMkLst>
            <pc:docMk/>
            <pc:sldMk cId="1363461286" sldId="2357"/>
            <ac:picMk id="10" creationId="{9734517D-CFD3-EFF2-C9D4-AF6B62F1A011}"/>
          </ac:picMkLst>
        </pc:picChg>
        <pc:picChg chg="del">
          <ac:chgData name="구본관" userId="098a40a9-425a-405e-8dfa-c2b7fb107c42" providerId="ADAL" clId="{F44F3F21-B73E-469E-8648-971C1E50E31B}" dt="2022-11-28T09:06:17.182" v="4190" actId="478"/>
          <ac:picMkLst>
            <pc:docMk/>
            <pc:sldMk cId="1363461286" sldId="2357"/>
            <ac:picMk id="133" creationId="{3730E079-C6F5-5654-5CD5-CD8113ACF49F}"/>
          </ac:picMkLst>
        </pc:picChg>
        <pc:picChg chg="del">
          <ac:chgData name="구본관" userId="098a40a9-425a-405e-8dfa-c2b7fb107c42" providerId="ADAL" clId="{F44F3F21-B73E-469E-8648-971C1E50E31B}" dt="2022-11-28T09:06:17.182" v="4190" actId="478"/>
          <ac:picMkLst>
            <pc:docMk/>
            <pc:sldMk cId="1363461286" sldId="2357"/>
            <ac:picMk id="134" creationId="{B786FA4F-30A2-A837-0A07-3E20D4F0E345}"/>
          </ac:picMkLst>
        </pc:picChg>
        <pc:picChg chg="del">
          <ac:chgData name="구본관" userId="098a40a9-425a-405e-8dfa-c2b7fb107c42" providerId="ADAL" clId="{F44F3F21-B73E-469E-8648-971C1E50E31B}" dt="2022-11-28T09:06:17.182" v="4190" actId="478"/>
          <ac:picMkLst>
            <pc:docMk/>
            <pc:sldMk cId="1363461286" sldId="2357"/>
            <ac:picMk id="135" creationId="{C0B95FCD-6880-62C6-1DF1-14758E8EC24F}"/>
          </ac:picMkLst>
        </pc:picChg>
        <pc:picChg chg="del">
          <ac:chgData name="구본관" userId="098a40a9-425a-405e-8dfa-c2b7fb107c42" providerId="ADAL" clId="{F44F3F21-B73E-469E-8648-971C1E50E31B}" dt="2022-11-28T09:06:17.182" v="4190" actId="478"/>
          <ac:picMkLst>
            <pc:docMk/>
            <pc:sldMk cId="1363461286" sldId="2357"/>
            <ac:picMk id="136" creationId="{5CA2B6E7-33FD-683C-EB73-4CC753DC3CE9}"/>
          </ac:picMkLst>
        </pc:picChg>
        <pc:picChg chg="del">
          <ac:chgData name="구본관" userId="098a40a9-425a-405e-8dfa-c2b7fb107c42" providerId="ADAL" clId="{F44F3F21-B73E-469E-8648-971C1E50E31B}" dt="2022-11-28T09:06:17.182" v="4190" actId="478"/>
          <ac:picMkLst>
            <pc:docMk/>
            <pc:sldMk cId="1363461286" sldId="2357"/>
            <ac:picMk id="137" creationId="{DF6A38A8-A661-241F-234D-F9730288A0BA}"/>
          </ac:picMkLst>
        </pc:picChg>
        <pc:picChg chg="del">
          <ac:chgData name="구본관" userId="098a40a9-425a-405e-8dfa-c2b7fb107c42" providerId="ADAL" clId="{F44F3F21-B73E-469E-8648-971C1E50E31B}" dt="2022-11-28T09:06:17.182" v="4190" actId="478"/>
          <ac:picMkLst>
            <pc:docMk/>
            <pc:sldMk cId="1363461286" sldId="2357"/>
            <ac:picMk id="138" creationId="{C2833C7B-2670-3906-482E-32FB883A39EA}"/>
          </ac:picMkLst>
        </pc:picChg>
        <pc:picChg chg="del">
          <ac:chgData name="구본관" userId="098a40a9-425a-405e-8dfa-c2b7fb107c42" providerId="ADAL" clId="{F44F3F21-B73E-469E-8648-971C1E50E31B}" dt="2022-11-28T09:06:17.182" v="4190" actId="478"/>
          <ac:picMkLst>
            <pc:docMk/>
            <pc:sldMk cId="1363461286" sldId="2357"/>
            <ac:picMk id="139" creationId="{448A04BB-EB65-6DEF-760C-F0F44C853B62}"/>
          </ac:picMkLst>
        </pc:picChg>
        <pc:picChg chg="del">
          <ac:chgData name="구본관" userId="098a40a9-425a-405e-8dfa-c2b7fb107c42" providerId="ADAL" clId="{F44F3F21-B73E-469E-8648-971C1E50E31B}" dt="2022-11-28T09:06:17.182" v="4190" actId="478"/>
          <ac:picMkLst>
            <pc:docMk/>
            <pc:sldMk cId="1363461286" sldId="2357"/>
            <ac:picMk id="140" creationId="{96303A83-3F16-0040-DBEF-BA83349E3014}"/>
          </ac:picMkLst>
        </pc:picChg>
        <pc:picChg chg="del">
          <ac:chgData name="구본관" userId="098a40a9-425a-405e-8dfa-c2b7fb107c42" providerId="ADAL" clId="{F44F3F21-B73E-469E-8648-971C1E50E31B}" dt="2022-11-28T09:06:23.263" v="4195" actId="478"/>
          <ac:picMkLst>
            <pc:docMk/>
            <pc:sldMk cId="1363461286" sldId="2357"/>
            <ac:picMk id="141" creationId="{A29ABA21-E8BD-7AF4-084C-7A9ED5C503D2}"/>
          </ac:picMkLst>
        </pc:picChg>
        <pc:cxnChg chg="del mod">
          <ac:chgData name="구본관" userId="098a40a9-425a-405e-8dfa-c2b7fb107c42" providerId="ADAL" clId="{F44F3F21-B73E-469E-8648-971C1E50E31B}" dt="2022-11-28T09:06:17.182" v="4190" actId="478"/>
          <ac:cxnSpMkLst>
            <pc:docMk/>
            <pc:sldMk cId="1363461286" sldId="2357"/>
            <ac:cxnSpMk id="123" creationId="{155C7610-EE9C-BE93-C3D0-6435BA09923B}"/>
          </ac:cxnSpMkLst>
        </pc:cxnChg>
        <pc:cxnChg chg="del mod">
          <ac:chgData name="구본관" userId="098a40a9-425a-405e-8dfa-c2b7fb107c42" providerId="ADAL" clId="{F44F3F21-B73E-469E-8648-971C1E50E31B}" dt="2022-11-28T09:06:17.182" v="4190" actId="478"/>
          <ac:cxnSpMkLst>
            <pc:docMk/>
            <pc:sldMk cId="1363461286" sldId="2357"/>
            <ac:cxnSpMk id="124" creationId="{FB32840A-B4D4-49B4-90C8-EA272A9086F7}"/>
          </ac:cxnSpMkLst>
        </pc:cxnChg>
        <pc:cxnChg chg="del mod">
          <ac:chgData name="구본관" userId="098a40a9-425a-405e-8dfa-c2b7fb107c42" providerId="ADAL" clId="{F44F3F21-B73E-469E-8648-971C1E50E31B}" dt="2022-11-28T09:06:17.182" v="4190" actId="478"/>
          <ac:cxnSpMkLst>
            <pc:docMk/>
            <pc:sldMk cId="1363461286" sldId="2357"/>
            <ac:cxnSpMk id="125" creationId="{4FFFA2FE-256D-90CF-C6E4-3800B7709F29}"/>
          </ac:cxnSpMkLst>
        </pc:cxnChg>
        <pc:cxnChg chg="del mod">
          <ac:chgData name="구본관" userId="098a40a9-425a-405e-8dfa-c2b7fb107c42" providerId="ADAL" clId="{F44F3F21-B73E-469E-8648-971C1E50E31B}" dt="2022-11-28T09:06:17.182" v="4190" actId="478"/>
          <ac:cxnSpMkLst>
            <pc:docMk/>
            <pc:sldMk cId="1363461286" sldId="2357"/>
            <ac:cxnSpMk id="126" creationId="{E0A17B3D-130D-560D-2EF0-5C3AE6BEF5F2}"/>
          </ac:cxnSpMkLst>
        </pc:cxnChg>
        <pc:cxnChg chg="del mod">
          <ac:chgData name="구본관" userId="098a40a9-425a-405e-8dfa-c2b7fb107c42" providerId="ADAL" clId="{F44F3F21-B73E-469E-8648-971C1E50E31B}" dt="2022-11-28T09:06:17.182" v="4190" actId="478"/>
          <ac:cxnSpMkLst>
            <pc:docMk/>
            <pc:sldMk cId="1363461286" sldId="2357"/>
            <ac:cxnSpMk id="127" creationId="{84F2B41B-A5A2-D16F-C20E-3137A1C0F73D}"/>
          </ac:cxnSpMkLst>
        </pc:cxnChg>
        <pc:cxnChg chg="del mod">
          <ac:chgData name="구본관" userId="098a40a9-425a-405e-8dfa-c2b7fb107c42" providerId="ADAL" clId="{F44F3F21-B73E-469E-8648-971C1E50E31B}" dt="2022-11-28T09:06:17.182" v="4190" actId="478"/>
          <ac:cxnSpMkLst>
            <pc:docMk/>
            <pc:sldMk cId="1363461286" sldId="2357"/>
            <ac:cxnSpMk id="128" creationId="{08CB1DF8-5E44-25B2-D4AA-354F4F282BE3}"/>
          </ac:cxnSpMkLst>
        </pc:cxnChg>
        <pc:cxnChg chg="del mod">
          <ac:chgData name="구본관" userId="098a40a9-425a-405e-8dfa-c2b7fb107c42" providerId="ADAL" clId="{F44F3F21-B73E-469E-8648-971C1E50E31B}" dt="2022-11-28T09:06:17.182" v="4190" actId="478"/>
          <ac:cxnSpMkLst>
            <pc:docMk/>
            <pc:sldMk cId="1363461286" sldId="2357"/>
            <ac:cxnSpMk id="129" creationId="{E0C53496-9951-35E7-7AA7-C2A83AA41521}"/>
          </ac:cxnSpMkLst>
        </pc:cxnChg>
        <pc:cxnChg chg="del mod">
          <ac:chgData name="구본관" userId="098a40a9-425a-405e-8dfa-c2b7fb107c42" providerId="ADAL" clId="{F44F3F21-B73E-469E-8648-971C1E50E31B}" dt="2022-11-28T09:06:17.182" v="4190" actId="478"/>
          <ac:cxnSpMkLst>
            <pc:docMk/>
            <pc:sldMk cId="1363461286" sldId="2357"/>
            <ac:cxnSpMk id="130" creationId="{B45D86FC-86BA-A93A-18C5-F97BB2F28141}"/>
          </ac:cxnSpMkLst>
        </pc:cxnChg>
        <pc:cxnChg chg="del mod">
          <ac:chgData name="구본관" userId="098a40a9-425a-405e-8dfa-c2b7fb107c42" providerId="ADAL" clId="{F44F3F21-B73E-469E-8648-971C1E50E31B}" dt="2022-11-28T09:06:17.182" v="4190" actId="478"/>
          <ac:cxnSpMkLst>
            <pc:docMk/>
            <pc:sldMk cId="1363461286" sldId="2357"/>
            <ac:cxnSpMk id="132" creationId="{EE19E105-EB55-2B8D-1925-1EC8E84A2A0F}"/>
          </ac:cxnSpMkLst>
        </pc:cxnChg>
        <pc:cxnChg chg="del mod">
          <ac:chgData name="구본관" userId="098a40a9-425a-405e-8dfa-c2b7fb107c42" providerId="ADAL" clId="{F44F3F21-B73E-469E-8648-971C1E50E31B}" dt="2022-11-28T09:06:17.182" v="4190" actId="478"/>
          <ac:cxnSpMkLst>
            <pc:docMk/>
            <pc:sldMk cId="1363461286" sldId="2357"/>
            <ac:cxnSpMk id="143" creationId="{0DC8DCEE-B42B-2A08-DFDC-BBCE09171E18}"/>
          </ac:cxnSpMkLst>
        </pc:cxnChg>
      </pc:sldChg>
      <pc:sldChg chg="addSp delSp modSp add mod ord setBg">
        <pc:chgData name="구본관" userId="098a40a9-425a-405e-8dfa-c2b7fb107c42" providerId="ADAL" clId="{F44F3F21-B73E-469E-8648-971C1E50E31B}" dt="2022-11-28T09:36:51.420" v="5183" actId="1076"/>
        <pc:sldMkLst>
          <pc:docMk/>
          <pc:sldMk cId="856765339" sldId="2358"/>
        </pc:sldMkLst>
        <pc:spChg chg="add mod">
          <ac:chgData name="구본관" userId="098a40a9-425a-405e-8dfa-c2b7fb107c42" providerId="ADAL" clId="{F44F3F21-B73E-469E-8648-971C1E50E31B}" dt="2022-11-28T09:36:51.420" v="5183" actId="1076"/>
          <ac:spMkLst>
            <pc:docMk/>
            <pc:sldMk cId="856765339" sldId="2358"/>
            <ac:spMk id="6" creationId="{18B9565A-3333-5B98-8077-EB6A9C1116BC}"/>
          </ac:spMkLst>
        </pc:spChg>
        <pc:spChg chg="mod">
          <ac:chgData name="구본관" userId="098a40a9-425a-405e-8dfa-c2b7fb107c42" providerId="ADAL" clId="{F44F3F21-B73E-469E-8648-971C1E50E31B}" dt="2022-11-28T09:34:05.808" v="5142"/>
          <ac:spMkLst>
            <pc:docMk/>
            <pc:sldMk cId="856765339" sldId="2358"/>
            <ac:spMk id="106" creationId="{D5C14B2D-B2CD-2542-A904-566F133D60B7}"/>
          </ac:spMkLst>
        </pc:spChg>
        <pc:picChg chg="del">
          <ac:chgData name="구본관" userId="098a40a9-425a-405e-8dfa-c2b7fb107c42" providerId="ADAL" clId="{F44F3F21-B73E-469E-8648-971C1E50E31B}" dt="2022-11-28T09:08:14.009" v="4212" actId="478"/>
          <ac:picMkLst>
            <pc:docMk/>
            <pc:sldMk cId="856765339" sldId="2358"/>
            <ac:picMk id="3" creationId="{D9F1D1E7-BB03-208F-AD51-5638A60DCAD0}"/>
          </ac:picMkLst>
        </pc:picChg>
        <pc:picChg chg="add mod">
          <ac:chgData name="구본관" userId="098a40a9-425a-405e-8dfa-c2b7fb107c42" providerId="ADAL" clId="{F44F3F21-B73E-469E-8648-971C1E50E31B}" dt="2022-11-28T09:36:51.420" v="5183" actId="1076"/>
          <ac:picMkLst>
            <pc:docMk/>
            <pc:sldMk cId="856765339" sldId="2358"/>
            <ac:picMk id="4" creationId="{CBC70D40-1B67-2D19-848C-CCED1BF942AC}"/>
          </ac:picMkLst>
        </pc:picChg>
        <pc:picChg chg="del">
          <ac:chgData name="구본관" userId="098a40a9-425a-405e-8dfa-c2b7fb107c42" providerId="ADAL" clId="{F44F3F21-B73E-469E-8648-971C1E50E31B}" dt="2022-11-28T09:08:14.402" v="4213" actId="478"/>
          <ac:picMkLst>
            <pc:docMk/>
            <pc:sldMk cId="856765339" sldId="2358"/>
            <ac:picMk id="5" creationId="{47B7344B-DCA7-C9C5-B9EF-2F80555DB972}"/>
          </ac:picMkLst>
        </pc:picChg>
        <pc:picChg chg="add del mod">
          <ac:chgData name="구본관" userId="098a40a9-425a-405e-8dfa-c2b7fb107c42" providerId="ADAL" clId="{F44F3F21-B73E-469E-8648-971C1E50E31B}" dt="2022-11-28T09:22:26.751" v="4926" actId="478"/>
          <ac:picMkLst>
            <pc:docMk/>
            <pc:sldMk cId="856765339" sldId="2358"/>
            <ac:picMk id="8" creationId="{F0134CB9-A3A8-D98A-DC3B-1B9B26BC05A4}"/>
          </ac:picMkLst>
        </pc:picChg>
        <pc:picChg chg="add del mod">
          <ac:chgData name="구본관" userId="098a40a9-425a-405e-8dfa-c2b7fb107c42" providerId="ADAL" clId="{F44F3F21-B73E-469E-8648-971C1E50E31B}" dt="2022-11-28T09:23:42.541" v="4931" actId="478"/>
          <ac:picMkLst>
            <pc:docMk/>
            <pc:sldMk cId="856765339" sldId="2358"/>
            <ac:picMk id="10" creationId="{B285278D-8D56-FCF3-3A09-08B8CE5DA04D}"/>
          </ac:picMkLst>
        </pc:picChg>
        <pc:picChg chg="add del mod">
          <ac:chgData name="구본관" userId="098a40a9-425a-405e-8dfa-c2b7fb107c42" providerId="ADAL" clId="{F44F3F21-B73E-469E-8648-971C1E50E31B}" dt="2022-11-28T09:36:21.037" v="5167" actId="478"/>
          <ac:picMkLst>
            <pc:docMk/>
            <pc:sldMk cId="856765339" sldId="2358"/>
            <ac:picMk id="11" creationId="{04A577BE-F9E8-5200-5153-EE34904D37CF}"/>
          </ac:picMkLst>
        </pc:picChg>
      </pc:sldChg>
      <pc:sldChg chg="add del setBg">
        <pc:chgData name="구본관" userId="098a40a9-425a-405e-8dfa-c2b7fb107c42" providerId="ADAL" clId="{F44F3F21-B73E-469E-8648-971C1E50E31B}" dt="2022-11-28T09:06:27.566" v="4198"/>
        <pc:sldMkLst>
          <pc:docMk/>
          <pc:sldMk cId="3786535342" sldId="2358"/>
        </pc:sldMkLst>
      </pc:sldChg>
      <pc:sldChg chg="addSp delSp modSp add mod setBg">
        <pc:chgData name="구본관" userId="098a40a9-425a-405e-8dfa-c2b7fb107c42" providerId="ADAL" clId="{F44F3F21-B73E-469E-8648-971C1E50E31B}" dt="2022-11-28T10:10:26.811" v="6954" actId="20577"/>
        <pc:sldMkLst>
          <pc:docMk/>
          <pc:sldMk cId="2502835381" sldId="2359"/>
        </pc:sldMkLst>
        <pc:spChg chg="del mod">
          <ac:chgData name="구본관" userId="098a40a9-425a-405e-8dfa-c2b7fb107c42" providerId="ADAL" clId="{F44F3F21-B73E-469E-8648-971C1E50E31B}" dt="2022-11-28T09:31:51.341" v="5095" actId="478"/>
          <ac:spMkLst>
            <pc:docMk/>
            <pc:sldMk cId="2502835381" sldId="2359"/>
            <ac:spMk id="8" creationId="{1E33CBF9-3785-4CC1-E945-0D084F336F67}"/>
          </ac:spMkLst>
        </pc:spChg>
        <pc:spChg chg="del">
          <ac:chgData name="구본관" userId="098a40a9-425a-405e-8dfa-c2b7fb107c42" providerId="ADAL" clId="{F44F3F21-B73E-469E-8648-971C1E50E31B}" dt="2022-11-28T09:31:47.882" v="5093" actId="478"/>
          <ac:spMkLst>
            <pc:docMk/>
            <pc:sldMk cId="2502835381" sldId="2359"/>
            <ac:spMk id="9" creationId="{3F392AA8-6729-04D7-7930-D775AF262DBF}"/>
          </ac:spMkLst>
        </pc:spChg>
        <pc:spChg chg="add mod">
          <ac:chgData name="구본관" userId="098a40a9-425a-405e-8dfa-c2b7fb107c42" providerId="ADAL" clId="{F44F3F21-B73E-469E-8648-971C1E50E31B}" dt="2022-11-28T09:54:54.225" v="6307" actId="1076"/>
          <ac:spMkLst>
            <pc:docMk/>
            <pc:sldMk cId="2502835381" sldId="2359"/>
            <ac:spMk id="11" creationId="{9C09A5DA-B696-7C4C-854E-F9B9216B2426}"/>
          </ac:spMkLst>
        </pc:spChg>
        <pc:spChg chg="add del mod">
          <ac:chgData name="구본관" userId="098a40a9-425a-405e-8dfa-c2b7fb107c42" providerId="ADAL" clId="{F44F3F21-B73E-469E-8648-971C1E50E31B}" dt="2022-11-28T09:37:59.433" v="5275"/>
          <ac:spMkLst>
            <pc:docMk/>
            <pc:sldMk cId="2502835381" sldId="2359"/>
            <ac:spMk id="12" creationId="{A32F7F82-CB7C-898B-C6A4-418D76DF28D4}"/>
          </ac:spMkLst>
        </pc:spChg>
        <pc:spChg chg="mod">
          <ac:chgData name="구본관" userId="098a40a9-425a-405e-8dfa-c2b7fb107c42" providerId="ADAL" clId="{F44F3F21-B73E-469E-8648-971C1E50E31B}" dt="2022-11-28T09:54:41.681" v="6304" actId="1076"/>
          <ac:spMkLst>
            <pc:docMk/>
            <pc:sldMk cId="2502835381" sldId="2359"/>
            <ac:spMk id="13" creationId="{2AB5CA1B-01AE-AAE4-A05F-6B9F75D9536A}"/>
          </ac:spMkLst>
        </pc:spChg>
        <pc:spChg chg="add mod">
          <ac:chgData name="구본관" userId="098a40a9-425a-405e-8dfa-c2b7fb107c42" providerId="ADAL" clId="{F44F3F21-B73E-469E-8648-971C1E50E31B}" dt="2022-11-28T09:55:11.914" v="6314"/>
          <ac:spMkLst>
            <pc:docMk/>
            <pc:sldMk cId="2502835381" sldId="2359"/>
            <ac:spMk id="16" creationId="{20E51645-E16C-6331-4CC3-6B475E0C430C}"/>
          </ac:spMkLst>
        </pc:spChg>
        <pc:spChg chg="add del mod">
          <ac:chgData name="구본관" userId="098a40a9-425a-405e-8dfa-c2b7fb107c42" providerId="ADAL" clId="{F44F3F21-B73E-469E-8648-971C1E50E31B}" dt="2022-11-28T09:43:44.860" v="5800"/>
          <ac:spMkLst>
            <pc:docMk/>
            <pc:sldMk cId="2502835381" sldId="2359"/>
            <ac:spMk id="17" creationId="{9B6BA2A9-F50C-9E1E-DA58-85A004742EB2}"/>
          </ac:spMkLst>
        </pc:spChg>
        <pc:spChg chg="add mod">
          <ac:chgData name="구본관" userId="098a40a9-425a-405e-8dfa-c2b7fb107c42" providerId="ADAL" clId="{F44F3F21-B73E-469E-8648-971C1E50E31B}" dt="2022-11-28T09:47:26.009" v="6221" actId="20577"/>
          <ac:spMkLst>
            <pc:docMk/>
            <pc:sldMk cId="2502835381" sldId="2359"/>
            <ac:spMk id="18" creationId="{6F878EB8-B81F-2526-9A4E-51E63599CFB1}"/>
          </ac:spMkLst>
        </pc:spChg>
        <pc:spChg chg="add mod">
          <ac:chgData name="구본관" userId="098a40a9-425a-405e-8dfa-c2b7fb107c42" providerId="ADAL" clId="{F44F3F21-B73E-469E-8648-971C1E50E31B}" dt="2022-11-28T09:45:33.625" v="5957" actId="1076"/>
          <ac:spMkLst>
            <pc:docMk/>
            <pc:sldMk cId="2502835381" sldId="2359"/>
            <ac:spMk id="19" creationId="{8F3F7E61-5393-8326-F182-4BBD3AACBFA0}"/>
          </ac:spMkLst>
        </pc:spChg>
        <pc:spChg chg="mod">
          <ac:chgData name="구본관" userId="098a40a9-425a-405e-8dfa-c2b7fb107c42" providerId="ADAL" clId="{F44F3F21-B73E-469E-8648-971C1E50E31B}" dt="2022-11-28T10:10:26.811" v="6954" actId="20577"/>
          <ac:spMkLst>
            <pc:docMk/>
            <pc:sldMk cId="2502835381" sldId="2359"/>
            <ac:spMk id="106" creationId="{D5C14B2D-B2CD-2542-A904-566F133D60B7}"/>
          </ac:spMkLst>
        </pc:spChg>
        <pc:picChg chg="del">
          <ac:chgData name="구본관" userId="098a40a9-425a-405e-8dfa-c2b7fb107c42" providerId="ADAL" clId="{F44F3F21-B73E-469E-8648-971C1E50E31B}" dt="2022-11-28T09:31:44.716" v="5090" actId="478"/>
          <ac:picMkLst>
            <pc:docMk/>
            <pc:sldMk cId="2502835381" sldId="2359"/>
            <ac:picMk id="3" creationId="{D9F1D1E7-BB03-208F-AD51-5638A60DCAD0}"/>
          </ac:picMkLst>
        </pc:picChg>
        <pc:picChg chg="add del">
          <ac:chgData name="구본관" userId="098a40a9-425a-405e-8dfa-c2b7fb107c42" providerId="ADAL" clId="{F44F3F21-B73E-469E-8648-971C1E50E31B}" dt="2022-11-28T09:36:04.872" v="5161" actId="478"/>
          <ac:picMkLst>
            <pc:docMk/>
            <pc:sldMk cId="2502835381" sldId="2359"/>
            <ac:picMk id="4" creationId="{0062EA5A-E016-4FF5-60EF-0A9D675D9740}"/>
          </ac:picMkLst>
        </pc:picChg>
        <pc:picChg chg="del">
          <ac:chgData name="구본관" userId="098a40a9-425a-405e-8dfa-c2b7fb107c42" providerId="ADAL" clId="{F44F3F21-B73E-469E-8648-971C1E50E31B}" dt="2022-11-28T09:31:45.336" v="5091" actId="478"/>
          <ac:picMkLst>
            <pc:docMk/>
            <pc:sldMk cId="2502835381" sldId="2359"/>
            <ac:picMk id="5" creationId="{47B7344B-DCA7-C9C5-B9EF-2F80555DB972}"/>
          </ac:picMkLst>
        </pc:picChg>
        <pc:picChg chg="del">
          <ac:chgData name="구본관" userId="098a40a9-425a-405e-8dfa-c2b7fb107c42" providerId="ADAL" clId="{F44F3F21-B73E-469E-8648-971C1E50E31B}" dt="2022-11-28T09:31:45.841" v="5092" actId="478"/>
          <ac:picMkLst>
            <pc:docMk/>
            <pc:sldMk cId="2502835381" sldId="2359"/>
            <ac:picMk id="7" creationId="{F64B274A-A963-DC03-5407-25F88774CBAF}"/>
          </ac:picMkLst>
        </pc:picChg>
        <pc:picChg chg="add del mod">
          <ac:chgData name="구본관" userId="098a40a9-425a-405e-8dfa-c2b7fb107c42" providerId="ADAL" clId="{F44F3F21-B73E-469E-8648-971C1E50E31B}" dt="2022-11-28T09:42:12.145" v="5516" actId="478"/>
          <ac:picMkLst>
            <pc:docMk/>
            <pc:sldMk cId="2502835381" sldId="2359"/>
            <ac:picMk id="10" creationId="{F978DF9C-B140-38B7-69E5-C0E8EFAADB76}"/>
          </ac:picMkLst>
        </pc:picChg>
        <pc:picChg chg="add mod">
          <ac:chgData name="구본관" userId="098a40a9-425a-405e-8dfa-c2b7fb107c42" providerId="ADAL" clId="{F44F3F21-B73E-469E-8648-971C1E50E31B}" dt="2022-11-28T09:54:41.681" v="6304" actId="1076"/>
          <ac:picMkLst>
            <pc:docMk/>
            <pc:sldMk cId="2502835381" sldId="2359"/>
            <ac:picMk id="15" creationId="{9B1A2283-05A1-F8B1-B2F1-B560DD0E6304}"/>
          </ac:picMkLst>
        </pc:picChg>
      </pc:sldChg>
      <pc:sldChg chg="addSp delSp modSp add mod setBg">
        <pc:chgData name="구본관" userId="098a40a9-425a-405e-8dfa-c2b7fb107c42" providerId="ADAL" clId="{F44F3F21-B73E-469E-8648-971C1E50E31B}" dt="2022-11-28T10:10:24.973" v="6953" actId="20577"/>
        <pc:sldMkLst>
          <pc:docMk/>
          <pc:sldMk cId="801536781" sldId="2361"/>
        </pc:sldMkLst>
        <pc:spChg chg="del">
          <ac:chgData name="구본관" userId="098a40a9-425a-405e-8dfa-c2b7fb107c42" providerId="ADAL" clId="{F44F3F21-B73E-469E-8648-971C1E50E31B}" dt="2022-11-28T09:48:35.672" v="6268" actId="478"/>
          <ac:spMkLst>
            <pc:docMk/>
            <pc:sldMk cId="801536781" sldId="2361"/>
            <ac:spMk id="11" creationId="{9C09A5DA-B696-7C4C-854E-F9B9216B2426}"/>
          </ac:spMkLst>
        </pc:spChg>
        <pc:spChg chg="del">
          <ac:chgData name="구본관" userId="098a40a9-425a-405e-8dfa-c2b7fb107c42" providerId="ADAL" clId="{F44F3F21-B73E-469E-8648-971C1E50E31B}" dt="2022-11-28T09:52:07.962" v="6272" actId="478"/>
          <ac:spMkLst>
            <pc:docMk/>
            <pc:sldMk cId="801536781" sldId="2361"/>
            <ac:spMk id="13" creationId="{2AB5CA1B-01AE-AAE4-A05F-6B9F75D9536A}"/>
          </ac:spMkLst>
        </pc:spChg>
        <pc:spChg chg="del">
          <ac:chgData name="구본관" userId="098a40a9-425a-405e-8dfa-c2b7fb107c42" providerId="ADAL" clId="{F44F3F21-B73E-469E-8648-971C1E50E31B}" dt="2022-11-28T09:48:40.081" v="6270" actId="478"/>
          <ac:spMkLst>
            <pc:docMk/>
            <pc:sldMk cId="801536781" sldId="2361"/>
            <ac:spMk id="16" creationId="{20E51645-E16C-6331-4CC3-6B475E0C430C}"/>
          </ac:spMkLst>
        </pc:spChg>
        <pc:spChg chg="del">
          <ac:chgData name="구본관" userId="098a40a9-425a-405e-8dfa-c2b7fb107c42" providerId="ADAL" clId="{F44F3F21-B73E-469E-8648-971C1E50E31B}" dt="2022-11-28T09:48:38.561" v="6269" actId="478"/>
          <ac:spMkLst>
            <pc:docMk/>
            <pc:sldMk cId="801536781" sldId="2361"/>
            <ac:spMk id="18" creationId="{6F878EB8-B81F-2526-9A4E-51E63599CFB1}"/>
          </ac:spMkLst>
        </pc:spChg>
        <pc:spChg chg="del mod">
          <ac:chgData name="구본관" userId="098a40a9-425a-405e-8dfa-c2b7fb107c42" providerId="ADAL" clId="{F44F3F21-B73E-469E-8648-971C1E50E31B}" dt="2022-11-28T09:52:09.423" v="6274" actId="478"/>
          <ac:spMkLst>
            <pc:docMk/>
            <pc:sldMk cId="801536781" sldId="2361"/>
            <ac:spMk id="19" creationId="{8F3F7E61-5393-8326-F182-4BBD3AACBFA0}"/>
          </ac:spMkLst>
        </pc:spChg>
        <pc:spChg chg="mod">
          <ac:chgData name="구본관" userId="098a40a9-425a-405e-8dfa-c2b7fb107c42" providerId="ADAL" clId="{F44F3F21-B73E-469E-8648-971C1E50E31B}" dt="2022-11-28T10:10:24.973" v="6953" actId="20577"/>
          <ac:spMkLst>
            <pc:docMk/>
            <pc:sldMk cId="801536781" sldId="2361"/>
            <ac:spMk id="106" creationId="{D5C14B2D-B2CD-2542-A904-566F133D60B7}"/>
          </ac:spMkLst>
        </pc:spChg>
        <pc:picChg chg="add mod">
          <ac:chgData name="구본관" userId="098a40a9-425a-405e-8dfa-c2b7fb107c42" providerId="ADAL" clId="{F44F3F21-B73E-469E-8648-971C1E50E31B}" dt="2022-11-28T09:52:11.788" v="6276" actId="1076"/>
          <ac:picMkLst>
            <pc:docMk/>
            <pc:sldMk cId="801536781" sldId="2361"/>
            <ac:picMk id="3" creationId="{E9FAAD51-2F5E-601E-6181-0862FF0AAC7E}"/>
          </ac:picMkLst>
        </pc:picChg>
        <pc:picChg chg="del">
          <ac:chgData name="구본관" userId="098a40a9-425a-405e-8dfa-c2b7fb107c42" providerId="ADAL" clId="{F44F3F21-B73E-469E-8648-971C1E50E31B}" dt="2022-11-28T09:49:36.025" v="6271" actId="478"/>
          <ac:picMkLst>
            <pc:docMk/>
            <pc:sldMk cId="801536781" sldId="2361"/>
            <ac:picMk id="15" creationId="{9B1A2283-05A1-F8B1-B2F1-B560DD0E6304}"/>
          </ac:picMkLst>
        </pc:picChg>
      </pc:sldChg>
      <pc:sldChg chg="addSp delSp modSp mod">
        <pc:chgData name="구본관" userId="098a40a9-425a-405e-8dfa-c2b7fb107c42" providerId="ADAL" clId="{F44F3F21-B73E-469E-8648-971C1E50E31B}" dt="2022-11-28T10:20:45.522" v="7693"/>
        <pc:sldMkLst>
          <pc:docMk/>
          <pc:sldMk cId="2828994306" sldId="2363"/>
        </pc:sldMkLst>
        <pc:spChg chg="add mod">
          <ac:chgData name="구본관" userId="098a40a9-425a-405e-8dfa-c2b7fb107c42" providerId="ADAL" clId="{F44F3F21-B73E-469E-8648-971C1E50E31B}" dt="2022-11-28T10:20:45.522" v="7693"/>
          <ac:spMkLst>
            <pc:docMk/>
            <pc:sldMk cId="2828994306" sldId="2363"/>
            <ac:spMk id="6" creationId="{7EC98973-CDA9-3A63-89A2-80E0A615DD91}"/>
          </ac:spMkLst>
        </pc:spChg>
        <pc:spChg chg="del">
          <ac:chgData name="구본관" userId="098a40a9-425a-405e-8dfa-c2b7fb107c42" providerId="ADAL" clId="{F44F3F21-B73E-469E-8648-971C1E50E31B}" dt="2022-11-28T09:59:27.923" v="6316" actId="478"/>
          <ac:spMkLst>
            <pc:docMk/>
            <pc:sldMk cId="2828994306" sldId="2363"/>
            <ac:spMk id="11" creationId="{9C09A5DA-B696-7C4C-854E-F9B9216B2426}"/>
          </ac:spMkLst>
        </pc:spChg>
        <pc:spChg chg="del">
          <ac:chgData name="구본관" userId="098a40a9-425a-405e-8dfa-c2b7fb107c42" providerId="ADAL" clId="{F44F3F21-B73E-469E-8648-971C1E50E31B}" dt="2022-11-28T09:59:29.587" v="6318" actId="478"/>
          <ac:spMkLst>
            <pc:docMk/>
            <pc:sldMk cId="2828994306" sldId="2363"/>
            <ac:spMk id="13" creationId="{2AB5CA1B-01AE-AAE4-A05F-6B9F75D9536A}"/>
          </ac:spMkLst>
        </pc:spChg>
        <pc:spChg chg="del">
          <ac:chgData name="구본관" userId="098a40a9-425a-405e-8dfa-c2b7fb107c42" providerId="ADAL" clId="{F44F3F21-B73E-469E-8648-971C1E50E31B}" dt="2022-11-28T09:59:46.402" v="6327" actId="478"/>
          <ac:spMkLst>
            <pc:docMk/>
            <pc:sldMk cId="2828994306" sldId="2363"/>
            <ac:spMk id="16" creationId="{20E51645-E16C-6331-4CC3-6B475E0C430C}"/>
          </ac:spMkLst>
        </pc:spChg>
        <pc:spChg chg="del">
          <ac:chgData name="구본관" userId="098a40a9-425a-405e-8dfa-c2b7fb107c42" providerId="ADAL" clId="{F44F3F21-B73E-469E-8648-971C1E50E31B}" dt="2022-11-28T09:59:45.039" v="6326" actId="478"/>
          <ac:spMkLst>
            <pc:docMk/>
            <pc:sldMk cId="2828994306" sldId="2363"/>
            <ac:spMk id="18" creationId="{6F878EB8-B81F-2526-9A4E-51E63599CFB1}"/>
          </ac:spMkLst>
        </pc:spChg>
        <pc:spChg chg="del">
          <ac:chgData name="구본관" userId="098a40a9-425a-405e-8dfa-c2b7fb107c42" providerId="ADAL" clId="{F44F3F21-B73E-469E-8648-971C1E50E31B}" dt="2022-11-28T09:59:43.958" v="6325" actId="478"/>
          <ac:spMkLst>
            <pc:docMk/>
            <pc:sldMk cId="2828994306" sldId="2363"/>
            <ac:spMk id="19" creationId="{8F3F7E61-5393-8326-F182-4BBD3AACBFA0}"/>
          </ac:spMkLst>
        </pc:spChg>
        <pc:spChg chg="mod">
          <ac:chgData name="구본관" userId="098a40a9-425a-405e-8dfa-c2b7fb107c42" providerId="ADAL" clId="{F44F3F21-B73E-469E-8648-971C1E50E31B}" dt="2022-11-28T09:59:26.733" v="6315" actId="20577"/>
          <ac:spMkLst>
            <pc:docMk/>
            <pc:sldMk cId="2828994306" sldId="2363"/>
            <ac:spMk id="106" creationId="{D5C14B2D-B2CD-2542-A904-566F133D60B7}"/>
          </ac:spMkLst>
        </pc:spChg>
        <pc:picChg chg="add del mod">
          <ac:chgData name="구본관" userId="098a40a9-425a-405e-8dfa-c2b7fb107c42" providerId="ADAL" clId="{F44F3F21-B73E-469E-8648-971C1E50E31B}" dt="2022-11-28T10:00:40.362" v="6328" actId="478"/>
          <ac:picMkLst>
            <pc:docMk/>
            <pc:sldMk cId="2828994306" sldId="2363"/>
            <ac:picMk id="3" creationId="{D185C3AE-CE57-BD41-23F2-641B154C42FA}"/>
          </ac:picMkLst>
        </pc:picChg>
        <pc:picChg chg="add del mod">
          <ac:chgData name="구본관" userId="098a40a9-425a-405e-8dfa-c2b7fb107c42" providerId="ADAL" clId="{F44F3F21-B73E-469E-8648-971C1E50E31B}" dt="2022-11-28T10:04:42.715" v="6594" actId="478"/>
          <ac:picMkLst>
            <pc:docMk/>
            <pc:sldMk cId="2828994306" sldId="2363"/>
            <ac:picMk id="5" creationId="{092370DE-3FE9-778F-36E7-237FF6988BBF}"/>
          </ac:picMkLst>
        </pc:picChg>
        <pc:picChg chg="add mod">
          <ac:chgData name="구본관" userId="098a40a9-425a-405e-8dfa-c2b7fb107c42" providerId="ADAL" clId="{F44F3F21-B73E-469E-8648-971C1E50E31B}" dt="2022-11-28T10:20:37.129" v="7685" actId="14100"/>
          <ac:picMkLst>
            <pc:docMk/>
            <pc:sldMk cId="2828994306" sldId="2363"/>
            <ac:picMk id="8" creationId="{E5083482-06A6-2263-71FF-FBEDD978AD89}"/>
          </ac:picMkLst>
        </pc:picChg>
        <pc:picChg chg="del">
          <ac:chgData name="구본관" userId="098a40a9-425a-405e-8dfa-c2b7fb107c42" providerId="ADAL" clId="{F44F3F21-B73E-469E-8648-971C1E50E31B}" dt="2022-11-28T09:59:28.406" v="6317" actId="478"/>
          <ac:picMkLst>
            <pc:docMk/>
            <pc:sldMk cId="2828994306" sldId="2363"/>
            <ac:picMk id="15" creationId="{9B1A2283-05A1-F8B1-B2F1-B560DD0E6304}"/>
          </ac:picMkLst>
        </pc:picChg>
      </pc:sldChg>
      <pc:sldChg chg="add del setBg">
        <pc:chgData name="구본관" userId="098a40a9-425a-405e-8dfa-c2b7fb107c42" providerId="ADAL" clId="{F44F3F21-B73E-469E-8648-971C1E50E31B}" dt="2022-11-28T09:59:31.108" v="6320"/>
        <pc:sldMkLst>
          <pc:docMk/>
          <pc:sldMk cId="3762759376" sldId="2364"/>
        </pc:sldMkLst>
      </pc:sldChg>
      <pc:sldChg chg="addSp delSp modSp mod">
        <pc:chgData name="구본관" userId="098a40a9-425a-405e-8dfa-c2b7fb107c42" providerId="ADAL" clId="{F44F3F21-B73E-469E-8648-971C1E50E31B}" dt="2022-11-28T10:19:35.823" v="7683" actId="20577"/>
        <pc:sldMkLst>
          <pc:docMk/>
          <pc:sldMk cId="3444613965" sldId="2365"/>
        </pc:sldMkLst>
        <pc:spChg chg="add mod">
          <ac:chgData name="구본관" userId="098a40a9-425a-405e-8dfa-c2b7fb107c42" providerId="ADAL" clId="{F44F3F21-B73E-469E-8648-971C1E50E31B}" dt="2022-11-28T10:19:35.823" v="7683" actId="20577"/>
          <ac:spMkLst>
            <pc:docMk/>
            <pc:sldMk cId="3444613965" sldId="2365"/>
            <ac:spMk id="4" creationId="{00FB33B1-F403-055C-A08A-6CEDD5069AC4}"/>
          </ac:spMkLst>
        </pc:spChg>
        <pc:spChg chg="del">
          <ac:chgData name="구본관" userId="098a40a9-425a-405e-8dfa-c2b7fb107c42" providerId="ADAL" clId="{F44F3F21-B73E-469E-8648-971C1E50E31B}" dt="2022-11-28T10:02:59.098" v="6491" actId="478"/>
          <ac:spMkLst>
            <pc:docMk/>
            <pc:sldMk cId="3444613965" sldId="2365"/>
            <ac:spMk id="6" creationId="{7EC98973-CDA9-3A63-89A2-80E0A615DD91}"/>
          </ac:spMkLst>
        </pc:spChg>
        <pc:spChg chg="add del mod">
          <ac:chgData name="구본관" userId="098a40a9-425a-405e-8dfa-c2b7fb107c42" providerId="ADAL" clId="{F44F3F21-B73E-469E-8648-971C1E50E31B}" dt="2022-11-28T10:16:58.773" v="7372" actId="478"/>
          <ac:spMkLst>
            <pc:docMk/>
            <pc:sldMk cId="3444613965" sldId="2365"/>
            <ac:spMk id="7" creationId="{B6977B09-14F5-2C5C-FBC7-27131A0FD52C}"/>
          </ac:spMkLst>
        </pc:spChg>
        <pc:spChg chg="add del mod">
          <ac:chgData name="구본관" userId="098a40a9-425a-405e-8dfa-c2b7fb107c42" providerId="ADAL" clId="{F44F3F21-B73E-469E-8648-971C1E50E31B}" dt="2022-11-28T10:13:39.474" v="7080" actId="478"/>
          <ac:spMkLst>
            <pc:docMk/>
            <pc:sldMk cId="3444613965" sldId="2365"/>
            <ac:spMk id="10" creationId="{177AF516-137E-67FD-D73A-63B381ED1184}"/>
          </ac:spMkLst>
        </pc:spChg>
        <pc:spChg chg="add del mod">
          <ac:chgData name="구본관" userId="098a40a9-425a-405e-8dfa-c2b7fb107c42" providerId="ADAL" clId="{F44F3F21-B73E-469E-8648-971C1E50E31B}" dt="2022-11-28T10:16:57.600" v="7371" actId="478"/>
          <ac:spMkLst>
            <pc:docMk/>
            <pc:sldMk cId="3444613965" sldId="2365"/>
            <ac:spMk id="13" creationId="{9927EF36-DDBE-2D8B-F66B-F0108D46C897}"/>
          </ac:spMkLst>
        </pc:spChg>
        <pc:spChg chg="add del mod">
          <ac:chgData name="구본관" userId="098a40a9-425a-405e-8dfa-c2b7fb107c42" providerId="ADAL" clId="{F44F3F21-B73E-469E-8648-971C1E50E31B}" dt="2022-11-28T10:16:54.360" v="7370" actId="478"/>
          <ac:spMkLst>
            <pc:docMk/>
            <pc:sldMk cId="3444613965" sldId="2365"/>
            <ac:spMk id="14" creationId="{4F0062CA-A463-5E28-074D-32FC3075D3FC}"/>
          </ac:spMkLst>
        </pc:spChg>
        <pc:spChg chg="mod">
          <ac:chgData name="구본관" userId="098a40a9-425a-405e-8dfa-c2b7fb107c42" providerId="ADAL" clId="{F44F3F21-B73E-469E-8648-971C1E50E31B}" dt="2022-11-28T10:10:38.712" v="6960" actId="20577"/>
          <ac:spMkLst>
            <pc:docMk/>
            <pc:sldMk cId="3444613965" sldId="2365"/>
            <ac:spMk id="106" creationId="{D5C14B2D-B2CD-2542-A904-566F133D60B7}"/>
          </ac:spMkLst>
        </pc:spChg>
        <pc:picChg chg="add del mod">
          <ac:chgData name="구본관" userId="098a40a9-425a-405e-8dfa-c2b7fb107c42" providerId="ADAL" clId="{F44F3F21-B73E-469E-8648-971C1E50E31B}" dt="2022-11-28T10:07:44.141" v="6677" actId="478"/>
          <ac:picMkLst>
            <pc:docMk/>
            <pc:sldMk cId="3444613965" sldId="2365"/>
            <ac:picMk id="3" creationId="{7F89C023-B882-31C2-F9C1-A30BAFE86B53}"/>
          </ac:picMkLst>
        </pc:picChg>
        <pc:picChg chg="del">
          <ac:chgData name="구본관" userId="098a40a9-425a-405e-8dfa-c2b7fb107c42" providerId="ADAL" clId="{F44F3F21-B73E-469E-8648-971C1E50E31B}" dt="2022-11-28T10:02:50.458" v="6487" actId="478"/>
          <ac:picMkLst>
            <pc:docMk/>
            <pc:sldMk cId="3444613965" sldId="2365"/>
            <ac:picMk id="5" creationId="{092370DE-3FE9-778F-36E7-237FF6988BBF}"/>
          </ac:picMkLst>
        </pc:picChg>
        <pc:picChg chg="add del mod">
          <ac:chgData name="구본관" userId="098a40a9-425a-405e-8dfa-c2b7fb107c42" providerId="ADAL" clId="{F44F3F21-B73E-469E-8648-971C1E50E31B}" dt="2022-11-28T10:11:57.101" v="7017" actId="478"/>
          <ac:picMkLst>
            <pc:docMk/>
            <pc:sldMk cId="3444613965" sldId="2365"/>
            <ac:picMk id="9" creationId="{148901ED-6172-3278-8785-63FED12AF0D6}"/>
          </ac:picMkLst>
        </pc:picChg>
        <pc:picChg chg="add mod">
          <ac:chgData name="구본관" userId="098a40a9-425a-405e-8dfa-c2b7fb107c42" providerId="ADAL" clId="{F44F3F21-B73E-469E-8648-971C1E50E31B}" dt="2022-11-28T10:15:13.654" v="7320" actId="1076"/>
          <ac:picMkLst>
            <pc:docMk/>
            <pc:sldMk cId="3444613965" sldId="2365"/>
            <ac:picMk id="12" creationId="{7D013240-E978-9DFA-C40A-A0CBCC716771}"/>
          </ac:picMkLst>
        </pc:picChg>
      </pc:sldChg>
      <pc:sldChg chg="addSp delSp modSp add del mod setBg">
        <pc:chgData name="구본관" userId="098a40a9-425a-405e-8dfa-c2b7fb107c42" providerId="ADAL" clId="{F44F3F21-B73E-469E-8648-971C1E50E31B}" dt="2022-11-28T10:02:44.774" v="6486" actId="47"/>
        <pc:sldMkLst>
          <pc:docMk/>
          <pc:sldMk cId="3858915066" sldId="2365"/>
        </pc:sldMkLst>
        <pc:spChg chg="mod">
          <ac:chgData name="구본관" userId="098a40a9-425a-405e-8dfa-c2b7fb107c42" providerId="ADAL" clId="{F44F3F21-B73E-469E-8648-971C1E50E31B}" dt="2022-11-28T10:02:38.197" v="6485" actId="1076"/>
          <ac:spMkLst>
            <pc:docMk/>
            <pc:sldMk cId="3858915066" sldId="2365"/>
            <ac:spMk id="6" creationId="{7EC98973-CDA9-3A63-89A2-80E0A615DD91}"/>
          </ac:spMkLst>
        </pc:spChg>
        <pc:spChg chg="mod">
          <ac:chgData name="구본관" userId="098a40a9-425a-405e-8dfa-c2b7fb107c42" providerId="ADAL" clId="{F44F3F21-B73E-469E-8648-971C1E50E31B}" dt="2022-11-28T10:02:33.903" v="6469"/>
          <ac:spMkLst>
            <pc:docMk/>
            <pc:sldMk cId="3858915066" sldId="2365"/>
            <ac:spMk id="106" creationId="{D5C14B2D-B2CD-2542-A904-566F133D60B7}"/>
          </ac:spMkLst>
        </pc:spChg>
        <pc:picChg chg="add mod">
          <ac:chgData name="구본관" userId="098a40a9-425a-405e-8dfa-c2b7fb107c42" providerId="ADAL" clId="{F44F3F21-B73E-469E-8648-971C1E50E31B}" dt="2022-11-28T10:02:02.837" v="6377" actId="1076"/>
          <ac:picMkLst>
            <pc:docMk/>
            <pc:sldMk cId="3858915066" sldId="2365"/>
            <ac:picMk id="3" creationId="{45C55362-8BEC-8FB9-FB61-876C2216ED2C}"/>
          </ac:picMkLst>
        </pc:picChg>
        <pc:picChg chg="del">
          <ac:chgData name="구본관" userId="098a40a9-425a-405e-8dfa-c2b7fb107c42" providerId="ADAL" clId="{F44F3F21-B73E-469E-8648-971C1E50E31B}" dt="2022-11-28T10:02:00.414" v="6375" actId="478"/>
          <ac:picMkLst>
            <pc:docMk/>
            <pc:sldMk cId="3858915066" sldId="2365"/>
            <ac:picMk id="5" creationId="{092370DE-3FE9-778F-36E7-237FF6988BBF}"/>
          </ac:picMkLst>
        </pc:picChg>
      </pc:sldChg>
    </pc:docChg>
  </pc:docChgLst>
  <pc:docChgLst>
    <pc:chgData name="구본관" userId="S::rnqhscjf3333@konkuk.ac.kr::098a40a9-425a-405e-8dfa-c2b7fb107c42" providerId="AD" clId="Web-{445C16BF-FD1E-4F94-92BE-097263388200}"/>
    <pc:docChg chg="modSld">
      <pc:chgData name="구본관" userId="S::rnqhscjf3333@konkuk.ac.kr::098a40a9-425a-405e-8dfa-c2b7fb107c42" providerId="AD" clId="Web-{445C16BF-FD1E-4F94-92BE-097263388200}" dt="2022-11-28T08:58:20.299" v="38" actId="14100"/>
      <pc:docMkLst>
        <pc:docMk/>
      </pc:docMkLst>
      <pc:sldChg chg="modSp">
        <pc:chgData name="구본관" userId="S::rnqhscjf3333@konkuk.ac.kr::098a40a9-425a-405e-8dfa-c2b7fb107c42" providerId="AD" clId="Web-{445C16BF-FD1E-4F94-92BE-097263388200}" dt="2022-11-28T08:58:20.299" v="38" actId="14100"/>
        <pc:sldMkLst>
          <pc:docMk/>
          <pc:sldMk cId="1810733608" sldId="2356"/>
        </pc:sldMkLst>
        <pc:spChg chg="mod">
          <ac:chgData name="구본관" userId="S::rnqhscjf3333@konkuk.ac.kr::098a40a9-425a-405e-8dfa-c2b7fb107c42" providerId="AD" clId="Web-{445C16BF-FD1E-4F94-92BE-097263388200}" dt="2022-11-28T08:58:20.299" v="38" actId="14100"/>
          <ac:spMkLst>
            <pc:docMk/>
            <pc:sldMk cId="1810733608" sldId="2356"/>
            <ac:spMk id="20" creationId="{8B46A4A6-DB7D-AB6F-68BE-2C21CB630BF2}"/>
          </ac:spMkLst>
        </pc:spChg>
        <pc:spChg chg="mod">
          <ac:chgData name="구본관" userId="S::rnqhscjf3333@konkuk.ac.kr::098a40a9-425a-405e-8dfa-c2b7fb107c42" providerId="AD" clId="Web-{445C16BF-FD1E-4F94-92BE-097263388200}" dt="2022-11-28T08:57:37.702" v="0" actId="14100"/>
          <ac:spMkLst>
            <pc:docMk/>
            <pc:sldMk cId="1810733608" sldId="2356"/>
            <ac:spMk id="39" creationId="{57AF03D3-1018-BD37-4335-0D52A6477BB5}"/>
          </ac:spMkLst>
        </pc:spChg>
      </pc:sldChg>
    </pc:docChg>
  </pc:docChgLst>
  <pc:docChgLst>
    <pc:chgData name="구본관" userId="S::rnqhscjf3333@konkuk.ac.kr::098a40a9-425a-405e-8dfa-c2b7fb107c42" providerId="AD" clId="Web-{F578D6B6-0F0D-4CCE-981A-E80128C6159E}"/>
    <pc:docChg chg="modSld">
      <pc:chgData name="구본관" userId="S::rnqhscjf3333@konkuk.ac.kr::098a40a9-425a-405e-8dfa-c2b7fb107c42" providerId="AD" clId="Web-{F578D6B6-0F0D-4CCE-981A-E80128C6159E}" dt="2022-11-29T10:10:56.773" v="9" actId="1076"/>
      <pc:docMkLst>
        <pc:docMk/>
      </pc:docMkLst>
      <pc:sldChg chg="addSp delSp modSp">
        <pc:chgData name="구본관" userId="S::rnqhscjf3333@konkuk.ac.kr::098a40a9-425a-405e-8dfa-c2b7fb107c42" providerId="AD" clId="Web-{F578D6B6-0F0D-4CCE-981A-E80128C6159E}" dt="2022-11-29T10:10:56.773" v="9" actId="1076"/>
        <pc:sldMkLst>
          <pc:docMk/>
          <pc:sldMk cId="1952857719" sldId="256"/>
        </pc:sldMkLst>
        <pc:spChg chg="del">
          <ac:chgData name="구본관" userId="S::rnqhscjf3333@konkuk.ac.kr::098a40a9-425a-405e-8dfa-c2b7fb107c42" providerId="AD" clId="Web-{F578D6B6-0F0D-4CCE-981A-E80128C6159E}" dt="2022-11-29T10:07:23.967" v="0"/>
          <ac:spMkLst>
            <pc:docMk/>
            <pc:sldMk cId="1952857719" sldId="256"/>
            <ac:spMk id="3" creationId="{25DB194B-6668-32BE-B4B0-6C6F632EE95E}"/>
          </ac:spMkLst>
        </pc:spChg>
        <pc:picChg chg="add mod ord">
          <ac:chgData name="구본관" userId="S::rnqhscjf3333@konkuk.ac.kr::098a40a9-425a-405e-8dfa-c2b7fb107c42" providerId="AD" clId="Web-{F578D6B6-0F0D-4CCE-981A-E80128C6159E}" dt="2022-11-29T10:10:56.773" v="9" actId="1076"/>
          <ac:picMkLst>
            <pc:docMk/>
            <pc:sldMk cId="1952857719" sldId="256"/>
            <ac:picMk id="2" creationId="{152CC896-B4E5-E9DD-0A52-78E4207D3AE5}"/>
          </ac:picMkLst>
        </pc:picChg>
        <pc:picChg chg="del">
          <ac:chgData name="구본관" userId="S::rnqhscjf3333@konkuk.ac.kr::098a40a9-425a-405e-8dfa-c2b7fb107c42" providerId="AD" clId="Web-{F578D6B6-0F0D-4CCE-981A-E80128C6159E}" dt="2022-11-29T10:10:29.959" v="1"/>
          <ac:picMkLst>
            <pc:docMk/>
            <pc:sldMk cId="1952857719" sldId="256"/>
            <ac:picMk id="6" creationId="{37414EB2-150A-CA89-EA2F-954A5889C5F7}"/>
          </ac:picMkLst>
        </pc:picChg>
      </pc:sldChg>
    </pc:docChg>
  </pc:docChgLst>
  <pc:docChgLst>
    <pc:chgData name="구본관" userId="098a40a9-425a-405e-8dfa-c2b7fb107c42" providerId="ADAL" clId="{8EF0FA32-9AFF-42DC-AF77-B8099BD0546F}"/>
    <pc:docChg chg="undo custSel addSld delSld modSld sldOrd">
      <pc:chgData name="구본관" userId="098a40a9-425a-405e-8dfa-c2b7fb107c42" providerId="ADAL" clId="{8EF0FA32-9AFF-42DC-AF77-B8099BD0546F}" dt="2022-11-02T13:38:15.172" v="7819" actId="14100"/>
      <pc:docMkLst>
        <pc:docMk/>
      </pc:docMkLst>
      <pc:sldChg chg="addSp delSp modSp mod modNotesTx">
        <pc:chgData name="구본관" userId="098a40a9-425a-405e-8dfa-c2b7fb107c42" providerId="ADAL" clId="{8EF0FA32-9AFF-42DC-AF77-B8099BD0546F}" dt="2022-11-02T12:58:38.176" v="1413" actId="20577"/>
        <pc:sldMkLst>
          <pc:docMk/>
          <pc:sldMk cId="1952857719" sldId="256"/>
        </pc:sldMkLst>
        <pc:picChg chg="add mod ord">
          <ac:chgData name="구본관" userId="098a40a9-425a-405e-8dfa-c2b7fb107c42" providerId="ADAL" clId="{8EF0FA32-9AFF-42DC-AF77-B8099BD0546F}" dt="2022-11-01T13:22:35.499" v="692" actId="167"/>
          <ac:picMkLst>
            <pc:docMk/>
            <pc:sldMk cId="1952857719" sldId="256"/>
            <ac:picMk id="3" creationId="{0CC21304-BDC9-1C49-D1E8-10E05280F514}"/>
          </ac:picMkLst>
        </pc:picChg>
        <pc:picChg chg="del">
          <ac:chgData name="구본관" userId="098a40a9-425a-405e-8dfa-c2b7fb107c42" providerId="ADAL" clId="{8EF0FA32-9AFF-42DC-AF77-B8099BD0546F}" dt="2022-11-01T13:22:25.057" v="687" actId="478"/>
          <ac:picMkLst>
            <pc:docMk/>
            <pc:sldMk cId="1952857719" sldId="256"/>
            <ac:picMk id="4" creationId="{8E7DAD92-7CF1-C8B5-2A2A-C36856E8B47A}"/>
          </ac:picMkLst>
        </pc:picChg>
      </pc:sldChg>
      <pc:sldChg chg="addSp delSp modSp mod modNotesTx">
        <pc:chgData name="구본관" userId="098a40a9-425a-405e-8dfa-c2b7fb107c42" providerId="ADAL" clId="{8EF0FA32-9AFF-42DC-AF77-B8099BD0546F}" dt="2022-11-02T13:38:15.172" v="7819" actId="14100"/>
        <pc:sldMkLst>
          <pc:docMk/>
          <pc:sldMk cId="3848816897" sldId="258"/>
        </pc:sldMkLst>
        <pc:spChg chg="add del">
          <ac:chgData name="구본관" userId="098a40a9-425a-405e-8dfa-c2b7fb107c42" providerId="ADAL" clId="{8EF0FA32-9AFF-42DC-AF77-B8099BD0546F}" dt="2022-11-02T13:08:57.684" v="2949" actId="22"/>
          <ac:spMkLst>
            <pc:docMk/>
            <pc:sldMk cId="3848816897" sldId="258"/>
            <ac:spMk id="3" creationId="{12F71E32-FCB0-7838-A49D-3E7894FEDEC2}"/>
          </ac:spMkLst>
        </pc:spChg>
        <pc:cxnChg chg="mod">
          <ac:chgData name="구본관" userId="098a40a9-425a-405e-8dfa-c2b7fb107c42" providerId="ADAL" clId="{8EF0FA32-9AFF-42DC-AF77-B8099BD0546F}" dt="2022-11-02T13:38:13.548" v="7818" actId="14100"/>
          <ac:cxnSpMkLst>
            <pc:docMk/>
            <pc:sldMk cId="3848816897" sldId="258"/>
            <ac:cxnSpMk id="25" creationId="{EF189EBC-F1AB-7114-3888-2E6DA34A0CDC}"/>
          </ac:cxnSpMkLst>
        </pc:cxnChg>
        <pc:cxnChg chg="mod">
          <ac:chgData name="구본관" userId="098a40a9-425a-405e-8dfa-c2b7fb107c42" providerId="ADAL" clId="{8EF0FA32-9AFF-42DC-AF77-B8099BD0546F}" dt="2022-11-02T13:38:15.172" v="7819" actId="14100"/>
          <ac:cxnSpMkLst>
            <pc:docMk/>
            <pc:sldMk cId="3848816897" sldId="258"/>
            <ac:cxnSpMk id="27" creationId="{1C49DF87-690B-56DF-5342-BB6897BDD2C4}"/>
          </ac:cxnSpMkLst>
        </pc:cxnChg>
      </pc:sldChg>
      <pc:sldChg chg="modNotesTx">
        <pc:chgData name="구본관" userId="098a40a9-425a-405e-8dfa-c2b7fb107c42" providerId="ADAL" clId="{8EF0FA32-9AFF-42DC-AF77-B8099BD0546F}" dt="2022-11-02T13:22:13.528" v="4874" actId="20577"/>
        <pc:sldMkLst>
          <pc:docMk/>
          <pc:sldMk cId="2558464271" sldId="260"/>
        </pc:sldMkLst>
      </pc:sldChg>
      <pc:sldChg chg="modNotesTx">
        <pc:chgData name="구본관" userId="098a40a9-425a-405e-8dfa-c2b7fb107c42" providerId="ADAL" clId="{8EF0FA32-9AFF-42DC-AF77-B8099BD0546F}" dt="2022-11-02T13:33:44.456" v="7425" actId="20577"/>
        <pc:sldMkLst>
          <pc:docMk/>
          <pc:sldMk cId="1981579096" sldId="261"/>
        </pc:sldMkLst>
      </pc:sldChg>
      <pc:sldChg chg="addSp delSp modSp mod modNotesTx">
        <pc:chgData name="구본관" userId="098a40a9-425a-405e-8dfa-c2b7fb107c42" providerId="ADAL" clId="{8EF0FA32-9AFF-42DC-AF77-B8099BD0546F}" dt="2022-11-02T13:07:06.953" v="2660" actId="20577"/>
        <pc:sldMkLst>
          <pc:docMk/>
          <pc:sldMk cId="1533787824" sldId="264"/>
        </pc:sldMkLst>
        <pc:spChg chg="add mod">
          <ac:chgData name="구본관" userId="098a40a9-425a-405e-8dfa-c2b7fb107c42" providerId="ADAL" clId="{8EF0FA32-9AFF-42DC-AF77-B8099BD0546F}" dt="2022-11-02T13:05:21.512" v="2335" actId="1076"/>
          <ac:spMkLst>
            <pc:docMk/>
            <pc:sldMk cId="1533787824" sldId="264"/>
            <ac:spMk id="4" creationId="{A9DA1CDD-9C96-2393-D022-2DFF972C9DB9}"/>
          </ac:spMkLst>
        </pc:spChg>
        <pc:spChg chg="add mod">
          <ac:chgData name="구본관" userId="098a40a9-425a-405e-8dfa-c2b7fb107c42" providerId="ADAL" clId="{8EF0FA32-9AFF-42DC-AF77-B8099BD0546F}" dt="2022-11-02T13:05:32.579" v="2352" actId="1036"/>
          <ac:spMkLst>
            <pc:docMk/>
            <pc:sldMk cId="1533787824" sldId="264"/>
            <ac:spMk id="6" creationId="{C6A350D5-D73D-C6A6-32EF-A55FC45FBBF6}"/>
          </ac:spMkLst>
        </pc:spChg>
        <pc:spChg chg="mod">
          <ac:chgData name="구본관" userId="098a40a9-425a-405e-8dfa-c2b7fb107c42" providerId="ADAL" clId="{8EF0FA32-9AFF-42DC-AF77-B8099BD0546F}" dt="2022-11-02T13:05:31.392" v="2350" actId="1036"/>
          <ac:spMkLst>
            <pc:docMk/>
            <pc:sldMk cId="1533787824" sldId="264"/>
            <ac:spMk id="8" creationId="{00000000-0000-0000-0000-000000000000}"/>
          </ac:spMkLst>
        </pc:spChg>
        <pc:picChg chg="add mod">
          <ac:chgData name="구본관" userId="098a40a9-425a-405e-8dfa-c2b7fb107c42" providerId="ADAL" clId="{8EF0FA32-9AFF-42DC-AF77-B8099BD0546F}" dt="2022-11-02T13:05:23.481" v="2336" actId="1076"/>
          <ac:picMkLst>
            <pc:docMk/>
            <pc:sldMk cId="1533787824" sldId="264"/>
            <ac:picMk id="3" creationId="{017F8022-23D1-B9DA-1A13-2963AFB631B9}"/>
          </ac:picMkLst>
        </pc:picChg>
        <pc:picChg chg="del mod">
          <ac:chgData name="구본관" userId="098a40a9-425a-405e-8dfa-c2b7fb107c42" providerId="ADAL" clId="{8EF0FA32-9AFF-42DC-AF77-B8099BD0546F}" dt="2022-11-02T13:01:54.584" v="1981" actId="478"/>
          <ac:picMkLst>
            <pc:docMk/>
            <pc:sldMk cId="1533787824" sldId="264"/>
            <ac:picMk id="5" creationId="{B92C5035-B059-2278-48D9-D7CDB59FF8A1}"/>
          </ac:picMkLst>
        </pc:picChg>
        <pc:picChg chg="add mod">
          <ac:chgData name="구본관" userId="098a40a9-425a-405e-8dfa-c2b7fb107c42" providerId="ADAL" clId="{8EF0FA32-9AFF-42DC-AF77-B8099BD0546F}" dt="2022-11-02T13:02:05.289" v="1985" actId="1076"/>
          <ac:picMkLst>
            <pc:docMk/>
            <pc:sldMk cId="1533787824" sldId="264"/>
            <ac:picMk id="1026" creationId="{544914E4-344A-1F50-B061-AF34BBD59098}"/>
          </ac:picMkLst>
        </pc:picChg>
      </pc:sldChg>
      <pc:sldChg chg="addSp delSp modSp add del mod setBg modNotesTx">
        <pc:chgData name="구본관" userId="098a40a9-425a-405e-8dfa-c2b7fb107c42" providerId="ADAL" clId="{8EF0FA32-9AFF-42DC-AF77-B8099BD0546F}" dt="2022-11-02T13:14:27.252" v="3167" actId="47"/>
        <pc:sldMkLst>
          <pc:docMk/>
          <pc:sldMk cId="82214491" sldId="2341"/>
        </pc:sldMkLst>
        <pc:spChg chg="mod">
          <ac:chgData name="구본관" userId="098a40a9-425a-405e-8dfa-c2b7fb107c42" providerId="ADAL" clId="{8EF0FA32-9AFF-42DC-AF77-B8099BD0546F}" dt="2022-11-01T14:29:21.556" v="725" actId="1076"/>
          <ac:spMkLst>
            <pc:docMk/>
            <pc:sldMk cId="82214491" sldId="2341"/>
            <ac:spMk id="3" creationId="{73FEE6C5-A1BE-DA13-5323-D9E71DB1814E}"/>
          </ac:spMkLst>
        </pc:spChg>
        <pc:spChg chg="mod">
          <ac:chgData name="구본관" userId="098a40a9-425a-405e-8dfa-c2b7fb107c42" providerId="ADAL" clId="{8EF0FA32-9AFF-42DC-AF77-B8099BD0546F}" dt="2022-11-01T14:29:32.990" v="733"/>
          <ac:spMkLst>
            <pc:docMk/>
            <pc:sldMk cId="82214491" sldId="2341"/>
            <ac:spMk id="18" creationId="{7C293E1D-7605-BBFD-F76B-F10582506C2D}"/>
          </ac:spMkLst>
        </pc:spChg>
        <pc:picChg chg="del">
          <ac:chgData name="구본관" userId="098a40a9-425a-405e-8dfa-c2b7fb107c42" providerId="ADAL" clId="{8EF0FA32-9AFF-42DC-AF77-B8099BD0546F}" dt="2022-11-01T14:28:18.315" v="699" actId="478"/>
          <ac:picMkLst>
            <pc:docMk/>
            <pc:sldMk cId="82214491" sldId="2341"/>
            <ac:picMk id="2" creationId="{692EE389-BDC9-895A-6E36-58749AC6845A}"/>
          </ac:picMkLst>
        </pc:picChg>
        <pc:picChg chg="del">
          <ac:chgData name="구본관" userId="098a40a9-425a-405e-8dfa-c2b7fb107c42" providerId="ADAL" clId="{8EF0FA32-9AFF-42DC-AF77-B8099BD0546F}" dt="2022-11-01T14:28:18.742" v="700" actId="478"/>
          <ac:picMkLst>
            <pc:docMk/>
            <pc:sldMk cId="82214491" sldId="2341"/>
            <ac:picMk id="4" creationId="{CC679E38-26E7-DE16-E81B-E1DBBEE72445}"/>
          </ac:picMkLst>
        </pc:picChg>
        <pc:picChg chg="add mod">
          <ac:chgData name="구본관" userId="098a40a9-425a-405e-8dfa-c2b7fb107c42" providerId="ADAL" clId="{8EF0FA32-9AFF-42DC-AF77-B8099BD0546F}" dt="2022-11-01T14:49:36.665" v="1144" actId="1440"/>
          <ac:picMkLst>
            <pc:docMk/>
            <pc:sldMk cId="82214491" sldId="2341"/>
            <ac:picMk id="5" creationId="{21F99687-BD8A-DAE6-3075-325841BCEA62}"/>
          </ac:picMkLst>
        </pc:picChg>
        <pc:picChg chg="mod">
          <ac:chgData name="구본관" userId="098a40a9-425a-405e-8dfa-c2b7fb107c42" providerId="ADAL" clId="{8EF0FA32-9AFF-42DC-AF77-B8099BD0546F}" dt="2022-11-01T14:29:24.315" v="727" actId="1076"/>
          <ac:picMkLst>
            <pc:docMk/>
            <pc:sldMk cId="82214491" sldId="2341"/>
            <ac:picMk id="2052" creationId="{8535278C-0B30-FC33-E326-BC821DC9012E}"/>
          </ac:picMkLst>
        </pc:picChg>
      </pc:sldChg>
      <pc:sldChg chg="modNotesTx">
        <pc:chgData name="구본관" userId="098a40a9-425a-405e-8dfa-c2b7fb107c42" providerId="ADAL" clId="{8EF0FA32-9AFF-42DC-AF77-B8099BD0546F}" dt="2022-11-02T13:20:01.488" v="4486" actId="20577"/>
        <pc:sldMkLst>
          <pc:docMk/>
          <pc:sldMk cId="2014439589" sldId="2342"/>
        </pc:sldMkLst>
      </pc:sldChg>
      <pc:sldChg chg="addSp delSp modSp mod modNotesTx">
        <pc:chgData name="구본관" userId="098a40a9-425a-405e-8dfa-c2b7fb107c42" providerId="ADAL" clId="{8EF0FA32-9AFF-42DC-AF77-B8099BD0546F}" dt="2022-11-02T13:28:40.364" v="6557" actId="20577"/>
        <pc:sldMkLst>
          <pc:docMk/>
          <pc:sldMk cId="1715443678" sldId="2343"/>
        </pc:sldMkLst>
        <pc:spChg chg="mod">
          <ac:chgData name="구본관" userId="098a40a9-425a-405e-8dfa-c2b7fb107c42" providerId="ADAL" clId="{8EF0FA32-9AFF-42DC-AF77-B8099BD0546F}" dt="2022-11-02T13:27:41.142" v="6241" actId="1076"/>
          <ac:spMkLst>
            <pc:docMk/>
            <pc:sldMk cId="1715443678" sldId="2343"/>
            <ac:spMk id="120" creationId="{E8D8524E-31EB-F6BE-9B7C-7B100FCE8AC9}"/>
          </ac:spMkLst>
        </pc:spChg>
        <pc:spChg chg="mod">
          <ac:chgData name="구본관" userId="098a40a9-425a-405e-8dfa-c2b7fb107c42" providerId="ADAL" clId="{8EF0FA32-9AFF-42DC-AF77-B8099BD0546F}" dt="2022-11-02T13:27:34.642" v="6234"/>
          <ac:spMkLst>
            <pc:docMk/>
            <pc:sldMk cId="1715443678" sldId="2343"/>
            <ac:spMk id="121" creationId="{EDBDD924-CD18-CBE6-5873-36856C430909}"/>
          </ac:spMkLst>
        </pc:spChg>
        <pc:picChg chg="mod">
          <ac:chgData name="구본관" userId="098a40a9-425a-405e-8dfa-c2b7fb107c42" providerId="ADAL" clId="{8EF0FA32-9AFF-42DC-AF77-B8099BD0546F}" dt="2022-11-01T14:48:49.147" v="1135" actId="1440"/>
          <ac:picMkLst>
            <pc:docMk/>
            <pc:sldMk cId="1715443678" sldId="2343"/>
            <ac:picMk id="26" creationId="{39D8016D-66F5-6626-6294-1B08C03F7D61}"/>
          </ac:picMkLst>
        </pc:picChg>
        <pc:picChg chg="mod">
          <ac:chgData name="구본관" userId="098a40a9-425a-405e-8dfa-c2b7fb107c42" providerId="ADAL" clId="{8EF0FA32-9AFF-42DC-AF77-B8099BD0546F}" dt="2022-11-02T13:27:30.373" v="6227" actId="1076"/>
          <ac:picMkLst>
            <pc:docMk/>
            <pc:sldMk cId="1715443678" sldId="2343"/>
            <ac:picMk id="136" creationId="{5CA2B6E7-33FD-683C-EB73-4CC753DC3CE9}"/>
          </ac:picMkLst>
        </pc:picChg>
        <pc:picChg chg="mod">
          <ac:chgData name="구본관" userId="098a40a9-425a-405e-8dfa-c2b7fb107c42" providerId="ADAL" clId="{8EF0FA32-9AFF-42DC-AF77-B8099BD0546F}" dt="2022-11-02T13:27:28.246" v="6226" actId="1076"/>
          <ac:picMkLst>
            <pc:docMk/>
            <pc:sldMk cId="1715443678" sldId="2343"/>
            <ac:picMk id="139" creationId="{448A04BB-EB65-6DEF-760C-F0F44C853B62}"/>
          </ac:picMkLst>
        </pc:picChg>
        <pc:cxnChg chg="del mod">
          <ac:chgData name="구본관" userId="098a40a9-425a-405e-8dfa-c2b7fb107c42" providerId="ADAL" clId="{8EF0FA32-9AFF-42DC-AF77-B8099BD0546F}" dt="2022-11-02T13:27:35.143" v="6235" actId="478"/>
          <ac:cxnSpMkLst>
            <pc:docMk/>
            <pc:sldMk cId="1715443678" sldId="2343"/>
            <ac:cxnSpMk id="131" creationId="{49739D05-F23A-75B9-B3DE-ED86FFAFA363}"/>
          </ac:cxnSpMkLst>
        </pc:cxnChg>
        <pc:cxnChg chg="add del mod">
          <ac:chgData name="구본관" userId="098a40a9-425a-405e-8dfa-c2b7fb107c42" providerId="ADAL" clId="{8EF0FA32-9AFF-42DC-AF77-B8099BD0546F}" dt="2022-11-02T13:27:23.783" v="6224" actId="478"/>
          <ac:cxnSpMkLst>
            <pc:docMk/>
            <pc:sldMk cId="1715443678" sldId="2343"/>
            <ac:cxnSpMk id="132" creationId="{EE19E105-EB55-2B8D-1925-1EC8E84A2A0F}"/>
          </ac:cxnSpMkLst>
        </pc:cxnChg>
      </pc:sldChg>
      <pc:sldChg chg="modSp mod modNotesTx">
        <pc:chgData name="구본관" userId="098a40a9-425a-405e-8dfa-c2b7fb107c42" providerId="ADAL" clId="{8EF0FA32-9AFF-42DC-AF77-B8099BD0546F}" dt="2022-11-02T13:30:30.596" v="6992" actId="20577"/>
        <pc:sldMkLst>
          <pc:docMk/>
          <pc:sldMk cId="4216119266" sldId="2344"/>
        </pc:sldMkLst>
        <pc:picChg chg="mod">
          <ac:chgData name="구본관" userId="098a40a9-425a-405e-8dfa-c2b7fb107c42" providerId="ADAL" clId="{8EF0FA32-9AFF-42DC-AF77-B8099BD0546F}" dt="2022-11-01T14:40:37.515" v="1130" actId="1440"/>
          <ac:picMkLst>
            <pc:docMk/>
            <pc:sldMk cId="4216119266" sldId="2344"/>
            <ac:picMk id="39" creationId="{4F4795E7-CF2E-0121-6894-5E09191F91C0}"/>
          </ac:picMkLst>
        </pc:picChg>
        <pc:cxnChg chg="mod">
          <ac:chgData name="구본관" userId="098a40a9-425a-405e-8dfa-c2b7fb107c42" providerId="ADAL" clId="{8EF0FA32-9AFF-42DC-AF77-B8099BD0546F}" dt="2022-11-01T14:40:43.190" v="1131" actId="14100"/>
          <ac:cxnSpMkLst>
            <pc:docMk/>
            <pc:sldMk cId="4216119266" sldId="2344"/>
            <ac:cxnSpMk id="3" creationId="{C1682DEE-4BC5-A34F-71E9-72861BA9F687}"/>
          </ac:cxnSpMkLst>
        </pc:cxnChg>
      </pc:sldChg>
      <pc:sldChg chg="addSp modSp mod ord modNotesTx">
        <pc:chgData name="구본관" userId="098a40a9-425a-405e-8dfa-c2b7fb107c42" providerId="ADAL" clId="{8EF0FA32-9AFF-42DC-AF77-B8099BD0546F}" dt="2022-11-02T13:25:08.635" v="5568" actId="20577"/>
        <pc:sldMkLst>
          <pc:docMk/>
          <pc:sldMk cId="2360308900" sldId="2345"/>
        </pc:sldMkLst>
        <pc:picChg chg="add mod">
          <ac:chgData name="구본관" userId="098a40a9-425a-405e-8dfa-c2b7fb107c42" providerId="ADAL" clId="{8EF0FA32-9AFF-42DC-AF77-B8099BD0546F}" dt="2022-11-02T13:20:50.830" v="4547" actId="14100"/>
          <ac:picMkLst>
            <pc:docMk/>
            <pc:sldMk cId="2360308900" sldId="2345"/>
            <ac:picMk id="2" creationId="{50EA074E-D936-6830-2FF6-CB2E119701AD}"/>
          </ac:picMkLst>
        </pc:picChg>
        <pc:picChg chg="add mod">
          <ac:chgData name="구본관" userId="098a40a9-425a-405e-8dfa-c2b7fb107c42" providerId="ADAL" clId="{8EF0FA32-9AFF-42DC-AF77-B8099BD0546F}" dt="2022-11-02T13:20:40.494" v="4543" actId="1076"/>
          <ac:picMkLst>
            <pc:docMk/>
            <pc:sldMk cId="2360308900" sldId="2345"/>
            <ac:picMk id="4" creationId="{09672262-A932-1A60-93E0-CA65D99B30F9}"/>
          </ac:picMkLst>
        </pc:picChg>
        <pc:cxnChg chg="add mod">
          <ac:chgData name="구본관" userId="098a40a9-425a-405e-8dfa-c2b7fb107c42" providerId="ADAL" clId="{8EF0FA32-9AFF-42DC-AF77-B8099BD0546F}" dt="2022-11-02T13:21:05.231" v="4553" actId="13822"/>
          <ac:cxnSpMkLst>
            <pc:docMk/>
            <pc:sldMk cId="2360308900" sldId="2345"/>
            <ac:cxnSpMk id="5" creationId="{92F71E47-C9FF-CA8E-1A05-91B3FCB95D5E}"/>
          </ac:cxnSpMkLst>
        </pc:cxnChg>
      </pc:sldChg>
      <pc:sldChg chg="delSp mod modNotesTx">
        <pc:chgData name="구본관" userId="098a40a9-425a-405e-8dfa-c2b7fb107c42" providerId="ADAL" clId="{8EF0FA32-9AFF-42DC-AF77-B8099BD0546F}" dt="2022-11-02T13:24:32.281" v="5379" actId="20577"/>
        <pc:sldMkLst>
          <pc:docMk/>
          <pc:sldMk cId="1818807810" sldId="2346"/>
        </pc:sldMkLst>
        <pc:picChg chg="del">
          <ac:chgData name="구본관" userId="098a40a9-425a-405e-8dfa-c2b7fb107c42" providerId="ADAL" clId="{8EF0FA32-9AFF-42DC-AF77-B8099BD0546F}" dt="2022-11-02T13:20:28.826" v="4537" actId="478"/>
          <ac:picMkLst>
            <pc:docMk/>
            <pc:sldMk cId="1818807810" sldId="2346"/>
            <ac:picMk id="5" creationId="{A28CEDC4-B86D-590E-A655-E13505B40841}"/>
          </ac:picMkLst>
        </pc:picChg>
        <pc:picChg chg="del">
          <ac:chgData name="구본관" userId="098a40a9-425a-405e-8dfa-c2b7fb107c42" providerId="ADAL" clId="{8EF0FA32-9AFF-42DC-AF77-B8099BD0546F}" dt="2022-11-02T13:20:28.826" v="4537" actId="478"/>
          <ac:picMkLst>
            <pc:docMk/>
            <pc:sldMk cId="1818807810" sldId="2346"/>
            <ac:picMk id="15" creationId="{B302DBC3-27C8-2E20-369D-D91C43018A6C}"/>
          </ac:picMkLst>
        </pc:picChg>
        <pc:cxnChg chg="del">
          <ac:chgData name="구본관" userId="098a40a9-425a-405e-8dfa-c2b7fb107c42" providerId="ADAL" clId="{8EF0FA32-9AFF-42DC-AF77-B8099BD0546F}" dt="2022-11-02T13:20:28.826" v="4537" actId="478"/>
          <ac:cxnSpMkLst>
            <pc:docMk/>
            <pc:sldMk cId="1818807810" sldId="2346"/>
            <ac:cxnSpMk id="16" creationId="{D04318E4-BD19-2345-CDDD-0BA3FBF3FC8F}"/>
          </ac:cxnSpMkLst>
        </pc:cxnChg>
      </pc:sldChg>
      <pc:sldChg chg="addSp modSp mod modNotesTx">
        <pc:chgData name="구본관" userId="098a40a9-425a-405e-8dfa-c2b7fb107c42" providerId="ADAL" clId="{8EF0FA32-9AFF-42DC-AF77-B8099BD0546F}" dt="2022-11-02T13:26:24.881" v="6021" actId="20577"/>
        <pc:sldMkLst>
          <pc:docMk/>
          <pc:sldMk cId="1624284586" sldId="2347"/>
        </pc:sldMkLst>
        <pc:picChg chg="add mod">
          <ac:chgData name="구본관" userId="098a40a9-425a-405e-8dfa-c2b7fb107c42" providerId="ADAL" clId="{8EF0FA32-9AFF-42DC-AF77-B8099BD0546F}" dt="2022-11-01T14:49:00.027" v="1137" actId="1440"/>
          <ac:picMkLst>
            <pc:docMk/>
            <pc:sldMk cId="1624284586" sldId="2347"/>
            <ac:picMk id="4" creationId="{B626CD96-C692-301F-F32D-06206CE3B763}"/>
          </ac:picMkLst>
        </pc:picChg>
        <pc:picChg chg="mod">
          <ac:chgData name="구본관" userId="098a40a9-425a-405e-8dfa-c2b7fb107c42" providerId="ADAL" clId="{8EF0FA32-9AFF-42DC-AF77-B8099BD0546F}" dt="2022-11-01T14:48:57.612" v="1136" actId="1440"/>
          <ac:picMkLst>
            <pc:docMk/>
            <pc:sldMk cId="1624284586" sldId="2347"/>
            <ac:picMk id="16" creationId="{993DF597-12EC-55F3-A256-27C9D01F5CE9}"/>
          </ac:picMkLst>
        </pc:picChg>
      </pc:sldChg>
      <pc:sldChg chg="addSp delSp modSp mod modNotesTx">
        <pc:chgData name="구본관" userId="098a40a9-425a-405e-8dfa-c2b7fb107c42" providerId="ADAL" clId="{8EF0FA32-9AFF-42DC-AF77-B8099BD0546F}" dt="2022-11-02T13:37:56.293" v="7817" actId="20577"/>
        <pc:sldMkLst>
          <pc:docMk/>
          <pc:sldMk cId="2161064630" sldId="2349"/>
        </pc:sldMkLst>
        <pc:spChg chg="mod">
          <ac:chgData name="구본관" userId="098a40a9-425a-405e-8dfa-c2b7fb107c42" providerId="ADAL" clId="{8EF0FA32-9AFF-42DC-AF77-B8099BD0546F}" dt="2022-10-31T15:18:19.300" v="7"/>
          <ac:spMkLst>
            <pc:docMk/>
            <pc:sldMk cId="2161064630" sldId="2349"/>
            <ac:spMk id="3" creationId="{4D8A8118-6FB2-CD4A-A993-2A7F065E44C2}"/>
          </ac:spMkLst>
        </pc:spChg>
        <pc:spChg chg="del">
          <ac:chgData name="구본관" userId="098a40a9-425a-405e-8dfa-c2b7fb107c42" providerId="ADAL" clId="{8EF0FA32-9AFF-42DC-AF77-B8099BD0546F}" dt="2022-10-31T15:18:20.424" v="9" actId="478"/>
          <ac:spMkLst>
            <pc:docMk/>
            <pc:sldMk cId="2161064630" sldId="2349"/>
            <ac:spMk id="6" creationId="{AF36D058-AD33-4CD1-F1DB-66DF6ED39989}"/>
          </ac:spMkLst>
        </pc:spChg>
        <pc:spChg chg="del">
          <ac:chgData name="구본관" userId="098a40a9-425a-405e-8dfa-c2b7fb107c42" providerId="ADAL" clId="{8EF0FA32-9AFF-42DC-AF77-B8099BD0546F}" dt="2022-10-31T15:18:23.033" v="11" actId="478"/>
          <ac:spMkLst>
            <pc:docMk/>
            <pc:sldMk cId="2161064630" sldId="2349"/>
            <ac:spMk id="15" creationId="{1F9B20BE-0F19-3E9B-C6D0-84067D6DA9E9}"/>
          </ac:spMkLst>
        </pc:spChg>
        <pc:spChg chg="add mod">
          <ac:chgData name="구본관" userId="098a40a9-425a-405e-8dfa-c2b7fb107c42" providerId="ADAL" clId="{8EF0FA32-9AFF-42DC-AF77-B8099BD0546F}" dt="2022-11-01T14:48:38.981" v="1134" actId="20577"/>
          <ac:spMkLst>
            <pc:docMk/>
            <pc:sldMk cId="2161064630" sldId="2349"/>
            <ac:spMk id="17" creationId="{D8375109-3555-BABE-11C3-FA82561FF099}"/>
          </ac:spMkLst>
        </pc:spChg>
        <pc:picChg chg="add del mod">
          <ac:chgData name="구본관" userId="098a40a9-425a-405e-8dfa-c2b7fb107c42" providerId="ADAL" clId="{8EF0FA32-9AFF-42DC-AF77-B8099BD0546F}" dt="2022-10-31T15:19:18.031" v="14" actId="478"/>
          <ac:picMkLst>
            <pc:docMk/>
            <pc:sldMk cId="2161064630" sldId="2349"/>
            <ac:picMk id="4" creationId="{8E00D18E-CF01-6281-A949-39A841DB181D}"/>
          </ac:picMkLst>
        </pc:picChg>
        <pc:picChg chg="add mod">
          <ac:chgData name="구본관" userId="098a40a9-425a-405e-8dfa-c2b7fb107c42" providerId="ADAL" clId="{8EF0FA32-9AFF-42DC-AF77-B8099BD0546F}" dt="2022-10-31T15:26:43.333" v="527" actId="1076"/>
          <ac:picMkLst>
            <pc:docMk/>
            <pc:sldMk cId="2161064630" sldId="2349"/>
            <ac:picMk id="7" creationId="{E0E10A36-C7F0-7265-DE3E-BA45DA345D04}"/>
          </ac:picMkLst>
        </pc:picChg>
        <pc:picChg chg="del">
          <ac:chgData name="구본관" userId="098a40a9-425a-405e-8dfa-c2b7fb107c42" providerId="ADAL" clId="{8EF0FA32-9AFF-42DC-AF77-B8099BD0546F}" dt="2022-10-31T15:18:19.634" v="8" actId="478"/>
          <ac:picMkLst>
            <pc:docMk/>
            <pc:sldMk cId="2161064630" sldId="2349"/>
            <ac:picMk id="16" creationId="{31B729D4-FA2F-E709-E6AF-5F408817D4F7}"/>
          </ac:picMkLst>
        </pc:picChg>
        <pc:picChg chg="del">
          <ac:chgData name="구본관" userId="098a40a9-425a-405e-8dfa-c2b7fb107c42" providerId="ADAL" clId="{8EF0FA32-9AFF-42DC-AF77-B8099BD0546F}" dt="2022-10-31T15:18:21.914" v="10" actId="478"/>
          <ac:picMkLst>
            <pc:docMk/>
            <pc:sldMk cId="2161064630" sldId="2349"/>
            <ac:picMk id="18" creationId="{649F70A3-C34A-F52D-BCB0-BB1354CFEA40}"/>
          </ac:picMkLst>
        </pc:picChg>
      </pc:sldChg>
      <pc:sldChg chg="addSp delSp modSp add del mod setBg modNotesTx">
        <pc:chgData name="구본관" userId="098a40a9-425a-405e-8dfa-c2b7fb107c42" providerId="ADAL" clId="{8EF0FA32-9AFF-42DC-AF77-B8099BD0546F}" dt="2022-11-02T13:14:28.514" v="3168" actId="47"/>
        <pc:sldMkLst>
          <pc:docMk/>
          <pc:sldMk cId="470887724" sldId="2350"/>
        </pc:sldMkLst>
        <pc:spChg chg="del">
          <ac:chgData name="구본관" userId="098a40a9-425a-405e-8dfa-c2b7fb107c42" providerId="ADAL" clId="{8EF0FA32-9AFF-42DC-AF77-B8099BD0546F}" dt="2022-11-01T14:29:13.748" v="722" actId="478"/>
          <ac:spMkLst>
            <pc:docMk/>
            <pc:sldMk cId="470887724" sldId="2350"/>
            <ac:spMk id="3" creationId="{73FEE6C5-A1BE-DA13-5323-D9E71DB1814E}"/>
          </ac:spMkLst>
        </pc:spChg>
        <pc:spChg chg="add mod">
          <ac:chgData name="구본관" userId="098a40a9-425a-405e-8dfa-c2b7fb107c42" providerId="ADAL" clId="{8EF0FA32-9AFF-42DC-AF77-B8099BD0546F}" dt="2022-11-01T14:37:53.781" v="1057" actId="20577"/>
          <ac:spMkLst>
            <pc:docMk/>
            <pc:sldMk cId="470887724" sldId="2350"/>
            <ac:spMk id="7" creationId="{A44EA981-880F-FFC2-1FDD-90DB4870A1E9}"/>
          </ac:spMkLst>
        </pc:spChg>
        <pc:spChg chg="mod">
          <ac:chgData name="구본관" userId="098a40a9-425a-405e-8dfa-c2b7fb107c42" providerId="ADAL" clId="{8EF0FA32-9AFF-42DC-AF77-B8099BD0546F}" dt="2022-11-01T14:32:29.877" v="750"/>
          <ac:spMkLst>
            <pc:docMk/>
            <pc:sldMk cId="470887724" sldId="2350"/>
            <ac:spMk id="10" creationId="{00000000-0000-0000-0000-000000000000}"/>
          </ac:spMkLst>
        </pc:spChg>
        <pc:spChg chg="mod">
          <ac:chgData name="구본관" userId="098a40a9-425a-405e-8dfa-c2b7fb107c42" providerId="ADAL" clId="{8EF0FA32-9AFF-42DC-AF77-B8099BD0546F}" dt="2022-11-01T14:29:37.173" v="736" actId="6549"/>
          <ac:spMkLst>
            <pc:docMk/>
            <pc:sldMk cId="470887724" sldId="2350"/>
            <ac:spMk id="18" creationId="{7C293E1D-7605-BBFD-F76B-F10582506C2D}"/>
          </ac:spMkLst>
        </pc:spChg>
        <pc:picChg chg="del">
          <ac:chgData name="구본관" userId="098a40a9-425a-405e-8dfa-c2b7fb107c42" providerId="ADAL" clId="{8EF0FA32-9AFF-42DC-AF77-B8099BD0546F}" dt="2022-11-01T14:29:39.155" v="737" actId="478"/>
          <ac:picMkLst>
            <pc:docMk/>
            <pc:sldMk cId="470887724" sldId="2350"/>
            <ac:picMk id="2" creationId="{692EE389-BDC9-895A-6E36-58749AC6845A}"/>
          </ac:picMkLst>
        </pc:picChg>
        <pc:picChg chg="mod">
          <ac:chgData name="구본관" userId="098a40a9-425a-405e-8dfa-c2b7fb107c42" providerId="ADAL" clId="{8EF0FA32-9AFF-42DC-AF77-B8099BD0546F}" dt="2022-11-01T14:29:40.539" v="738" actId="1076"/>
          <ac:picMkLst>
            <pc:docMk/>
            <pc:sldMk cId="470887724" sldId="2350"/>
            <ac:picMk id="4" creationId="{CC679E38-26E7-DE16-E81B-E1DBBEE72445}"/>
          </ac:picMkLst>
        </pc:picChg>
        <pc:picChg chg="add mod">
          <ac:chgData name="구본관" userId="098a40a9-425a-405e-8dfa-c2b7fb107c42" providerId="ADAL" clId="{8EF0FA32-9AFF-42DC-AF77-B8099BD0546F}" dt="2022-11-01T14:32:32.715" v="752" actId="1076"/>
          <ac:picMkLst>
            <pc:docMk/>
            <pc:sldMk cId="470887724" sldId="2350"/>
            <ac:picMk id="6" creationId="{5AF8473C-4FE6-3068-B964-073D28C65D6D}"/>
          </ac:picMkLst>
        </pc:picChg>
        <pc:picChg chg="del">
          <ac:chgData name="구본관" userId="098a40a9-425a-405e-8dfa-c2b7fb107c42" providerId="ADAL" clId="{8EF0FA32-9AFF-42DC-AF77-B8099BD0546F}" dt="2022-11-01T14:29:14.534" v="723" actId="478"/>
          <ac:picMkLst>
            <pc:docMk/>
            <pc:sldMk cId="470887724" sldId="2350"/>
            <ac:picMk id="2052" creationId="{8535278C-0B30-FC33-E326-BC821DC9012E}"/>
          </ac:picMkLst>
        </pc:picChg>
      </pc:sldChg>
      <pc:sldChg chg="new del">
        <pc:chgData name="구본관" userId="098a40a9-425a-405e-8dfa-c2b7fb107c42" providerId="ADAL" clId="{8EF0FA32-9AFF-42DC-AF77-B8099BD0546F}" dt="2022-11-02T13:13:05.388" v="3146" actId="680"/>
        <pc:sldMkLst>
          <pc:docMk/>
          <pc:sldMk cId="492680055" sldId="2351"/>
        </pc:sldMkLst>
      </pc:sldChg>
      <pc:sldChg chg="del">
        <pc:chgData name="구본관" userId="098a40a9-425a-405e-8dfa-c2b7fb107c42" providerId="ADAL" clId="{8EF0FA32-9AFF-42DC-AF77-B8099BD0546F}" dt="2022-11-02T13:13:21.459" v="3149"/>
        <pc:sldMkLst>
          <pc:docMk/>
          <pc:sldMk cId="914670933" sldId="2351"/>
        </pc:sldMkLst>
      </pc:sldChg>
      <pc:sldChg chg="del">
        <pc:chgData name="구본관" userId="098a40a9-425a-405e-8dfa-c2b7fb107c42" providerId="ADAL" clId="{8EF0FA32-9AFF-42DC-AF77-B8099BD0546F}" dt="2022-11-02T13:13:40.675" v="3157" actId="47"/>
        <pc:sldMkLst>
          <pc:docMk/>
          <pc:sldMk cId="2164182544" sldId="2351"/>
        </pc:sldMkLst>
      </pc:sldChg>
      <pc:sldChg chg="add del setBg">
        <pc:chgData name="구본관" userId="098a40a9-425a-405e-8dfa-c2b7fb107c42" providerId="ADAL" clId="{8EF0FA32-9AFF-42DC-AF77-B8099BD0546F}" dt="2022-11-02T13:13:15.955" v="3148"/>
        <pc:sldMkLst>
          <pc:docMk/>
          <pc:sldMk cId="3219176952" sldId="2351"/>
        </pc:sldMkLst>
      </pc:sldChg>
      <pc:sldChg chg="addSp delSp modSp add del mod modNotesTx">
        <pc:chgData name="구본관" userId="098a40a9-425a-405e-8dfa-c2b7fb107c42" providerId="ADAL" clId="{8EF0FA32-9AFF-42DC-AF77-B8099BD0546F}" dt="2022-11-02T13:12:57.130" v="3144" actId="47"/>
        <pc:sldMkLst>
          <pc:docMk/>
          <pc:sldMk cId="3531161589" sldId="2351"/>
        </pc:sldMkLst>
        <pc:spChg chg="del mod">
          <ac:chgData name="구본관" userId="098a40a9-425a-405e-8dfa-c2b7fb107c42" providerId="ADAL" clId="{8EF0FA32-9AFF-42DC-AF77-B8099BD0546F}" dt="2022-11-02T13:09:51.201" v="2955" actId="478"/>
          <ac:spMkLst>
            <pc:docMk/>
            <pc:sldMk cId="3531161589" sldId="2351"/>
            <ac:spMk id="7" creationId="{A44EA981-880F-FFC2-1FDD-90DB4870A1E9}"/>
          </ac:spMkLst>
        </pc:spChg>
        <pc:spChg chg="mod">
          <ac:chgData name="구본관" userId="098a40a9-425a-405e-8dfa-c2b7fb107c42" providerId="ADAL" clId="{8EF0FA32-9AFF-42DC-AF77-B8099BD0546F}" dt="2022-11-02T13:10:40.800" v="2959" actId="6549"/>
          <ac:spMkLst>
            <pc:docMk/>
            <pc:sldMk cId="3531161589" sldId="2351"/>
            <ac:spMk id="8" creationId="{00000000-0000-0000-0000-000000000000}"/>
          </ac:spMkLst>
        </pc:spChg>
        <pc:spChg chg="del">
          <ac:chgData name="구본관" userId="098a40a9-425a-405e-8dfa-c2b7fb107c42" providerId="ADAL" clId="{8EF0FA32-9AFF-42DC-AF77-B8099BD0546F}" dt="2022-11-02T13:09:48.915" v="2951" actId="478"/>
          <ac:spMkLst>
            <pc:docMk/>
            <pc:sldMk cId="3531161589" sldId="2351"/>
            <ac:spMk id="18" creationId="{7C293E1D-7605-BBFD-F76B-F10582506C2D}"/>
          </ac:spMkLst>
        </pc:spChg>
        <pc:picChg chg="add del mod">
          <ac:chgData name="구본관" userId="098a40a9-425a-405e-8dfa-c2b7fb107c42" providerId="ADAL" clId="{8EF0FA32-9AFF-42DC-AF77-B8099BD0546F}" dt="2022-11-02T13:10:07.890" v="2958" actId="478"/>
          <ac:picMkLst>
            <pc:docMk/>
            <pc:sldMk cId="3531161589" sldId="2351"/>
            <ac:picMk id="3" creationId="{5AFEB78C-83D9-1742-E653-A8E1BC16BEFF}"/>
          </ac:picMkLst>
        </pc:picChg>
        <pc:picChg chg="del">
          <ac:chgData name="구본관" userId="098a40a9-425a-405e-8dfa-c2b7fb107c42" providerId="ADAL" clId="{8EF0FA32-9AFF-42DC-AF77-B8099BD0546F}" dt="2022-11-02T13:09:49.545" v="2953" actId="478"/>
          <ac:picMkLst>
            <pc:docMk/>
            <pc:sldMk cId="3531161589" sldId="2351"/>
            <ac:picMk id="4" creationId="{CC679E38-26E7-DE16-E81B-E1DBBEE72445}"/>
          </ac:picMkLst>
        </pc:picChg>
        <pc:picChg chg="del">
          <ac:chgData name="구본관" userId="098a40a9-425a-405e-8dfa-c2b7fb107c42" providerId="ADAL" clId="{8EF0FA32-9AFF-42DC-AF77-B8099BD0546F}" dt="2022-11-02T13:09:49.249" v="2952" actId="478"/>
          <ac:picMkLst>
            <pc:docMk/>
            <pc:sldMk cId="3531161589" sldId="2351"/>
            <ac:picMk id="6" creationId="{5AF8473C-4FE6-3068-B964-073D28C65D6D}"/>
          </ac:picMkLst>
        </pc:picChg>
      </pc:sldChg>
      <pc:sldChg chg="addSp delSp modSp mod modNotesTx">
        <pc:chgData name="구본관" userId="098a40a9-425a-405e-8dfa-c2b7fb107c42" providerId="ADAL" clId="{8EF0FA32-9AFF-42DC-AF77-B8099BD0546F}" dt="2022-11-02T13:16:46.887" v="3659" actId="1076"/>
        <pc:sldMkLst>
          <pc:docMk/>
          <pc:sldMk cId="1540402239" sldId="2352"/>
        </pc:sldMkLst>
        <pc:spChg chg="add mod">
          <ac:chgData name="구본관" userId="098a40a9-425a-405e-8dfa-c2b7fb107c42" providerId="ADAL" clId="{8EF0FA32-9AFF-42DC-AF77-B8099BD0546F}" dt="2022-11-02T13:14:19.630" v="3164"/>
          <ac:spMkLst>
            <pc:docMk/>
            <pc:sldMk cId="1540402239" sldId="2352"/>
            <ac:spMk id="2" creationId="{F3508585-A995-7BDA-5E2D-DD72B38F2BD3}"/>
          </ac:spMkLst>
        </pc:spChg>
        <pc:spChg chg="add mod">
          <ac:chgData name="구본관" userId="098a40a9-425a-405e-8dfa-c2b7fb107c42" providerId="ADAL" clId="{8EF0FA32-9AFF-42DC-AF77-B8099BD0546F}" dt="2022-11-02T13:14:19.630" v="3164"/>
          <ac:spMkLst>
            <pc:docMk/>
            <pc:sldMk cId="1540402239" sldId="2352"/>
            <ac:spMk id="3" creationId="{E709E682-EAE9-B05F-62C9-FBC5C756B462}"/>
          </ac:spMkLst>
        </pc:spChg>
        <pc:spChg chg="add mod">
          <ac:chgData name="구본관" userId="098a40a9-425a-405e-8dfa-c2b7fb107c42" providerId="ADAL" clId="{8EF0FA32-9AFF-42DC-AF77-B8099BD0546F}" dt="2022-11-02T13:14:19.630" v="3164"/>
          <ac:spMkLst>
            <pc:docMk/>
            <pc:sldMk cId="1540402239" sldId="2352"/>
            <ac:spMk id="4" creationId="{2A3A5142-1167-2431-AB36-128D1C8AD077}"/>
          </ac:spMkLst>
        </pc:spChg>
        <pc:spChg chg="mod">
          <ac:chgData name="구본관" userId="098a40a9-425a-405e-8dfa-c2b7fb107c42" providerId="ADAL" clId="{8EF0FA32-9AFF-42DC-AF77-B8099BD0546F}" dt="2022-11-02T13:14:19.630" v="3164"/>
          <ac:spMkLst>
            <pc:docMk/>
            <pc:sldMk cId="1540402239" sldId="2352"/>
            <ac:spMk id="6" creationId="{6F5919EE-9738-3B4E-F181-D7025B94327B}"/>
          </ac:spMkLst>
        </pc:spChg>
        <pc:spChg chg="mod">
          <ac:chgData name="구본관" userId="098a40a9-425a-405e-8dfa-c2b7fb107c42" providerId="ADAL" clId="{8EF0FA32-9AFF-42DC-AF77-B8099BD0546F}" dt="2022-11-02T13:14:19.630" v="3164"/>
          <ac:spMkLst>
            <pc:docMk/>
            <pc:sldMk cId="1540402239" sldId="2352"/>
            <ac:spMk id="7" creationId="{20467A66-D47D-9B66-3AC9-B9B11AF9E218}"/>
          </ac:spMkLst>
        </pc:spChg>
        <pc:spChg chg="del">
          <ac:chgData name="구본관" userId="098a40a9-425a-405e-8dfa-c2b7fb107c42" providerId="ADAL" clId="{8EF0FA32-9AFF-42DC-AF77-B8099BD0546F}" dt="2022-11-02T13:14:12.067" v="3161" actId="478"/>
          <ac:spMkLst>
            <pc:docMk/>
            <pc:sldMk cId="1540402239" sldId="2352"/>
            <ac:spMk id="8" creationId="{00000000-0000-0000-0000-000000000000}"/>
          </ac:spMkLst>
        </pc:spChg>
        <pc:spChg chg="del">
          <ac:chgData name="구본관" userId="098a40a9-425a-405e-8dfa-c2b7fb107c42" providerId="ADAL" clId="{8EF0FA32-9AFF-42DC-AF77-B8099BD0546F}" dt="2022-11-02T13:14:12.067" v="3161" actId="478"/>
          <ac:spMkLst>
            <pc:docMk/>
            <pc:sldMk cId="1540402239" sldId="2352"/>
            <ac:spMk id="10" creationId="{00000000-0000-0000-0000-000000000000}"/>
          </ac:spMkLst>
        </pc:spChg>
        <pc:spChg chg="del">
          <ac:chgData name="구본관" userId="098a40a9-425a-405e-8dfa-c2b7fb107c42" providerId="ADAL" clId="{8EF0FA32-9AFF-42DC-AF77-B8099BD0546F}" dt="2022-11-02T13:14:12.067" v="3161" actId="478"/>
          <ac:spMkLst>
            <pc:docMk/>
            <pc:sldMk cId="1540402239" sldId="2352"/>
            <ac:spMk id="11" creationId="{00000000-0000-0000-0000-000000000000}"/>
          </ac:spMkLst>
        </pc:spChg>
        <pc:spChg chg="mod">
          <ac:chgData name="구본관" userId="098a40a9-425a-405e-8dfa-c2b7fb107c42" providerId="ADAL" clId="{8EF0FA32-9AFF-42DC-AF77-B8099BD0546F}" dt="2022-11-02T13:14:19.630" v="3164"/>
          <ac:spMkLst>
            <pc:docMk/>
            <pc:sldMk cId="1540402239" sldId="2352"/>
            <ac:spMk id="15" creationId="{A71E8326-417B-C3C6-7150-C6722FAB23FE}"/>
          </ac:spMkLst>
        </pc:spChg>
        <pc:spChg chg="mod">
          <ac:chgData name="구본관" userId="098a40a9-425a-405e-8dfa-c2b7fb107c42" providerId="ADAL" clId="{8EF0FA32-9AFF-42DC-AF77-B8099BD0546F}" dt="2022-11-02T13:14:19.630" v="3164"/>
          <ac:spMkLst>
            <pc:docMk/>
            <pc:sldMk cId="1540402239" sldId="2352"/>
            <ac:spMk id="16" creationId="{337A5856-BD92-DDE6-B361-99C0B1032BC6}"/>
          </ac:spMkLst>
        </pc:spChg>
        <pc:spChg chg="mod">
          <ac:chgData name="구본관" userId="098a40a9-425a-405e-8dfa-c2b7fb107c42" providerId="ADAL" clId="{8EF0FA32-9AFF-42DC-AF77-B8099BD0546F}" dt="2022-11-02T13:14:19.630" v="3164"/>
          <ac:spMkLst>
            <pc:docMk/>
            <pc:sldMk cId="1540402239" sldId="2352"/>
            <ac:spMk id="17" creationId="{11026226-F61B-103B-0B8A-E26E33E8CB47}"/>
          </ac:spMkLst>
        </pc:spChg>
        <pc:spChg chg="mod">
          <ac:chgData name="구본관" userId="098a40a9-425a-405e-8dfa-c2b7fb107c42" providerId="ADAL" clId="{8EF0FA32-9AFF-42DC-AF77-B8099BD0546F}" dt="2022-11-02T13:14:19.630" v="3164"/>
          <ac:spMkLst>
            <pc:docMk/>
            <pc:sldMk cId="1540402239" sldId="2352"/>
            <ac:spMk id="18" creationId="{F760561F-AEB1-4FE1-823B-76C1AF4FAD96}"/>
          </ac:spMkLst>
        </pc:spChg>
        <pc:spChg chg="add mod">
          <ac:chgData name="구본관" userId="098a40a9-425a-405e-8dfa-c2b7fb107c42" providerId="ADAL" clId="{8EF0FA32-9AFF-42DC-AF77-B8099BD0546F}" dt="2022-11-02T13:14:19.630" v="3164"/>
          <ac:spMkLst>
            <pc:docMk/>
            <pc:sldMk cId="1540402239" sldId="2352"/>
            <ac:spMk id="19" creationId="{41FE279F-3F0C-FB0B-E299-99F18203D594}"/>
          </ac:spMkLst>
        </pc:spChg>
        <pc:spChg chg="add mod">
          <ac:chgData name="구본관" userId="098a40a9-425a-405e-8dfa-c2b7fb107c42" providerId="ADAL" clId="{8EF0FA32-9AFF-42DC-AF77-B8099BD0546F}" dt="2022-11-02T13:15:01.960" v="3278"/>
          <ac:spMkLst>
            <pc:docMk/>
            <pc:sldMk cId="1540402239" sldId="2352"/>
            <ac:spMk id="20" creationId="{06C93FEE-C65E-E24B-FFB0-10FEFF2B9A88}"/>
          </ac:spMkLst>
        </pc:spChg>
        <pc:spChg chg="add mod">
          <ac:chgData name="구본관" userId="098a40a9-425a-405e-8dfa-c2b7fb107c42" providerId="ADAL" clId="{8EF0FA32-9AFF-42DC-AF77-B8099BD0546F}" dt="2022-11-02T13:14:19.630" v="3164"/>
          <ac:spMkLst>
            <pc:docMk/>
            <pc:sldMk cId="1540402239" sldId="2352"/>
            <ac:spMk id="24" creationId="{BDE5C3D9-E4A7-1EBF-C66E-77955213FA86}"/>
          </ac:spMkLst>
        </pc:spChg>
        <pc:grpChg chg="add mod">
          <ac:chgData name="구본관" userId="098a40a9-425a-405e-8dfa-c2b7fb107c42" providerId="ADAL" clId="{8EF0FA32-9AFF-42DC-AF77-B8099BD0546F}" dt="2022-11-02T13:14:19.630" v="3164"/>
          <ac:grpSpMkLst>
            <pc:docMk/>
            <pc:sldMk cId="1540402239" sldId="2352"/>
            <ac:grpSpMk id="5" creationId="{17B153EB-A6DF-794E-D1C2-05CEF4303A15}"/>
          </ac:grpSpMkLst>
        </pc:grpChg>
        <pc:grpChg chg="del">
          <ac:chgData name="구본관" userId="098a40a9-425a-405e-8dfa-c2b7fb107c42" providerId="ADAL" clId="{8EF0FA32-9AFF-42DC-AF77-B8099BD0546F}" dt="2022-11-02T13:14:12.067" v="3161" actId="478"/>
          <ac:grpSpMkLst>
            <pc:docMk/>
            <pc:sldMk cId="1540402239" sldId="2352"/>
            <ac:grpSpMk id="23" creationId="{00000000-0000-0000-0000-000000000000}"/>
          </ac:grpSpMkLst>
        </pc:grpChg>
        <pc:picChg chg="add mod">
          <ac:chgData name="구본관" userId="098a40a9-425a-405e-8dfa-c2b7fb107c42" providerId="ADAL" clId="{8EF0FA32-9AFF-42DC-AF77-B8099BD0546F}" dt="2022-11-02T13:14:19.630" v="3164"/>
          <ac:picMkLst>
            <pc:docMk/>
            <pc:sldMk cId="1540402239" sldId="2352"/>
            <ac:picMk id="25" creationId="{55229B46-82A4-E3EF-7372-587A0D0FDA83}"/>
          </ac:picMkLst>
        </pc:picChg>
        <pc:picChg chg="add mod">
          <ac:chgData name="구본관" userId="098a40a9-425a-405e-8dfa-c2b7fb107c42" providerId="ADAL" clId="{8EF0FA32-9AFF-42DC-AF77-B8099BD0546F}" dt="2022-11-02T13:16:46.887" v="3659" actId="1076"/>
          <ac:picMkLst>
            <pc:docMk/>
            <pc:sldMk cId="1540402239" sldId="2352"/>
            <ac:picMk id="26" creationId="{98EC6623-31F7-6B14-6CE5-E75C858394C7}"/>
          </ac:picMkLst>
        </pc:picChg>
      </pc:sldChg>
      <pc:sldChg chg="delSp modSp del mod">
        <pc:chgData name="구본관" userId="098a40a9-425a-405e-8dfa-c2b7fb107c42" providerId="ADAL" clId="{8EF0FA32-9AFF-42DC-AF77-B8099BD0546F}" dt="2022-11-02T13:13:53.525" v="3159" actId="47"/>
        <pc:sldMkLst>
          <pc:docMk/>
          <pc:sldMk cId="2549720556" sldId="2352"/>
        </pc:sldMkLst>
        <pc:spChg chg="del">
          <ac:chgData name="구본관" userId="098a40a9-425a-405e-8dfa-c2b7fb107c42" providerId="ADAL" clId="{8EF0FA32-9AFF-42DC-AF77-B8099BD0546F}" dt="2022-11-02T13:13:38.545" v="3156" actId="478"/>
          <ac:spMkLst>
            <pc:docMk/>
            <pc:sldMk cId="2549720556" sldId="2352"/>
            <ac:spMk id="2" creationId="{F1E16EB6-EBDC-9DB2-C8B6-EE973D5CFC1F}"/>
          </ac:spMkLst>
        </pc:spChg>
        <pc:spChg chg="del">
          <ac:chgData name="구본관" userId="098a40a9-425a-405e-8dfa-c2b7fb107c42" providerId="ADAL" clId="{8EF0FA32-9AFF-42DC-AF77-B8099BD0546F}" dt="2022-11-02T13:13:38.545" v="3156" actId="478"/>
          <ac:spMkLst>
            <pc:docMk/>
            <pc:sldMk cId="2549720556" sldId="2352"/>
            <ac:spMk id="3" creationId="{7998DF80-6BF3-0B1F-EDB6-037BADFD9BED}"/>
          </ac:spMkLst>
        </pc:spChg>
        <pc:spChg chg="del">
          <ac:chgData name="구본관" userId="098a40a9-425a-405e-8dfa-c2b7fb107c42" providerId="ADAL" clId="{8EF0FA32-9AFF-42DC-AF77-B8099BD0546F}" dt="2022-11-02T13:13:38.545" v="3156" actId="478"/>
          <ac:spMkLst>
            <pc:docMk/>
            <pc:sldMk cId="2549720556" sldId="2352"/>
            <ac:spMk id="5" creationId="{371244DE-9990-57D3-15EE-C32B7C793EA0}"/>
          </ac:spMkLst>
        </pc:spChg>
        <pc:spChg chg="del">
          <ac:chgData name="구본관" userId="098a40a9-425a-405e-8dfa-c2b7fb107c42" providerId="ADAL" clId="{8EF0FA32-9AFF-42DC-AF77-B8099BD0546F}" dt="2022-11-02T13:13:38.545" v="3156" actId="478"/>
          <ac:spMkLst>
            <pc:docMk/>
            <pc:sldMk cId="2549720556" sldId="2352"/>
            <ac:spMk id="6" creationId="{FF0F7F0A-0501-891A-02A0-4FA8C60627DC}"/>
          </ac:spMkLst>
        </pc:spChg>
        <pc:spChg chg="del mod">
          <ac:chgData name="구본관" userId="098a40a9-425a-405e-8dfa-c2b7fb107c42" providerId="ADAL" clId="{8EF0FA32-9AFF-42DC-AF77-B8099BD0546F}" dt="2022-11-02T13:13:31.161" v="3152" actId="478"/>
          <ac:spMkLst>
            <pc:docMk/>
            <pc:sldMk cId="2549720556" sldId="2352"/>
            <ac:spMk id="15" creationId="{5378F742-B794-F5EA-7993-0D615DBA931E}"/>
          </ac:spMkLst>
        </pc:spChg>
        <pc:spChg chg="del">
          <ac:chgData name="구본관" userId="098a40a9-425a-405e-8dfa-c2b7fb107c42" providerId="ADAL" clId="{8EF0FA32-9AFF-42DC-AF77-B8099BD0546F}" dt="2022-11-02T13:13:30.084" v="3151" actId="478"/>
          <ac:spMkLst>
            <pc:docMk/>
            <pc:sldMk cId="2549720556" sldId="2352"/>
            <ac:spMk id="16" creationId="{F210C50C-124F-71E6-7256-91DD5CA0B2F9}"/>
          </ac:spMkLst>
        </pc:spChg>
        <pc:spChg chg="del mod">
          <ac:chgData name="구본관" userId="098a40a9-425a-405e-8dfa-c2b7fb107c42" providerId="ADAL" clId="{8EF0FA32-9AFF-42DC-AF77-B8099BD0546F}" dt="2022-11-02T13:13:38.545" v="3156" actId="478"/>
          <ac:spMkLst>
            <pc:docMk/>
            <pc:sldMk cId="2549720556" sldId="2352"/>
            <ac:spMk id="26" creationId="{1A0A8655-CE3F-E8E6-C3CC-94205E8FA8CA}"/>
          </ac:spMkLst>
        </pc:spChg>
        <pc:spChg chg="del">
          <ac:chgData name="구본관" userId="098a40a9-425a-405e-8dfa-c2b7fb107c42" providerId="ADAL" clId="{8EF0FA32-9AFF-42DC-AF77-B8099BD0546F}" dt="2022-11-02T13:13:38.545" v="3156" actId="478"/>
          <ac:spMkLst>
            <pc:docMk/>
            <pc:sldMk cId="2549720556" sldId="2352"/>
            <ac:spMk id="27" creationId="{86907617-3537-F65F-E7BF-3DCE346CF14A}"/>
          </ac:spMkLst>
        </pc:spChg>
        <pc:picChg chg="del">
          <ac:chgData name="구본관" userId="098a40a9-425a-405e-8dfa-c2b7fb107c42" providerId="ADAL" clId="{8EF0FA32-9AFF-42DC-AF77-B8099BD0546F}" dt="2022-11-02T13:13:31.833" v="3153" actId="478"/>
          <ac:picMkLst>
            <pc:docMk/>
            <pc:sldMk cId="2549720556" sldId="2352"/>
            <ac:picMk id="18" creationId="{03F6D09B-CBB8-DC8D-9F48-9DA3A7DA4923}"/>
          </ac:picMkLst>
        </pc:picChg>
        <pc:picChg chg="del">
          <ac:chgData name="구본관" userId="098a40a9-425a-405e-8dfa-c2b7fb107c42" providerId="ADAL" clId="{8EF0FA32-9AFF-42DC-AF77-B8099BD0546F}" dt="2022-11-02T13:13:32.304" v="3154" actId="478"/>
          <ac:picMkLst>
            <pc:docMk/>
            <pc:sldMk cId="2549720556" sldId="2352"/>
            <ac:picMk id="20" creationId="{A2C3293C-C3AE-3E7B-A5F4-C7F0EFE446EF}"/>
          </ac:picMkLst>
        </pc:picChg>
      </pc:sldChg>
      <pc:sldChg chg="addSp modSp mod modNotesTx">
        <pc:chgData name="구본관" userId="098a40a9-425a-405e-8dfa-c2b7fb107c42" providerId="ADAL" clId="{8EF0FA32-9AFF-42DC-AF77-B8099BD0546F}" dt="2022-11-02T13:18:00.600" v="4057" actId="20577"/>
        <pc:sldMkLst>
          <pc:docMk/>
          <pc:sldMk cId="576364682" sldId="2353"/>
        </pc:sldMkLst>
        <pc:spChg chg="add mod">
          <ac:chgData name="구본관" userId="098a40a9-425a-405e-8dfa-c2b7fb107c42" providerId="ADAL" clId="{8EF0FA32-9AFF-42DC-AF77-B8099BD0546F}" dt="2022-11-02T13:14:22.788" v="3165"/>
          <ac:spMkLst>
            <pc:docMk/>
            <pc:sldMk cId="576364682" sldId="2353"/>
            <ac:spMk id="2" creationId="{A8576899-893E-C2CF-B158-B508D52BB605}"/>
          </ac:spMkLst>
        </pc:spChg>
        <pc:spChg chg="add mod">
          <ac:chgData name="구본관" userId="098a40a9-425a-405e-8dfa-c2b7fb107c42" providerId="ADAL" clId="{8EF0FA32-9AFF-42DC-AF77-B8099BD0546F}" dt="2022-11-02T13:14:22.788" v="3165"/>
          <ac:spMkLst>
            <pc:docMk/>
            <pc:sldMk cId="576364682" sldId="2353"/>
            <ac:spMk id="3" creationId="{FA1EADC8-4339-A3AD-864E-6D308ED4874B}"/>
          </ac:spMkLst>
        </pc:spChg>
        <pc:spChg chg="add mod">
          <ac:chgData name="구본관" userId="098a40a9-425a-405e-8dfa-c2b7fb107c42" providerId="ADAL" clId="{8EF0FA32-9AFF-42DC-AF77-B8099BD0546F}" dt="2022-11-02T13:14:22.788" v="3165"/>
          <ac:spMkLst>
            <pc:docMk/>
            <pc:sldMk cId="576364682" sldId="2353"/>
            <ac:spMk id="4" creationId="{01FA1CFA-8328-FC0D-7DB2-F48BFA47AAE0}"/>
          </ac:spMkLst>
        </pc:spChg>
        <pc:spChg chg="mod">
          <ac:chgData name="구본관" userId="098a40a9-425a-405e-8dfa-c2b7fb107c42" providerId="ADAL" clId="{8EF0FA32-9AFF-42DC-AF77-B8099BD0546F}" dt="2022-11-02T13:14:22.788" v="3165"/>
          <ac:spMkLst>
            <pc:docMk/>
            <pc:sldMk cId="576364682" sldId="2353"/>
            <ac:spMk id="6" creationId="{5807FDB4-4A05-948B-D594-A38D7EF80493}"/>
          </ac:spMkLst>
        </pc:spChg>
        <pc:spChg chg="mod">
          <ac:chgData name="구본관" userId="098a40a9-425a-405e-8dfa-c2b7fb107c42" providerId="ADAL" clId="{8EF0FA32-9AFF-42DC-AF77-B8099BD0546F}" dt="2022-11-02T13:14:22.788" v="3165"/>
          <ac:spMkLst>
            <pc:docMk/>
            <pc:sldMk cId="576364682" sldId="2353"/>
            <ac:spMk id="7" creationId="{F4CFA5EE-77B7-9A2C-B7DE-CA1323DD7726}"/>
          </ac:spMkLst>
        </pc:spChg>
        <pc:spChg chg="mod">
          <ac:chgData name="구본관" userId="098a40a9-425a-405e-8dfa-c2b7fb107c42" providerId="ADAL" clId="{8EF0FA32-9AFF-42DC-AF77-B8099BD0546F}" dt="2022-11-02T13:14:22.788" v="3165"/>
          <ac:spMkLst>
            <pc:docMk/>
            <pc:sldMk cId="576364682" sldId="2353"/>
            <ac:spMk id="8" creationId="{78AD6EC1-1D1A-0D35-9475-ABB1566D9C30}"/>
          </ac:spMkLst>
        </pc:spChg>
        <pc:spChg chg="mod">
          <ac:chgData name="구본관" userId="098a40a9-425a-405e-8dfa-c2b7fb107c42" providerId="ADAL" clId="{8EF0FA32-9AFF-42DC-AF77-B8099BD0546F}" dt="2022-11-02T13:14:22.788" v="3165"/>
          <ac:spMkLst>
            <pc:docMk/>
            <pc:sldMk cId="576364682" sldId="2353"/>
            <ac:spMk id="9" creationId="{57E3EFD2-9066-2381-B715-99DAA52E4C6C}"/>
          </ac:spMkLst>
        </pc:spChg>
        <pc:spChg chg="mod">
          <ac:chgData name="구본관" userId="098a40a9-425a-405e-8dfa-c2b7fb107c42" providerId="ADAL" clId="{8EF0FA32-9AFF-42DC-AF77-B8099BD0546F}" dt="2022-11-02T13:14:22.788" v="3165"/>
          <ac:spMkLst>
            <pc:docMk/>
            <pc:sldMk cId="576364682" sldId="2353"/>
            <ac:spMk id="10" creationId="{5AE45135-42D7-7AA3-20B9-45BC4681068E}"/>
          </ac:spMkLst>
        </pc:spChg>
        <pc:spChg chg="mod">
          <ac:chgData name="구본관" userId="098a40a9-425a-405e-8dfa-c2b7fb107c42" providerId="ADAL" clId="{8EF0FA32-9AFF-42DC-AF77-B8099BD0546F}" dt="2022-11-02T13:14:22.788" v="3165"/>
          <ac:spMkLst>
            <pc:docMk/>
            <pc:sldMk cId="576364682" sldId="2353"/>
            <ac:spMk id="11" creationId="{353CB6C9-E460-1405-879B-1752F174F531}"/>
          </ac:spMkLst>
        </pc:spChg>
        <pc:spChg chg="add mod">
          <ac:chgData name="구본관" userId="098a40a9-425a-405e-8dfa-c2b7fb107c42" providerId="ADAL" clId="{8EF0FA32-9AFF-42DC-AF77-B8099BD0546F}" dt="2022-11-02T13:14:22.788" v="3165"/>
          <ac:spMkLst>
            <pc:docMk/>
            <pc:sldMk cId="576364682" sldId="2353"/>
            <ac:spMk id="12" creationId="{78973B61-BDB9-EC72-42B0-5620A327134F}"/>
          </ac:spMkLst>
        </pc:spChg>
        <pc:spChg chg="add mod">
          <ac:chgData name="구본관" userId="098a40a9-425a-405e-8dfa-c2b7fb107c42" providerId="ADAL" clId="{8EF0FA32-9AFF-42DC-AF77-B8099BD0546F}" dt="2022-11-02T13:14:22.788" v="3165"/>
          <ac:spMkLst>
            <pc:docMk/>
            <pc:sldMk cId="576364682" sldId="2353"/>
            <ac:spMk id="13" creationId="{260E9C1D-47EA-C145-12F4-54DBC3227400}"/>
          </ac:spMkLst>
        </pc:spChg>
        <pc:spChg chg="add mod">
          <ac:chgData name="구본관" userId="098a40a9-425a-405e-8dfa-c2b7fb107c42" providerId="ADAL" clId="{8EF0FA32-9AFF-42DC-AF77-B8099BD0546F}" dt="2022-11-02T13:14:22.788" v="3165"/>
          <ac:spMkLst>
            <pc:docMk/>
            <pc:sldMk cId="576364682" sldId="2353"/>
            <ac:spMk id="16" creationId="{5EF6C923-FAF5-1948-DC07-29432B8BCF32}"/>
          </ac:spMkLst>
        </pc:spChg>
        <pc:grpChg chg="add mod">
          <ac:chgData name="구본관" userId="098a40a9-425a-405e-8dfa-c2b7fb107c42" providerId="ADAL" clId="{8EF0FA32-9AFF-42DC-AF77-B8099BD0546F}" dt="2022-11-02T13:14:22.788" v="3165"/>
          <ac:grpSpMkLst>
            <pc:docMk/>
            <pc:sldMk cId="576364682" sldId="2353"/>
            <ac:grpSpMk id="5" creationId="{0E14C4F1-4E68-1591-D925-644B3DAA99E9}"/>
          </ac:grpSpMkLst>
        </pc:grpChg>
        <pc:picChg chg="add mod">
          <ac:chgData name="구본관" userId="098a40a9-425a-405e-8dfa-c2b7fb107c42" providerId="ADAL" clId="{8EF0FA32-9AFF-42DC-AF77-B8099BD0546F}" dt="2022-11-02T13:16:58.815" v="3668" actId="1076"/>
          <ac:picMkLst>
            <pc:docMk/>
            <pc:sldMk cId="576364682" sldId="2353"/>
            <ac:picMk id="14" creationId="{9ABD6E49-D539-77AA-B064-0A71B8A5ADA3}"/>
          </ac:picMkLst>
        </pc:picChg>
        <pc:picChg chg="add mod">
          <ac:chgData name="구본관" userId="098a40a9-425a-405e-8dfa-c2b7fb107c42" providerId="ADAL" clId="{8EF0FA32-9AFF-42DC-AF77-B8099BD0546F}" dt="2022-11-02T13:16:59.534" v="3669" actId="1076"/>
          <ac:picMkLst>
            <pc:docMk/>
            <pc:sldMk cId="576364682" sldId="2353"/>
            <ac:picMk id="15" creationId="{1D1CFE6D-0272-EB7A-14C9-DF6711998F3F}"/>
          </ac:picMkLst>
        </pc:picChg>
      </pc:sldChg>
      <pc:sldChg chg="add del setBg">
        <pc:chgData name="구본관" userId="098a40a9-425a-405e-8dfa-c2b7fb107c42" providerId="ADAL" clId="{8EF0FA32-9AFF-42DC-AF77-B8099BD0546F}" dt="2022-11-02T13:14:14.366" v="3163"/>
        <pc:sldMkLst>
          <pc:docMk/>
          <pc:sldMk cId="1090483397" sldId="2353"/>
        </pc:sldMkLst>
      </pc:sldChg>
      <pc:sldChg chg="delSp del mod">
        <pc:chgData name="구본관" userId="098a40a9-425a-405e-8dfa-c2b7fb107c42" providerId="ADAL" clId="{8EF0FA32-9AFF-42DC-AF77-B8099BD0546F}" dt="2022-11-02T13:13:54.369" v="3160" actId="47"/>
        <pc:sldMkLst>
          <pc:docMk/>
          <pc:sldMk cId="3972719127" sldId="2353"/>
        </pc:sldMkLst>
        <pc:spChg chg="del">
          <ac:chgData name="구본관" userId="098a40a9-425a-405e-8dfa-c2b7fb107c42" providerId="ADAL" clId="{8EF0FA32-9AFF-42DC-AF77-B8099BD0546F}" dt="2022-11-02T13:13:47.785" v="3158" actId="478"/>
          <ac:spMkLst>
            <pc:docMk/>
            <pc:sldMk cId="3972719127" sldId="2353"/>
            <ac:spMk id="10" creationId="{00000000-0000-0000-0000-000000000000}"/>
          </ac:spMkLst>
        </pc:spChg>
      </pc:sldChg>
    </pc:docChg>
  </pc:docChgLst>
  <pc:docChgLst>
    <pc:chgData name="구본관" userId="S::rnqhscjf3333@konkuk.ac.kr::098a40a9-425a-405e-8dfa-c2b7fb107c42" providerId="AD" clId="Web-{E0164B47-0643-40CF-8016-DDCD5768CE9D}"/>
    <pc:docChg chg="modSld">
      <pc:chgData name="구본관" userId="S::rnqhscjf3333@konkuk.ac.kr::098a40a9-425a-405e-8dfa-c2b7fb107c42" providerId="AD" clId="Web-{E0164B47-0643-40CF-8016-DDCD5768CE9D}" dt="2022-11-29T10:05:51.984" v="11" actId="1076"/>
      <pc:docMkLst>
        <pc:docMk/>
      </pc:docMkLst>
      <pc:sldChg chg="addSp delSp modSp">
        <pc:chgData name="구본관" userId="S::rnqhscjf3333@konkuk.ac.kr::098a40a9-425a-405e-8dfa-c2b7fb107c42" providerId="AD" clId="Web-{E0164B47-0643-40CF-8016-DDCD5768CE9D}" dt="2022-11-29T10:05:51.984" v="11" actId="1076"/>
        <pc:sldMkLst>
          <pc:docMk/>
          <pc:sldMk cId="1810733608" sldId="2356"/>
        </pc:sldMkLst>
        <pc:picChg chg="add del mod">
          <ac:chgData name="구본관" userId="S::rnqhscjf3333@konkuk.ac.kr::098a40a9-425a-405e-8dfa-c2b7fb107c42" providerId="AD" clId="Web-{E0164B47-0643-40CF-8016-DDCD5768CE9D}" dt="2022-11-29T10:03:47.148" v="2"/>
          <ac:picMkLst>
            <pc:docMk/>
            <pc:sldMk cId="1810733608" sldId="2356"/>
            <ac:picMk id="3" creationId="{72D10521-C535-6554-1F48-9C4C9576BAC0}"/>
          </ac:picMkLst>
        </pc:picChg>
        <pc:picChg chg="add mod">
          <ac:chgData name="구본관" userId="S::rnqhscjf3333@konkuk.ac.kr::098a40a9-425a-405e-8dfa-c2b7fb107c42" providerId="AD" clId="Web-{E0164B47-0643-40CF-8016-DDCD5768CE9D}" dt="2022-11-29T10:05:51.984" v="11" actId="1076"/>
          <ac:picMkLst>
            <pc:docMk/>
            <pc:sldMk cId="1810733608" sldId="2356"/>
            <ac:picMk id="4" creationId="{924E19BC-1370-0219-8537-1EBE6A65E4E3}"/>
          </ac:picMkLst>
        </pc:picChg>
      </pc:sldChg>
    </pc:docChg>
  </pc:docChgLst>
  <pc:docChgLst>
    <pc:chgData name="김진혁" userId="S::kjh1008@konkuk.ac.kr::75bb935a-b4b5-464d-aa38-1a1d84529147" providerId="AD" clId="Web-{5039C1FF-B732-4776-A568-F6B10B4B63A1}"/>
    <pc:docChg chg="modSld">
      <pc:chgData name="김진혁" userId="S::kjh1008@konkuk.ac.kr::75bb935a-b4b5-464d-aa38-1a1d84529147" providerId="AD" clId="Web-{5039C1FF-B732-4776-A568-F6B10B4B63A1}" dt="2022-11-28T17:39:18.164" v="0"/>
      <pc:docMkLst>
        <pc:docMk/>
      </pc:docMkLst>
      <pc:sldChg chg="delSp modSp">
        <pc:chgData name="김진혁" userId="S::kjh1008@konkuk.ac.kr::75bb935a-b4b5-464d-aa38-1a1d84529147" providerId="AD" clId="Web-{5039C1FF-B732-4776-A568-F6B10B4B63A1}" dt="2022-11-28T17:39:18.164" v="0"/>
        <pc:sldMkLst>
          <pc:docMk/>
          <pc:sldMk cId="324240899" sldId="2374"/>
        </pc:sldMkLst>
        <pc:cxnChg chg="del mod">
          <ac:chgData name="김진혁" userId="S::kjh1008@konkuk.ac.kr::75bb935a-b4b5-464d-aa38-1a1d84529147" providerId="AD" clId="Web-{5039C1FF-B732-4776-A568-F6B10B4B63A1}" dt="2022-11-28T17:39:18.164" v="0"/>
          <ac:cxnSpMkLst>
            <pc:docMk/>
            <pc:sldMk cId="324240899" sldId="2374"/>
            <ac:cxnSpMk id="20" creationId="{3628CFBB-0293-8674-087A-E23EFB19E160}"/>
          </ac:cxnSpMkLst>
        </pc:cxnChg>
      </pc:sldChg>
    </pc:docChg>
  </pc:docChgLst>
  <pc:docChgLst>
    <pc:chgData name="김진혁" userId="S::kjh1008@konkuk.ac.kr::75bb935a-b4b5-464d-aa38-1a1d84529147" providerId="AD" clId="Web-{797470B6-F13C-4800-8524-4B1E51F2CEDB}"/>
    <pc:docChg chg="modSld">
      <pc:chgData name="김진혁" userId="S::kjh1008@konkuk.ac.kr::75bb935a-b4b5-464d-aa38-1a1d84529147" providerId="AD" clId="Web-{797470B6-F13C-4800-8524-4B1E51F2CEDB}" dt="2022-11-29T13:17:17.417" v="1" actId="1076"/>
      <pc:docMkLst>
        <pc:docMk/>
      </pc:docMkLst>
      <pc:sldChg chg="modSp">
        <pc:chgData name="김진혁" userId="S::kjh1008@konkuk.ac.kr::75bb935a-b4b5-464d-aa38-1a1d84529147" providerId="AD" clId="Web-{797470B6-F13C-4800-8524-4B1E51F2CEDB}" dt="2022-11-29T13:17:17.417" v="1" actId="1076"/>
        <pc:sldMkLst>
          <pc:docMk/>
          <pc:sldMk cId="1715443678" sldId="2343"/>
        </pc:sldMkLst>
        <pc:spChg chg="mod">
          <ac:chgData name="김진혁" userId="S::kjh1008@konkuk.ac.kr::75bb935a-b4b5-464d-aa38-1a1d84529147" providerId="AD" clId="Web-{797470B6-F13C-4800-8524-4B1E51F2CEDB}" dt="2022-11-29T13:17:17.417" v="1" actId="1076"/>
          <ac:spMkLst>
            <pc:docMk/>
            <pc:sldMk cId="1715443678" sldId="2343"/>
            <ac:spMk id="53" creationId="{EC1C6A76-585C-9374-53D2-75E0E07E784E}"/>
          </ac:spMkLst>
        </pc:spChg>
      </pc:sldChg>
    </pc:docChg>
  </pc:docChgLst>
  <pc:docChgLst>
    <pc:chgData name="이진욱" userId="8e4291ec-571d-48cb-82c7-c3159436ebdb" providerId="ADAL" clId="{E8C3F1B0-F2AE-4C0E-B372-FB4299E224D7}"/>
    <pc:docChg chg="undo custSel delSld modSld sldOrd">
      <pc:chgData name="이진욱" userId="8e4291ec-571d-48cb-82c7-c3159436ebdb" providerId="ADAL" clId="{E8C3F1B0-F2AE-4C0E-B372-FB4299E224D7}" dt="2022-10-30T12:06:08.950" v="2504" actId="692"/>
      <pc:docMkLst>
        <pc:docMk/>
      </pc:docMkLst>
      <pc:sldChg chg="addSp delSp modSp mod">
        <pc:chgData name="이진욱" userId="8e4291ec-571d-48cb-82c7-c3159436ebdb" providerId="ADAL" clId="{E8C3F1B0-F2AE-4C0E-B372-FB4299E224D7}" dt="2022-10-30T12:06:08.950" v="2504" actId="692"/>
        <pc:sldMkLst>
          <pc:docMk/>
          <pc:sldMk cId="1952857719" sldId="256"/>
        </pc:sldMkLst>
        <pc:spChg chg="mod">
          <ac:chgData name="이진욱" userId="8e4291ec-571d-48cb-82c7-c3159436ebdb" providerId="ADAL" clId="{E8C3F1B0-F2AE-4C0E-B372-FB4299E224D7}" dt="2022-10-30T12:06:08.950" v="2504" actId="692"/>
          <ac:spMkLst>
            <pc:docMk/>
            <pc:sldMk cId="1952857719" sldId="256"/>
            <ac:spMk id="7" creationId="{04B8272E-6DAC-EE4F-FFE7-048242A67BA0}"/>
          </ac:spMkLst>
        </pc:spChg>
        <pc:picChg chg="del">
          <ac:chgData name="이진욱" userId="8e4291ec-571d-48cb-82c7-c3159436ebdb" providerId="ADAL" clId="{E8C3F1B0-F2AE-4C0E-B372-FB4299E224D7}" dt="2022-10-30T12:02:44.620" v="2480" actId="478"/>
          <ac:picMkLst>
            <pc:docMk/>
            <pc:sldMk cId="1952857719" sldId="256"/>
            <ac:picMk id="3" creationId="{49897727-ADFB-DA31-1AE7-795B1BCFC96A}"/>
          </ac:picMkLst>
        </pc:picChg>
        <pc:picChg chg="add mod ord">
          <ac:chgData name="이진욱" userId="8e4291ec-571d-48cb-82c7-c3159436ebdb" providerId="ADAL" clId="{E8C3F1B0-F2AE-4C0E-B372-FB4299E224D7}" dt="2022-10-30T12:04:36.758" v="2493" actId="1076"/>
          <ac:picMkLst>
            <pc:docMk/>
            <pc:sldMk cId="1952857719" sldId="256"/>
            <ac:picMk id="4" creationId="{8E7DAD92-7CF1-C8B5-2A2A-C36856E8B47A}"/>
          </ac:picMkLst>
        </pc:picChg>
      </pc:sldChg>
      <pc:sldChg chg="addSp delSp modSp mod">
        <pc:chgData name="이진욱" userId="8e4291ec-571d-48cb-82c7-c3159436ebdb" providerId="ADAL" clId="{E8C3F1B0-F2AE-4C0E-B372-FB4299E224D7}" dt="2022-10-30T10:22:41.171" v="257" actId="1076"/>
        <pc:sldMkLst>
          <pc:docMk/>
          <pc:sldMk cId="3848816897" sldId="258"/>
        </pc:sldMkLst>
        <pc:spChg chg="del">
          <ac:chgData name="이진욱" userId="8e4291ec-571d-48cb-82c7-c3159436ebdb" providerId="ADAL" clId="{E8C3F1B0-F2AE-4C0E-B372-FB4299E224D7}" dt="2022-10-30T10:18:10.845" v="122" actId="478"/>
          <ac:spMkLst>
            <pc:docMk/>
            <pc:sldMk cId="3848816897" sldId="258"/>
            <ac:spMk id="2" creationId="{F1E16EB6-EBDC-9DB2-C8B6-EE973D5CFC1F}"/>
          </ac:spMkLst>
        </pc:spChg>
        <pc:spChg chg="del">
          <ac:chgData name="이진욱" userId="8e4291ec-571d-48cb-82c7-c3159436ebdb" providerId="ADAL" clId="{E8C3F1B0-F2AE-4C0E-B372-FB4299E224D7}" dt="2022-10-30T10:18:11.350" v="123" actId="478"/>
          <ac:spMkLst>
            <pc:docMk/>
            <pc:sldMk cId="3848816897" sldId="258"/>
            <ac:spMk id="3" creationId="{7998DF80-6BF3-0B1F-EDB6-037BADFD9BED}"/>
          </ac:spMkLst>
        </pc:spChg>
        <pc:spChg chg="add mod">
          <ac:chgData name="이진욱" userId="8e4291ec-571d-48cb-82c7-c3159436ebdb" providerId="ADAL" clId="{E8C3F1B0-F2AE-4C0E-B372-FB4299E224D7}" dt="2022-10-30T10:20:44.196" v="242" actId="1076"/>
          <ac:spMkLst>
            <pc:docMk/>
            <pc:sldMk cId="3848816897" sldId="258"/>
            <ac:spMk id="4" creationId="{20DD143C-89CD-12C7-347C-9199F1ADD93D}"/>
          </ac:spMkLst>
        </pc:spChg>
        <pc:spChg chg="add mod">
          <ac:chgData name="이진욱" userId="8e4291ec-571d-48cb-82c7-c3159436ebdb" providerId="ADAL" clId="{E8C3F1B0-F2AE-4C0E-B372-FB4299E224D7}" dt="2022-10-30T10:19:50.075" v="235" actId="1076"/>
          <ac:spMkLst>
            <pc:docMk/>
            <pc:sldMk cId="3848816897" sldId="258"/>
            <ac:spMk id="5" creationId="{2A2621FF-0865-4375-4590-5D432E0DEFD5}"/>
          </ac:spMkLst>
        </pc:spChg>
        <pc:spChg chg="add mod">
          <ac:chgData name="이진욱" userId="8e4291ec-571d-48cb-82c7-c3159436ebdb" providerId="ADAL" clId="{E8C3F1B0-F2AE-4C0E-B372-FB4299E224D7}" dt="2022-10-30T10:19:52.289" v="236" actId="1076"/>
          <ac:spMkLst>
            <pc:docMk/>
            <pc:sldMk cId="3848816897" sldId="258"/>
            <ac:spMk id="6" creationId="{E32575AE-E393-B69F-C692-FBE73FB60013}"/>
          </ac:spMkLst>
        </pc:spChg>
        <pc:spChg chg="add mod">
          <ac:chgData name="이진욱" userId="8e4291ec-571d-48cb-82c7-c3159436ebdb" providerId="ADAL" clId="{E8C3F1B0-F2AE-4C0E-B372-FB4299E224D7}" dt="2022-10-30T10:20:47.581" v="243" actId="1076"/>
          <ac:spMkLst>
            <pc:docMk/>
            <pc:sldMk cId="3848816897" sldId="258"/>
            <ac:spMk id="7" creationId="{6444EF76-BEDE-D075-CDD7-E8C741E46401}"/>
          </ac:spMkLst>
        </pc:spChg>
        <pc:spChg chg="mod">
          <ac:chgData name="이진욱" userId="8e4291ec-571d-48cb-82c7-c3159436ebdb" providerId="ADAL" clId="{E8C3F1B0-F2AE-4C0E-B372-FB4299E224D7}" dt="2022-10-30T10:18:06.607" v="121"/>
          <ac:spMkLst>
            <pc:docMk/>
            <pc:sldMk cId="3848816897" sldId="258"/>
            <ac:spMk id="9" creationId="{00000000-0000-0000-0000-000000000000}"/>
          </ac:spMkLst>
        </pc:spChg>
        <pc:spChg chg="add mod">
          <ac:chgData name="이진욱" userId="8e4291ec-571d-48cb-82c7-c3159436ebdb" providerId="ADAL" clId="{E8C3F1B0-F2AE-4C0E-B372-FB4299E224D7}" dt="2022-10-30T10:22:41.171" v="257" actId="1076"/>
          <ac:spMkLst>
            <pc:docMk/>
            <pc:sldMk cId="3848816897" sldId="258"/>
            <ac:spMk id="15" creationId="{C1692896-54EE-CEB2-1DFA-567F676CF58E}"/>
          </ac:spMkLst>
        </pc:spChg>
        <pc:spChg chg="add mod">
          <ac:chgData name="이진욱" userId="8e4291ec-571d-48cb-82c7-c3159436ebdb" providerId="ADAL" clId="{E8C3F1B0-F2AE-4C0E-B372-FB4299E224D7}" dt="2022-10-30T10:20:11.050" v="240" actId="1076"/>
          <ac:spMkLst>
            <pc:docMk/>
            <pc:sldMk cId="3848816897" sldId="258"/>
            <ac:spMk id="16" creationId="{AB24D103-EAB5-A4E2-2123-622A550C4B9A}"/>
          </ac:spMkLst>
        </pc:spChg>
        <pc:picChg chg="del">
          <ac:chgData name="이진욱" userId="8e4291ec-571d-48cb-82c7-c3159436ebdb" providerId="ADAL" clId="{E8C3F1B0-F2AE-4C0E-B372-FB4299E224D7}" dt="2022-10-30T10:17:56.046" v="97" actId="478"/>
          <ac:picMkLst>
            <pc:docMk/>
            <pc:sldMk cId="3848816897" sldId="258"/>
            <ac:picMk id="1026" creationId="{BDCA46C3-2728-8D54-49A2-B1FA25713455}"/>
          </ac:picMkLst>
        </pc:picChg>
        <pc:cxnChg chg="add del mod">
          <ac:chgData name="이진욱" userId="8e4291ec-571d-48cb-82c7-c3159436ebdb" providerId="ADAL" clId="{E8C3F1B0-F2AE-4C0E-B372-FB4299E224D7}" dt="2022-10-30T10:19:57.718" v="238" actId="11529"/>
          <ac:cxnSpMkLst>
            <pc:docMk/>
            <pc:sldMk cId="3848816897" sldId="258"/>
            <ac:cxnSpMk id="18" creationId="{B27639FA-4C42-0C1A-9770-F5A77194284D}"/>
          </ac:cxnSpMkLst>
        </pc:cxnChg>
        <pc:cxnChg chg="add">
          <ac:chgData name="이진욱" userId="8e4291ec-571d-48cb-82c7-c3159436ebdb" providerId="ADAL" clId="{E8C3F1B0-F2AE-4C0E-B372-FB4299E224D7}" dt="2022-10-30T10:21:30.188" v="244" actId="11529"/>
          <ac:cxnSpMkLst>
            <pc:docMk/>
            <pc:sldMk cId="3848816897" sldId="258"/>
            <ac:cxnSpMk id="20" creationId="{3628CFBB-0293-8674-087A-E23EFB19E160}"/>
          </ac:cxnSpMkLst>
        </pc:cxnChg>
        <pc:cxnChg chg="add">
          <ac:chgData name="이진욱" userId="8e4291ec-571d-48cb-82c7-c3159436ebdb" providerId="ADAL" clId="{E8C3F1B0-F2AE-4C0E-B372-FB4299E224D7}" dt="2022-10-30T10:21:34.749" v="245" actId="11529"/>
          <ac:cxnSpMkLst>
            <pc:docMk/>
            <pc:sldMk cId="3848816897" sldId="258"/>
            <ac:cxnSpMk id="25" creationId="{EF189EBC-F1AB-7114-3888-2E6DA34A0CDC}"/>
          </ac:cxnSpMkLst>
        </pc:cxnChg>
        <pc:cxnChg chg="add">
          <ac:chgData name="이진욱" userId="8e4291ec-571d-48cb-82c7-c3159436ebdb" providerId="ADAL" clId="{E8C3F1B0-F2AE-4C0E-B372-FB4299E224D7}" dt="2022-10-30T10:21:59.235" v="246" actId="11529"/>
          <ac:cxnSpMkLst>
            <pc:docMk/>
            <pc:sldMk cId="3848816897" sldId="258"/>
            <ac:cxnSpMk id="27" creationId="{1C49DF87-690B-56DF-5342-BB6897BDD2C4}"/>
          </ac:cxnSpMkLst>
        </pc:cxnChg>
        <pc:cxnChg chg="add mod">
          <ac:chgData name="이진욱" userId="8e4291ec-571d-48cb-82c7-c3159436ebdb" providerId="ADAL" clId="{E8C3F1B0-F2AE-4C0E-B372-FB4299E224D7}" dt="2022-10-30T10:22:07.426" v="248" actId="14100"/>
          <ac:cxnSpMkLst>
            <pc:docMk/>
            <pc:sldMk cId="3848816897" sldId="258"/>
            <ac:cxnSpMk id="29" creationId="{59944857-BAEE-BA77-E3C7-08B5B18C4C7A}"/>
          </ac:cxnSpMkLst>
        </pc:cxnChg>
        <pc:cxnChg chg="add">
          <ac:chgData name="이진욱" userId="8e4291ec-571d-48cb-82c7-c3159436ebdb" providerId="ADAL" clId="{E8C3F1B0-F2AE-4C0E-B372-FB4299E224D7}" dt="2022-10-30T10:22:15.009" v="249" actId="11529"/>
          <ac:cxnSpMkLst>
            <pc:docMk/>
            <pc:sldMk cId="3848816897" sldId="258"/>
            <ac:cxnSpMk id="32" creationId="{07F0C1C4-8950-F1C7-28FD-35D9B6152C2A}"/>
          </ac:cxnSpMkLst>
        </pc:cxnChg>
        <pc:cxnChg chg="add">
          <ac:chgData name="이진욱" userId="8e4291ec-571d-48cb-82c7-c3159436ebdb" providerId="ADAL" clId="{E8C3F1B0-F2AE-4C0E-B372-FB4299E224D7}" dt="2022-10-30T10:22:19.009" v="250" actId="11529"/>
          <ac:cxnSpMkLst>
            <pc:docMk/>
            <pc:sldMk cId="3848816897" sldId="258"/>
            <ac:cxnSpMk id="34" creationId="{FAFAD456-8214-1E65-ABC3-3D2244FDA7D2}"/>
          </ac:cxnSpMkLst>
        </pc:cxnChg>
        <pc:cxnChg chg="add">
          <ac:chgData name="이진욱" userId="8e4291ec-571d-48cb-82c7-c3159436ebdb" providerId="ADAL" clId="{E8C3F1B0-F2AE-4C0E-B372-FB4299E224D7}" dt="2022-10-30T10:22:23.498" v="251" actId="11529"/>
          <ac:cxnSpMkLst>
            <pc:docMk/>
            <pc:sldMk cId="3848816897" sldId="258"/>
            <ac:cxnSpMk id="36" creationId="{758947FF-12E9-DFF1-257B-1F6B0D9E1862}"/>
          </ac:cxnSpMkLst>
        </pc:cxnChg>
        <pc:cxnChg chg="add mod">
          <ac:chgData name="이진욱" userId="8e4291ec-571d-48cb-82c7-c3159436ebdb" providerId="ADAL" clId="{E8C3F1B0-F2AE-4C0E-B372-FB4299E224D7}" dt="2022-10-30T10:22:30.031" v="253" actId="14100"/>
          <ac:cxnSpMkLst>
            <pc:docMk/>
            <pc:sldMk cId="3848816897" sldId="258"/>
            <ac:cxnSpMk id="38" creationId="{943EE8B1-819C-15EB-FB16-78889A19772A}"/>
          </ac:cxnSpMkLst>
        </pc:cxnChg>
        <pc:cxnChg chg="add mod">
          <ac:chgData name="이진욱" userId="8e4291ec-571d-48cb-82c7-c3159436ebdb" providerId="ADAL" clId="{E8C3F1B0-F2AE-4C0E-B372-FB4299E224D7}" dt="2022-10-30T10:22:41.171" v="257" actId="1076"/>
          <ac:cxnSpMkLst>
            <pc:docMk/>
            <pc:sldMk cId="3848816897" sldId="258"/>
            <ac:cxnSpMk id="41" creationId="{2F1C483E-B52E-5853-FD89-8A7A5997B45A}"/>
          </ac:cxnSpMkLst>
        </pc:cxnChg>
      </pc:sldChg>
      <pc:sldChg chg="addSp delSp modSp del mod">
        <pc:chgData name="이진욱" userId="8e4291ec-571d-48cb-82c7-c3159436ebdb" providerId="ADAL" clId="{E8C3F1B0-F2AE-4C0E-B372-FB4299E224D7}" dt="2022-10-30T10:24:30.150" v="284" actId="47"/>
        <pc:sldMkLst>
          <pc:docMk/>
          <pc:sldMk cId="3416957485" sldId="259"/>
        </pc:sldMkLst>
        <pc:spChg chg="add del mod">
          <ac:chgData name="이진욱" userId="8e4291ec-571d-48cb-82c7-c3159436ebdb" providerId="ADAL" clId="{E8C3F1B0-F2AE-4C0E-B372-FB4299E224D7}" dt="2022-10-30T10:24:22.204" v="283" actId="478"/>
          <ac:spMkLst>
            <pc:docMk/>
            <pc:sldMk cId="3416957485" sldId="259"/>
            <ac:spMk id="6" creationId="{F4E5D5D9-C758-636B-D123-7B8F23E38637}"/>
          </ac:spMkLst>
        </pc:spChg>
        <pc:spChg chg="mod">
          <ac:chgData name="이진욱" userId="8e4291ec-571d-48cb-82c7-c3159436ebdb" providerId="ADAL" clId="{E8C3F1B0-F2AE-4C0E-B372-FB4299E224D7}" dt="2022-10-30T10:24:03.386" v="279"/>
          <ac:spMkLst>
            <pc:docMk/>
            <pc:sldMk cId="3416957485" sldId="259"/>
            <ac:spMk id="9" creationId="{00000000-0000-0000-0000-000000000000}"/>
          </ac:spMkLst>
        </pc:spChg>
        <pc:picChg chg="del">
          <ac:chgData name="이진욱" userId="8e4291ec-571d-48cb-82c7-c3159436ebdb" providerId="ADAL" clId="{E8C3F1B0-F2AE-4C0E-B372-FB4299E224D7}" dt="2022-10-30T10:24:10.429" v="280" actId="478"/>
          <ac:picMkLst>
            <pc:docMk/>
            <pc:sldMk cId="3416957485" sldId="259"/>
            <ac:picMk id="2050" creationId="{70C58AC3-FA63-DFF6-9927-6A36FB5F5CDA}"/>
          </ac:picMkLst>
        </pc:picChg>
        <pc:picChg chg="del">
          <ac:chgData name="이진욱" userId="8e4291ec-571d-48cb-82c7-c3159436ebdb" providerId="ADAL" clId="{E8C3F1B0-F2AE-4C0E-B372-FB4299E224D7}" dt="2022-10-30T10:24:10.779" v="281" actId="478"/>
          <ac:picMkLst>
            <pc:docMk/>
            <pc:sldMk cId="3416957485" sldId="259"/>
            <ac:picMk id="2052" creationId="{06AB819E-EBD6-0783-DE20-3E519ABD505A}"/>
          </ac:picMkLst>
        </pc:picChg>
      </pc:sldChg>
      <pc:sldChg chg="addSp delSp modSp mod">
        <pc:chgData name="이진욱" userId="8e4291ec-571d-48cb-82c7-c3159436ebdb" providerId="ADAL" clId="{E8C3F1B0-F2AE-4C0E-B372-FB4299E224D7}" dt="2022-10-30T11:22:23.576" v="2455" actId="1076"/>
        <pc:sldMkLst>
          <pc:docMk/>
          <pc:sldMk cId="2558464271" sldId="260"/>
        </pc:sldMkLst>
        <pc:spChg chg="add mod">
          <ac:chgData name="이진욱" userId="8e4291ec-571d-48cb-82c7-c3159436ebdb" providerId="ADAL" clId="{E8C3F1B0-F2AE-4C0E-B372-FB4299E224D7}" dt="2022-10-30T11:21:19.647" v="2438" actId="1076"/>
          <ac:spMkLst>
            <pc:docMk/>
            <pc:sldMk cId="2558464271" sldId="260"/>
            <ac:spMk id="2" creationId="{B8E6B781-E319-6931-C179-824B3E582415}"/>
          </ac:spMkLst>
        </pc:spChg>
        <pc:spChg chg="del">
          <ac:chgData name="이진욱" userId="8e4291ec-571d-48cb-82c7-c3159436ebdb" providerId="ADAL" clId="{E8C3F1B0-F2AE-4C0E-B372-FB4299E224D7}" dt="2022-10-30T11:21:09.824" v="2435" actId="478"/>
          <ac:spMkLst>
            <pc:docMk/>
            <pc:sldMk cId="2558464271" sldId="260"/>
            <ac:spMk id="3" creationId="{7998DF80-6BF3-0B1F-EDB6-037BADFD9BED}"/>
          </ac:spMkLst>
        </pc:spChg>
        <pc:spChg chg="mod">
          <ac:chgData name="이진욱" userId="8e4291ec-571d-48cb-82c7-c3159436ebdb" providerId="ADAL" clId="{E8C3F1B0-F2AE-4C0E-B372-FB4299E224D7}" dt="2022-10-30T11:22:23.576" v="2455" actId="1076"/>
          <ac:spMkLst>
            <pc:docMk/>
            <pc:sldMk cId="2558464271" sldId="260"/>
            <ac:spMk id="5" creationId="{961A5837-A459-6EE0-303A-32D2ACD44692}"/>
          </ac:spMkLst>
        </pc:spChg>
        <pc:spChg chg="mod">
          <ac:chgData name="이진욱" userId="8e4291ec-571d-48cb-82c7-c3159436ebdb" providerId="ADAL" clId="{E8C3F1B0-F2AE-4C0E-B372-FB4299E224D7}" dt="2022-10-30T10:25:31.060" v="363" actId="20577"/>
          <ac:spMkLst>
            <pc:docMk/>
            <pc:sldMk cId="2558464271" sldId="260"/>
            <ac:spMk id="9" creationId="{00000000-0000-0000-0000-000000000000}"/>
          </ac:spMkLst>
        </pc:spChg>
        <pc:picChg chg="mod">
          <ac:chgData name="이진욱" userId="8e4291ec-571d-48cb-82c7-c3159436ebdb" providerId="ADAL" clId="{E8C3F1B0-F2AE-4C0E-B372-FB4299E224D7}" dt="2022-10-30T11:21:56.699" v="2448" actId="1076"/>
          <ac:picMkLst>
            <pc:docMk/>
            <pc:sldMk cId="2558464271" sldId="260"/>
            <ac:picMk id="17" creationId="{FB567C53-F20B-7742-3C3E-2557C88C3B1C}"/>
          </ac:picMkLst>
        </pc:picChg>
        <pc:picChg chg="del">
          <ac:chgData name="이진욱" userId="8e4291ec-571d-48cb-82c7-c3159436ebdb" providerId="ADAL" clId="{E8C3F1B0-F2AE-4C0E-B372-FB4299E224D7}" dt="2022-10-30T10:27:13.862" v="405" actId="478"/>
          <ac:picMkLst>
            <pc:docMk/>
            <pc:sldMk cId="2558464271" sldId="260"/>
            <ac:picMk id="2050" creationId="{70C58AC3-FA63-DFF6-9927-6A36FB5F5CDA}"/>
          </ac:picMkLst>
        </pc:picChg>
        <pc:picChg chg="del">
          <ac:chgData name="이진욱" userId="8e4291ec-571d-48cb-82c7-c3159436ebdb" providerId="ADAL" clId="{E8C3F1B0-F2AE-4C0E-B372-FB4299E224D7}" dt="2022-10-30T10:27:14.299" v="406" actId="478"/>
          <ac:picMkLst>
            <pc:docMk/>
            <pc:sldMk cId="2558464271" sldId="260"/>
            <ac:picMk id="2052" creationId="{06AB819E-EBD6-0783-DE20-3E519ABD505A}"/>
          </ac:picMkLst>
        </pc:picChg>
        <pc:cxnChg chg="mod">
          <ac:chgData name="이진욱" userId="8e4291ec-571d-48cb-82c7-c3159436ebdb" providerId="ADAL" clId="{E8C3F1B0-F2AE-4C0E-B372-FB4299E224D7}" dt="2022-10-30T11:22:14.008" v="2453" actId="14100"/>
          <ac:cxnSpMkLst>
            <pc:docMk/>
            <pc:sldMk cId="2558464271" sldId="260"/>
            <ac:cxnSpMk id="19" creationId="{AD802114-2942-624A-CBA1-1A6841FE3DA1}"/>
          </ac:cxnSpMkLst>
        </pc:cxnChg>
      </pc:sldChg>
      <pc:sldChg chg="addSp delSp modSp mod ord delAnim modAnim">
        <pc:chgData name="이진욱" userId="8e4291ec-571d-48cb-82c7-c3159436ebdb" providerId="ADAL" clId="{E8C3F1B0-F2AE-4C0E-B372-FB4299E224D7}" dt="2022-10-30T12:01:04.726" v="2479" actId="1076"/>
        <pc:sldMkLst>
          <pc:docMk/>
          <pc:sldMk cId="1981579096" sldId="261"/>
        </pc:sldMkLst>
        <pc:spChg chg="del">
          <ac:chgData name="이진욱" userId="8e4291ec-571d-48cb-82c7-c3159436ebdb" providerId="ADAL" clId="{E8C3F1B0-F2AE-4C0E-B372-FB4299E224D7}" dt="2022-10-30T11:15:54.111" v="2129" actId="478"/>
          <ac:spMkLst>
            <pc:docMk/>
            <pc:sldMk cId="1981579096" sldId="261"/>
            <ac:spMk id="2" creationId="{F1E16EB6-EBDC-9DB2-C8B6-EE973D5CFC1F}"/>
          </ac:spMkLst>
        </pc:spChg>
        <pc:spChg chg="del">
          <ac:chgData name="이진욱" userId="8e4291ec-571d-48cb-82c7-c3159436ebdb" providerId="ADAL" clId="{E8C3F1B0-F2AE-4C0E-B372-FB4299E224D7}" dt="2022-10-30T11:15:54.862" v="2130" actId="478"/>
          <ac:spMkLst>
            <pc:docMk/>
            <pc:sldMk cId="1981579096" sldId="261"/>
            <ac:spMk id="3" creationId="{7998DF80-6BF3-0B1F-EDB6-037BADFD9BED}"/>
          </ac:spMkLst>
        </pc:spChg>
        <pc:spChg chg="del mod">
          <ac:chgData name="이진욱" userId="8e4291ec-571d-48cb-82c7-c3159436ebdb" providerId="ADAL" clId="{E8C3F1B0-F2AE-4C0E-B372-FB4299E224D7}" dt="2022-10-30T11:19:24.983" v="2204" actId="478"/>
          <ac:spMkLst>
            <pc:docMk/>
            <pc:sldMk cId="1981579096" sldId="261"/>
            <ac:spMk id="4" creationId="{26845C05-3671-5CE8-49EE-5414F0AB0469}"/>
          </ac:spMkLst>
        </pc:spChg>
        <pc:spChg chg="del mod">
          <ac:chgData name="이진욱" userId="8e4291ec-571d-48cb-82c7-c3159436ebdb" providerId="ADAL" clId="{E8C3F1B0-F2AE-4C0E-B372-FB4299E224D7}" dt="2022-10-30T11:18:36.268" v="2186" actId="478"/>
          <ac:spMkLst>
            <pc:docMk/>
            <pc:sldMk cId="1981579096" sldId="261"/>
            <ac:spMk id="5" creationId="{42C31FF7-6CDA-2124-A478-D4FADCA5FCFE}"/>
          </ac:spMkLst>
        </pc:spChg>
        <pc:spChg chg="del mod">
          <ac:chgData name="이진욱" userId="8e4291ec-571d-48cb-82c7-c3159436ebdb" providerId="ADAL" clId="{E8C3F1B0-F2AE-4C0E-B372-FB4299E224D7}" dt="2022-10-30T11:15:56.256" v="2132" actId="478"/>
          <ac:spMkLst>
            <pc:docMk/>
            <pc:sldMk cId="1981579096" sldId="261"/>
            <ac:spMk id="6" creationId="{A2AE77E7-971E-BEC7-5CA0-9DC5722230CE}"/>
          </ac:spMkLst>
        </pc:spChg>
        <pc:spChg chg="del">
          <ac:chgData name="이진욱" userId="8e4291ec-571d-48cb-82c7-c3159436ebdb" providerId="ADAL" clId="{E8C3F1B0-F2AE-4C0E-B372-FB4299E224D7}" dt="2022-10-30T11:15:57.189" v="2133" actId="478"/>
          <ac:spMkLst>
            <pc:docMk/>
            <pc:sldMk cId="1981579096" sldId="261"/>
            <ac:spMk id="7" creationId="{844B2F28-B135-5015-0AF8-3690EC50727F}"/>
          </ac:spMkLst>
        </pc:spChg>
        <pc:spChg chg="mod">
          <ac:chgData name="이진욱" userId="8e4291ec-571d-48cb-82c7-c3159436ebdb" providerId="ADAL" clId="{E8C3F1B0-F2AE-4C0E-B372-FB4299E224D7}" dt="2022-10-30T11:35:01.502" v="2475" actId="20577"/>
          <ac:spMkLst>
            <pc:docMk/>
            <pc:sldMk cId="1981579096" sldId="261"/>
            <ac:spMk id="8" creationId="{00000000-0000-0000-0000-000000000000}"/>
          </ac:spMkLst>
        </pc:spChg>
        <pc:spChg chg="mod">
          <ac:chgData name="이진욱" userId="8e4291ec-571d-48cb-82c7-c3159436ebdb" providerId="ADAL" clId="{E8C3F1B0-F2AE-4C0E-B372-FB4299E224D7}" dt="2022-10-30T10:27:02.501" v="401"/>
          <ac:spMkLst>
            <pc:docMk/>
            <pc:sldMk cId="1981579096" sldId="261"/>
            <ac:spMk id="9" creationId="{00000000-0000-0000-0000-000000000000}"/>
          </ac:spMkLst>
        </pc:spChg>
        <pc:spChg chg="mod">
          <ac:chgData name="이진욱" userId="8e4291ec-571d-48cb-82c7-c3159436ebdb" providerId="ADAL" clId="{E8C3F1B0-F2AE-4C0E-B372-FB4299E224D7}" dt="2022-10-30T11:16:09.020" v="2154"/>
          <ac:spMkLst>
            <pc:docMk/>
            <pc:sldMk cId="1981579096" sldId="261"/>
            <ac:spMk id="10" creationId="{00000000-0000-0000-0000-000000000000}"/>
          </ac:spMkLst>
        </pc:spChg>
        <pc:picChg chg="add del mod">
          <ac:chgData name="이진욱" userId="8e4291ec-571d-48cb-82c7-c3159436ebdb" providerId="ADAL" clId="{E8C3F1B0-F2AE-4C0E-B372-FB4299E224D7}" dt="2022-10-30T11:34:47.599" v="2474" actId="478"/>
          <ac:picMkLst>
            <pc:docMk/>
            <pc:sldMk cId="1981579096" sldId="261"/>
            <ac:picMk id="16" creationId="{A66FDE8F-3319-1EB4-47AB-56B124BE3901}"/>
          </ac:picMkLst>
        </pc:picChg>
        <pc:picChg chg="add del mod">
          <ac:chgData name="이진욱" userId="8e4291ec-571d-48cb-82c7-c3159436ebdb" providerId="ADAL" clId="{E8C3F1B0-F2AE-4C0E-B372-FB4299E224D7}" dt="2022-10-30T11:17:47.618" v="2167" actId="478"/>
          <ac:picMkLst>
            <pc:docMk/>
            <pc:sldMk cId="1981579096" sldId="261"/>
            <ac:picMk id="18" creationId="{12B1AA98-FF63-06FF-4244-05286B84833B}"/>
          </ac:picMkLst>
        </pc:picChg>
        <pc:picChg chg="add del mod">
          <ac:chgData name="이진욱" userId="8e4291ec-571d-48cb-82c7-c3159436ebdb" providerId="ADAL" clId="{E8C3F1B0-F2AE-4C0E-B372-FB4299E224D7}" dt="2022-10-30T11:34:45.989" v="2472" actId="478"/>
          <ac:picMkLst>
            <pc:docMk/>
            <pc:sldMk cId="1981579096" sldId="261"/>
            <ac:picMk id="20" creationId="{2526ADA4-28B5-E4D8-3EC6-FAFA4965A6AD}"/>
          </ac:picMkLst>
        </pc:picChg>
        <pc:picChg chg="add del mod ord">
          <ac:chgData name="이진욱" userId="8e4291ec-571d-48cb-82c7-c3159436ebdb" providerId="ADAL" clId="{E8C3F1B0-F2AE-4C0E-B372-FB4299E224D7}" dt="2022-10-30T11:34:46.948" v="2473" actId="478"/>
          <ac:picMkLst>
            <pc:docMk/>
            <pc:sldMk cId="1981579096" sldId="261"/>
            <ac:picMk id="25" creationId="{111DE4C0-33B0-E847-6A88-0B133D5BBF15}"/>
          </ac:picMkLst>
        </pc:picChg>
        <pc:picChg chg="add mod">
          <ac:chgData name="이진욱" userId="8e4291ec-571d-48cb-82c7-c3159436ebdb" providerId="ADAL" clId="{E8C3F1B0-F2AE-4C0E-B372-FB4299E224D7}" dt="2022-10-30T12:01:04.726" v="2479" actId="1076"/>
          <ac:picMkLst>
            <pc:docMk/>
            <pc:sldMk cId="1981579096" sldId="261"/>
            <ac:picMk id="26" creationId="{D9F7EFE1-565E-F092-DD30-8495B0B6DB58}"/>
          </ac:picMkLst>
        </pc:picChg>
        <pc:picChg chg="del">
          <ac:chgData name="이진욱" userId="8e4291ec-571d-48cb-82c7-c3159436ebdb" providerId="ADAL" clId="{E8C3F1B0-F2AE-4C0E-B372-FB4299E224D7}" dt="2022-10-30T10:27:11.057" v="404" actId="478"/>
          <ac:picMkLst>
            <pc:docMk/>
            <pc:sldMk cId="1981579096" sldId="261"/>
            <ac:picMk id="3074" creationId="{1ECC68F3-E1D5-D19B-6FD6-8F7725F2BC95}"/>
          </ac:picMkLst>
        </pc:picChg>
      </pc:sldChg>
      <pc:sldChg chg="del">
        <pc:chgData name="이진욱" userId="8e4291ec-571d-48cb-82c7-c3159436ebdb" providerId="ADAL" clId="{E8C3F1B0-F2AE-4C0E-B372-FB4299E224D7}" dt="2022-10-30T10:27:07.263" v="403" actId="47"/>
        <pc:sldMkLst>
          <pc:docMk/>
          <pc:sldMk cId="1828996862" sldId="262"/>
        </pc:sldMkLst>
      </pc:sldChg>
      <pc:sldChg chg="del">
        <pc:chgData name="이진욱" userId="8e4291ec-571d-48cb-82c7-c3159436ebdb" providerId="ADAL" clId="{E8C3F1B0-F2AE-4C0E-B372-FB4299E224D7}" dt="2022-10-30T10:27:06.474" v="402" actId="47"/>
        <pc:sldMkLst>
          <pc:docMk/>
          <pc:sldMk cId="2272590506" sldId="263"/>
        </pc:sldMkLst>
      </pc:sldChg>
      <pc:sldChg chg="addSp delSp modSp mod">
        <pc:chgData name="이진욱" userId="8e4291ec-571d-48cb-82c7-c3159436ebdb" providerId="ADAL" clId="{E8C3F1B0-F2AE-4C0E-B372-FB4299E224D7}" dt="2022-10-30T10:24:50.075" v="325" actId="20577"/>
        <pc:sldMkLst>
          <pc:docMk/>
          <pc:sldMk cId="1533787824" sldId="264"/>
        </pc:sldMkLst>
        <pc:spChg chg="mod">
          <ac:chgData name="이진욱" userId="8e4291ec-571d-48cb-82c7-c3159436ebdb" providerId="ADAL" clId="{E8C3F1B0-F2AE-4C0E-B372-FB4299E224D7}" dt="2022-10-30T10:11:42.271" v="64" actId="1076"/>
          <ac:spMkLst>
            <pc:docMk/>
            <pc:sldMk cId="1533787824" sldId="264"/>
            <ac:spMk id="8" creationId="{00000000-0000-0000-0000-000000000000}"/>
          </ac:spMkLst>
        </pc:spChg>
        <pc:spChg chg="mod">
          <ac:chgData name="이진욱" userId="8e4291ec-571d-48cb-82c7-c3159436ebdb" providerId="ADAL" clId="{E8C3F1B0-F2AE-4C0E-B372-FB4299E224D7}" dt="2022-10-30T10:10:01.417" v="44"/>
          <ac:spMkLst>
            <pc:docMk/>
            <pc:sldMk cId="1533787824" sldId="264"/>
            <ac:spMk id="9" creationId="{00000000-0000-0000-0000-000000000000}"/>
          </ac:spMkLst>
        </pc:spChg>
        <pc:graphicFrameChg chg="mod modGraphic">
          <ac:chgData name="이진욱" userId="8e4291ec-571d-48cb-82c7-c3159436ebdb" providerId="ADAL" clId="{E8C3F1B0-F2AE-4C0E-B372-FB4299E224D7}" dt="2022-10-30T10:24:50.075" v="325" actId="20577"/>
          <ac:graphicFrameMkLst>
            <pc:docMk/>
            <pc:sldMk cId="1533787824" sldId="264"/>
            <ac:graphicFrameMk id="24" creationId="{A0948312-1F81-32B1-CE51-820F7EEF5108}"/>
          </ac:graphicFrameMkLst>
        </pc:graphicFrameChg>
        <pc:picChg chg="add del mod">
          <ac:chgData name="이진욱" userId="8e4291ec-571d-48cb-82c7-c3159436ebdb" providerId="ADAL" clId="{E8C3F1B0-F2AE-4C0E-B372-FB4299E224D7}" dt="2022-10-30T10:10:53.350" v="49" actId="478"/>
          <ac:picMkLst>
            <pc:docMk/>
            <pc:sldMk cId="1533787824" sldId="264"/>
            <ac:picMk id="3" creationId="{34A9CFC6-C844-D444-F678-DA0718E1AD21}"/>
          </ac:picMkLst>
        </pc:picChg>
        <pc:picChg chg="add mod">
          <ac:chgData name="이진욱" userId="8e4291ec-571d-48cb-82c7-c3159436ebdb" providerId="ADAL" clId="{E8C3F1B0-F2AE-4C0E-B372-FB4299E224D7}" dt="2022-10-30T10:11:45.564" v="66" actId="1076"/>
          <ac:picMkLst>
            <pc:docMk/>
            <pc:sldMk cId="1533787824" sldId="264"/>
            <ac:picMk id="5" creationId="{B92C5035-B059-2278-48D9-D7CDB59FF8A1}"/>
          </ac:picMkLst>
        </pc:picChg>
        <pc:picChg chg="del">
          <ac:chgData name="이진욱" userId="8e4291ec-571d-48cb-82c7-c3159436ebdb" providerId="ADAL" clId="{E8C3F1B0-F2AE-4C0E-B372-FB4299E224D7}" dt="2022-10-30T10:10:02.197" v="45" actId="478"/>
          <ac:picMkLst>
            <pc:docMk/>
            <pc:sldMk cId="1533787824" sldId="264"/>
            <ac:picMk id="1026" creationId="{F3A96EC3-1EBC-499E-E32B-3354997D39ED}"/>
          </ac:picMkLst>
        </pc:picChg>
      </pc:sldChg>
      <pc:sldChg chg="delSp modSp mod">
        <pc:chgData name="이진욱" userId="8e4291ec-571d-48cb-82c7-c3159436ebdb" providerId="ADAL" clId="{E8C3F1B0-F2AE-4C0E-B372-FB4299E224D7}" dt="2022-10-30T11:23:01.694" v="2458" actId="207"/>
        <pc:sldMkLst>
          <pc:docMk/>
          <pc:sldMk cId="82214491" sldId="2341"/>
        </pc:sldMkLst>
        <pc:spChg chg="mod">
          <ac:chgData name="이진욱" userId="8e4291ec-571d-48cb-82c7-c3159436ebdb" providerId="ADAL" clId="{E8C3F1B0-F2AE-4C0E-B372-FB4299E224D7}" dt="2022-10-30T10:24:39.235" v="300" actId="1076"/>
          <ac:spMkLst>
            <pc:docMk/>
            <pc:sldMk cId="82214491" sldId="2341"/>
            <ac:spMk id="3" creationId="{73FEE6C5-A1BE-DA13-5323-D9E71DB1814E}"/>
          </ac:spMkLst>
        </pc:spChg>
        <pc:spChg chg="mod">
          <ac:chgData name="이진욱" userId="8e4291ec-571d-48cb-82c7-c3159436ebdb" providerId="ADAL" clId="{E8C3F1B0-F2AE-4C0E-B372-FB4299E224D7}" dt="2022-10-30T10:24:58.134" v="335" actId="20577"/>
          <ac:spMkLst>
            <pc:docMk/>
            <pc:sldMk cId="82214491" sldId="2341"/>
            <ac:spMk id="9" creationId="{00000000-0000-0000-0000-000000000000}"/>
          </ac:spMkLst>
        </pc:spChg>
        <pc:spChg chg="mod">
          <ac:chgData name="이진욱" userId="8e4291ec-571d-48cb-82c7-c3159436ebdb" providerId="ADAL" clId="{E8C3F1B0-F2AE-4C0E-B372-FB4299E224D7}" dt="2022-10-30T11:22:58.359" v="2457" actId="2711"/>
          <ac:spMkLst>
            <pc:docMk/>
            <pc:sldMk cId="82214491" sldId="2341"/>
            <ac:spMk id="16" creationId="{63283D03-B126-A9EA-9A5A-52B8F89C03D1}"/>
          </ac:spMkLst>
        </pc:spChg>
        <pc:spChg chg="mod">
          <ac:chgData name="이진욱" userId="8e4291ec-571d-48cb-82c7-c3159436ebdb" providerId="ADAL" clId="{E8C3F1B0-F2AE-4C0E-B372-FB4299E224D7}" dt="2022-10-30T11:23:01.694" v="2458" actId="207"/>
          <ac:spMkLst>
            <pc:docMk/>
            <pc:sldMk cId="82214491" sldId="2341"/>
            <ac:spMk id="18" creationId="{7C293E1D-7605-BBFD-F76B-F10582506C2D}"/>
          </ac:spMkLst>
        </pc:spChg>
        <pc:picChg chg="del">
          <ac:chgData name="이진욱" userId="8e4291ec-571d-48cb-82c7-c3159436ebdb" providerId="ADAL" clId="{E8C3F1B0-F2AE-4C0E-B372-FB4299E224D7}" dt="2022-10-30T10:24:34.485" v="298" actId="478"/>
          <ac:picMkLst>
            <pc:docMk/>
            <pc:sldMk cId="82214491" sldId="2341"/>
            <ac:picMk id="2050" creationId="{784D1F9E-FCFD-A457-C64D-E431A1D2F5BA}"/>
          </ac:picMkLst>
        </pc:picChg>
        <pc:picChg chg="mod">
          <ac:chgData name="이진욱" userId="8e4291ec-571d-48cb-82c7-c3159436ebdb" providerId="ADAL" clId="{E8C3F1B0-F2AE-4C0E-B372-FB4299E224D7}" dt="2022-10-30T10:24:39.235" v="300" actId="1076"/>
          <ac:picMkLst>
            <pc:docMk/>
            <pc:sldMk cId="82214491" sldId="2341"/>
            <ac:picMk id="2052" creationId="{8535278C-0B30-FC33-E326-BC821DC9012E}"/>
          </ac:picMkLst>
        </pc:picChg>
      </pc:sldChg>
      <pc:sldChg chg="addSp delSp modSp mod ord">
        <pc:chgData name="이진욱" userId="8e4291ec-571d-48cb-82c7-c3159436ebdb" providerId="ADAL" clId="{E8C3F1B0-F2AE-4C0E-B372-FB4299E224D7}" dt="2022-10-30T11:24:29.076" v="2470"/>
        <pc:sldMkLst>
          <pc:docMk/>
          <pc:sldMk cId="2014439589" sldId="2342"/>
        </pc:sldMkLst>
        <pc:spChg chg="mod">
          <ac:chgData name="이진욱" userId="8e4291ec-571d-48cb-82c7-c3159436ebdb" providerId="ADAL" clId="{E8C3F1B0-F2AE-4C0E-B372-FB4299E224D7}" dt="2022-10-30T11:08:26.438" v="1996" actId="20577"/>
          <ac:spMkLst>
            <pc:docMk/>
            <pc:sldMk cId="2014439589" sldId="2342"/>
            <ac:spMk id="2" creationId="{F1E16EB6-EBDC-9DB2-C8B6-EE973D5CFC1F}"/>
          </ac:spMkLst>
        </pc:spChg>
        <pc:spChg chg="mod">
          <ac:chgData name="이진욱" userId="8e4291ec-571d-48cb-82c7-c3159436ebdb" providerId="ADAL" clId="{E8C3F1B0-F2AE-4C0E-B372-FB4299E224D7}" dt="2022-10-30T11:10:26.782" v="2036" actId="20577"/>
          <ac:spMkLst>
            <pc:docMk/>
            <pc:sldMk cId="2014439589" sldId="2342"/>
            <ac:spMk id="3" creationId="{7998DF80-6BF3-0B1F-EDB6-037BADFD9BED}"/>
          </ac:spMkLst>
        </pc:spChg>
        <pc:spChg chg="add del mod">
          <ac:chgData name="이진욱" userId="8e4291ec-571d-48cb-82c7-c3159436ebdb" providerId="ADAL" clId="{E8C3F1B0-F2AE-4C0E-B372-FB4299E224D7}" dt="2022-10-30T10:37:28.060" v="863" actId="478"/>
          <ac:spMkLst>
            <pc:docMk/>
            <pc:sldMk cId="2014439589" sldId="2342"/>
            <ac:spMk id="4" creationId="{9757CC60-01CF-C1D5-62D0-D2B27E419E2E}"/>
          </ac:spMkLst>
        </pc:spChg>
        <pc:spChg chg="add mod">
          <ac:chgData name="이진욱" userId="8e4291ec-571d-48cb-82c7-c3159436ebdb" providerId="ADAL" clId="{E8C3F1B0-F2AE-4C0E-B372-FB4299E224D7}" dt="2022-10-30T10:57:11.549" v="1477" actId="1076"/>
          <ac:spMkLst>
            <pc:docMk/>
            <pc:sldMk cId="2014439589" sldId="2342"/>
            <ac:spMk id="5" creationId="{371244DE-9990-57D3-15EE-C32B7C793EA0}"/>
          </ac:spMkLst>
        </pc:spChg>
        <pc:spChg chg="mod">
          <ac:chgData name="이진욱" userId="8e4291ec-571d-48cb-82c7-c3159436ebdb" providerId="ADAL" clId="{E8C3F1B0-F2AE-4C0E-B372-FB4299E224D7}" dt="2022-10-30T10:57:11.549" v="1477" actId="1076"/>
          <ac:spMkLst>
            <pc:docMk/>
            <pc:sldMk cId="2014439589" sldId="2342"/>
            <ac:spMk id="6" creationId="{FF0F7F0A-0501-891A-02A0-4FA8C60627DC}"/>
          </ac:spMkLst>
        </pc:spChg>
        <pc:spChg chg="del mod">
          <ac:chgData name="이진욱" userId="8e4291ec-571d-48cb-82c7-c3159436ebdb" providerId="ADAL" clId="{E8C3F1B0-F2AE-4C0E-B372-FB4299E224D7}" dt="2022-10-30T10:38:32.879" v="998" actId="478"/>
          <ac:spMkLst>
            <pc:docMk/>
            <pc:sldMk cId="2014439589" sldId="2342"/>
            <ac:spMk id="7" creationId="{E0C787CA-FAF2-F3E7-4977-A363E682266E}"/>
          </ac:spMkLst>
        </pc:spChg>
        <pc:spChg chg="mod">
          <ac:chgData name="이진욱" userId="8e4291ec-571d-48cb-82c7-c3159436ebdb" providerId="ADAL" clId="{E8C3F1B0-F2AE-4C0E-B372-FB4299E224D7}" dt="2022-10-30T10:29:11.383" v="432"/>
          <ac:spMkLst>
            <pc:docMk/>
            <pc:sldMk cId="2014439589" sldId="2342"/>
            <ac:spMk id="9" creationId="{00000000-0000-0000-0000-000000000000}"/>
          </ac:spMkLst>
        </pc:spChg>
        <pc:spChg chg="mod">
          <ac:chgData name="이진욱" userId="8e4291ec-571d-48cb-82c7-c3159436ebdb" providerId="ADAL" clId="{E8C3F1B0-F2AE-4C0E-B372-FB4299E224D7}" dt="2022-10-30T10:57:21.897" v="1511" actId="20577"/>
          <ac:spMkLst>
            <pc:docMk/>
            <pc:sldMk cId="2014439589" sldId="2342"/>
            <ac:spMk id="10" creationId="{00000000-0000-0000-0000-000000000000}"/>
          </ac:spMkLst>
        </pc:spChg>
        <pc:spChg chg="add mod">
          <ac:chgData name="이진욱" userId="8e4291ec-571d-48cb-82c7-c3159436ebdb" providerId="ADAL" clId="{E8C3F1B0-F2AE-4C0E-B372-FB4299E224D7}" dt="2022-10-30T10:58:49.800" v="1547" actId="20577"/>
          <ac:spMkLst>
            <pc:docMk/>
            <pc:sldMk cId="2014439589" sldId="2342"/>
            <ac:spMk id="15" creationId="{5378F742-B794-F5EA-7993-0D615DBA931E}"/>
          </ac:spMkLst>
        </pc:spChg>
        <pc:spChg chg="add mod">
          <ac:chgData name="이진욱" userId="8e4291ec-571d-48cb-82c7-c3159436ebdb" providerId="ADAL" clId="{E8C3F1B0-F2AE-4C0E-B372-FB4299E224D7}" dt="2022-10-30T11:14:37.131" v="2052" actId="20577"/>
          <ac:spMkLst>
            <pc:docMk/>
            <pc:sldMk cId="2014439589" sldId="2342"/>
            <ac:spMk id="16" creationId="{F210C50C-124F-71E6-7256-91DD5CA0B2F9}"/>
          </ac:spMkLst>
        </pc:spChg>
        <pc:spChg chg="add mod">
          <ac:chgData name="이진욱" userId="8e4291ec-571d-48cb-82c7-c3159436ebdb" providerId="ADAL" clId="{E8C3F1B0-F2AE-4C0E-B372-FB4299E224D7}" dt="2022-10-30T11:15:13.774" v="2086" actId="1076"/>
          <ac:spMkLst>
            <pc:docMk/>
            <pc:sldMk cId="2014439589" sldId="2342"/>
            <ac:spMk id="26" creationId="{1A0A8655-CE3F-E8E6-C3CC-94205E8FA8CA}"/>
          </ac:spMkLst>
        </pc:spChg>
        <pc:spChg chg="add mod">
          <ac:chgData name="이진욱" userId="8e4291ec-571d-48cb-82c7-c3159436ebdb" providerId="ADAL" clId="{E8C3F1B0-F2AE-4C0E-B372-FB4299E224D7}" dt="2022-10-30T11:15:19.286" v="2099" actId="20577"/>
          <ac:spMkLst>
            <pc:docMk/>
            <pc:sldMk cId="2014439589" sldId="2342"/>
            <ac:spMk id="27" creationId="{86907617-3537-F65F-E7BF-3DCE346CF14A}"/>
          </ac:spMkLst>
        </pc:spChg>
        <pc:picChg chg="add mod">
          <ac:chgData name="이진욱" userId="8e4291ec-571d-48cb-82c7-c3159436ebdb" providerId="ADAL" clId="{E8C3F1B0-F2AE-4C0E-B372-FB4299E224D7}" dt="2022-10-30T11:14:51.449" v="2060" actId="1076"/>
          <ac:picMkLst>
            <pc:docMk/>
            <pc:sldMk cId="2014439589" sldId="2342"/>
            <ac:picMk id="18" creationId="{03F6D09B-CBB8-DC8D-9F48-9DA3A7DA4923}"/>
          </ac:picMkLst>
        </pc:picChg>
        <pc:picChg chg="add mod">
          <ac:chgData name="이진욱" userId="8e4291ec-571d-48cb-82c7-c3159436ebdb" providerId="ADAL" clId="{E8C3F1B0-F2AE-4C0E-B372-FB4299E224D7}" dt="2022-10-30T11:14:49.948" v="2059" actId="1076"/>
          <ac:picMkLst>
            <pc:docMk/>
            <pc:sldMk cId="2014439589" sldId="2342"/>
            <ac:picMk id="20" creationId="{A2C3293C-C3AE-3E7B-A5F4-C7F0EFE446EF}"/>
          </ac:picMkLst>
        </pc:picChg>
        <pc:picChg chg="add del">
          <ac:chgData name="이진욱" userId="8e4291ec-571d-48cb-82c7-c3159436ebdb" providerId="ADAL" clId="{E8C3F1B0-F2AE-4C0E-B372-FB4299E224D7}" dt="2022-10-30T11:14:53.702" v="2062" actId="22"/>
          <ac:picMkLst>
            <pc:docMk/>
            <pc:sldMk cId="2014439589" sldId="2342"/>
            <ac:picMk id="25" creationId="{CA19AF8A-9159-342E-A591-A5200367189D}"/>
          </ac:picMkLst>
        </pc:picChg>
      </pc:sldChg>
      <pc:sldChg chg="modSp mod">
        <pc:chgData name="이진욱" userId="8e4291ec-571d-48cb-82c7-c3159436ebdb" providerId="ADAL" clId="{E8C3F1B0-F2AE-4C0E-B372-FB4299E224D7}" dt="2022-10-30T11:24:56.151" v="2471" actId="2711"/>
        <pc:sldMkLst>
          <pc:docMk/>
          <pc:sldMk cId="4216119266" sldId="2344"/>
        </pc:sldMkLst>
        <pc:spChg chg="mod">
          <ac:chgData name="이진욱" userId="8e4291ec-571d-48cb-82c7-c3159436ebdb" providerId="ADAL" clId="{E8C3F1B0-F2AE-4C0E-B372-FB4299E224D7}" dt="2022-10-30T11:24:56.151" v="2471" actId="2711"/>
          <ac:spMkLst>
            <pc:docMk/>
            <pc:sldMk cId="4216119266" sldId="2344"/>
            <ac:spMk id="24" creationId="{A3EB352A-4F87-3C35-ED15-08C5AEB84543}"/>
          </ac:spMkLst>
        </pc:spChg>
      </pc:sldChg>
      <pc:sldChg chg="modSp mod">
        <pc:chgData name="이진욱" userId="8e4291ec-571d-48cb-82c7-c3159436ebdb" providerId="ADAL" clId="{E8C3F1B0-F2AE-4C0E-B372-FB4299E224D7}" dt="2022-10-30T11:23:36.473" v="2460" actId="207"/>
        <pc:sldMkLst>
          <pc:docMk/>
          <pc:sldMk cId="2360308900" sldId="2345"/>
        </pc:sldMkLst>
        <pc:spChg chg="mod">
          <ac:chgData name="이진욱" userId="8e4291ec-571d-48cb-82c7-c3159436ebdb" providerId="ADAL" clId="{E8C3F1B0-F2AE-4C0E-B372-FB4299E224D7}" dt="2022-10-30T11:23:36.473" v="2460" actId="207"/>
          <ac:spMkLst>
            <pc:docMk/>
            <pc:sldMk cId="2360308900" sldId="2345"/>
            <ac:spMk id="3" creationId="{7998DF80-6BF3-0B1F-EDB6-037BADFD9BED}"/>
          </ac:spMkLst>
        </pc:spChg>
      </pc:sldChg>
      <pc:sldChg chg="modSp mod">
        <pc:chgData name="이진욱" userId="8e4291ec-571d-48cb-82c7-c3159436ebdb" providerId="ADAL" clId="{E8C3F1B0-F2AE-4C0E-B372-FB4299E224D7}" dt="2022-10-30T11:24:24.677" v="2468" actId="1076"/>
        <pc:sldMkLst>
          <pc:docMk/>
          <pc:sldMk cId="1818807810" sldId="2346"/>
        </pc:sldMkLst>
        <pc:spChg chg="mod">
          <ac:chgData name="이진욱" userId="8e4291ec-571d-48cb-82c7-c3159436ebdb" providerId="ADAL" clId="{E8C3F1B0-F2AE-4C0E-B372-FB4299E224D7}" dt="2022-10-30T11:24:12.074" v="2465" actId="207"/>
          <ac:spMkLst>
            <pc:docMk/>
            <pc:sldMk cId="1818807810" sldId="2346"/>
            <ac:spMk id="3" creationId="{7998DF80-6BF3-0B1F-EDB6-037BADFD9BED}"/>
          </ac:spMkLst>
        </pc:spChg>
        <pc:spChg chg="mod">
          <ac:chgData name="이진욱" userId="8e4291ec-571d-48cb-82c7-c3159436ebdb" providerId="ADAL" clId="{E8C3F1B0-F2AE-4C0E-B372-FB4299E224D7}" dt="2022-10-30T11:24:24.677" v="2468" actId="1076"/>
          <ac:spMkLst>
            <pc:docMk/>
            <pc:sldMk cId="1818807810" sldId="2346"/>
            <ac:spMk id="4" creationId="{AD2E51BF-69D9-6694-36F3-842E1B972632}"/>
          </ac:spMkLst>
        </pc:spChg>
        <pc:spChg chg="mod">
          <ac:chgData name="이진욱" userId="8e4291ec-571d-48cb-82c7-c3159436ebdb" providerId="ADAL" clId="{E8C3F1B0-F2AE-4C0E-B372-FB4299E224D7}" dt="2022-10-30T11:23:55.272" v="2462" actId="207"/>
          <ac:spMkLst>
            <pc:docMk/>
            <pc:sldMk cId="1818807810" sldId="2346"/>
            <ac:spMk id="44" creationId="{23077373-2416-A233-495D-3E6984EFD28A}"/>
          </ac:spMkLst>
        </pc:spChg>
      </pc:sldChg>
    </pc:docChg>
  </pc:docChgLst>
  <pc:docChgLst>
    <pc:chgData name="구본관" userId="S::rnqhscjf3333@konkuk.ac.kr::098a40a9-425a-405e-8dfa-c2b7fb107c42" providerId="AD" clId="Web-{5BBE2A7B-4441-4184-855A-4BC7D6B89E44}"/>
    <pc:docChg chg="modSld">
      <pc:chgData name="구본관" userId="S::rnqhscjf3333@konkuk.ac.kr::098a40a9-425a-405e-8dfa-c2b7fb107c42" providerId="AD" clId="Web-{5BBE2A7B-4441-4184-855A-4BC7D6B89E44}" dt="2022-11-29T13:17:56.350" v="0"/>
      <pc:docMkLst>
        <pc:docMk/>
      </pc:docMkLst>
      <pc:sldChg chg="delSp">
        <pc:chgData name="구본관" userId="S::rnqhscjf3333@konkuk.ac.kr::098a40a9-425a-405e-8dfa-c2b7fb107c42" providerId="AD" clId="Web-{5BBE2A7B-4441-4184-855A-4BC7D6B89E44}" dt="2022-11-29T13:17:56.350" v="0"/>
        <pc:sldMkLst>
          <pc:docMk/>
          <pc:sldMk cId="1715443678" sldId="2343"/>
        </pc:sldMkLst>
        <pc:spChg chg="del">
          <ac:chgData name="구본관" userId="S::rnqhscjf3333@konkuk.ac.kr::098a40a9-425a-405e-8dfa-c2b7fb107c42" providerId="AD" clId="Web-{5BBE2A7B-4441-4184-855A-4BC7D6B89E44}" dt="2022-11-29T13:17:56.350" v="0"/>
          <ac:spMkLst>
            <pc:docMk/>
            <pc:sldMk cId="1715443678" sldId="2343"/>
            <ac:spMk id="142" creationId="{846406D9-ECBD-65AC-B41E-5B00ED28C65B}"/>
          </ac:spMkLst>
        </pc:spChg>
      </pc:sldChg>
    </pc:docChg>
  </pc:docChgLst>
  <pc:docChgLst>
    <pc:chgData name="구본관" userId="S::rnqhscjf3333@konkuk.ac.kr::098a40a9-425a-405e-8dfa-c2b7fb107c42" providerId="AD" clId="Web-{2605F555-F737-41C3-AA95-AB7965C9FF2D}"/>
    <pc:docChg chg="delSld modSld">
      <pc:chgData name="구본관" userId="S::rnqhscjf3333@konkuk.ac.kr::098a40a9-425a-405e-8dfa-c2b7fb107c42" providerId="AD" clId="Web-{2605F555-F737-41C3-AA95-AB7965C9FF2D}" dt="2022-11-02T12:56:19.863" v="74"/>
      <pc:docMkLst>
        <pc:docMk/>
      </pc:docMkLst>
      <pc:sldChg chg="addSp delSp modSp modNotes">
        <pc:chgData name="구본관" userId="S::rnqhscjf3333@konkuk.ac.kr::098a40a9-425a-405e-8dfa-c2b7fb107c42" providerId="AD" clId="Web-{2605F555-F737-41C3-AA95-AB7965C9FF2D}" dt="2022-11-02T12:56:19.863" v="74"/>
        <pc:sldMkLst>
          <pc:docMk/>
          <pc:sldMk cId="1952857719" sldId="256"/>
        </pc:sldMkLst>
        <pc:picChg chg="add del mod ord">
          <ac:chgData name="구본관" userId="S::rnqhscjf3333@konkuk.ac.kr::098a40a9-425a-405e-8dfa-c2b7fb107c42" providerId="AD" clId="Web-{2605F555-F737-41C3-AA95-AB7965C9FF2D}" dt="2022-11-02T12:53:13.531" v="43"/>
          <ac:picMkLst>
            <pc:docMk/>
            <pc:sldMk cId="1952857719" sldId="256"/>
            <ac:picMk id="2" creationId="{3C9CDDB4-612C-9CAD-ABE4-DA8453BABFF1}"/>
          </ac:picMkLst>
        </pc:picChg>
        <pc:picChg chg="add del">
          <ac:chgData name="구본관" userId="S::rnqhscjf3333@konkuk.ac.kr::098a40a9-425a-405e-8dfa-c2b7fb107c42" providerId="AD" clId="Web-{2605F555-F737-41C3-AA95-AB7965C9FF2D}" dt="2022-11-02T12:51:33.951" v="35"/>
          <ac:picMkLst>
            <pc:docMk/>
            <pc:sldMk cId="1952857719" sldId="256"/>
            <ac:picMk id="3" creationId="{0CC21304-BDC9-1C49-D1E8-10E05280F514}"/>
          </ac:picMkLst>
        </pc:picChg>
        <pc:picChg chg="add del mod ord">
          <ac:chgData name="구본관" userId="S::rnqhscjf3333@konkuk.ac.kr::098a40a9-425a-405e-8dfa-c2b7fb107c42" providerId="AD" clId="Web-{2605F555-F737-41C3-AA95-AB7965C9FF2D}" dt="2022-11-02T12:53:54.579" v="48"/>
          <ac:picMkLst>
            <pc:docMk/>
            <pc:sldMk cId="1952857719" sldId="256"/>
            <ac:picMk id="4" creationId="{576A5117-C18D-CDCD-96F2-2BE23A2EA235}"/>
          </ac:picMkLst>
        </pc:picChg>
        <pc:picChg chg="add del mod ord">
          <ac:chgData name="구본관" userId="S::rnqhscjf3333@konkuk.ac.kr::098a40a9-425a-405e-8dfa-c2b7fb107c42" providerId="AD" clId="Web-{2605F555-F737-41C3-AA95-AB7965C9FF2D}" dt="2022-11-02T12:54:12.188" v="55"/>
          <ac:picMkLst>
            <pc:docMk/>
            <pc:sldMk cId="1952857719" sldId="256"/>
            <ac:picMk id="5" creationId="{D1DB4AED-EF50-D8AC-1C76-05C05D6E0397}"/>
          </ac:picMkLst>
        </pc:picChg>
        <pc:picChg chg="add mod ord">
          <ac:chgData name="구본관" userId="S::rnqhscjf3333@konkuk.ac.kr::098a40a9-425a-405e-8dfa-c2b7fb107c42" providerId="AD" clId="Web-{2605F555-F737-41C3-AA95-AB7965C9FF2D}" dt="2022-11-02T12:55:47.128" v="61" actId="1076"/>
          <ac:picMkLst>
            <pc:docMk/>
            <pc:sldMk cId="1952857719" sldId="256"/>
            <ac:picMk id="6" creationId="{37414EB2-150A-CA89-EA2F-954A5889C5F7}"/>
          </ac:picMkLst>
        </pc:picChg>
        <pc:picChg chg="del">
          <ac:chgData name="구본관" userId="S::rnqhscjf3333@konkuk.ac.kr::098a40a9-425a-405e-8dfa-c2b7fb107c42" providerId="AD" clId="Web-{2605F555-F737-41C3-AA95-AB7965C9FF2D}" dt="2022-11-02T12:51:34.935" v="36"/>
          <ac:picMkLst>
            <pc:docMk/>
            <pc:sldMk cId="1952857719" sldId="256"/>
            <ac:picMk id="11" creationId="{6F41C3A4-2B1D-2E8F-2B33-741B5F9FA4A3}"/>
          </ac:picMkLst>
        </pc:picChg>
      </pc:sldChg>
      <pc:sldChg chg="del">
        <pc:chgData name="구본관" userId="S::rnqhscjf3333@konkuk.ac.kr::098a40a9-425a-405e-8dfa-c2b7fb107c42" providerId="AD" clId="Web-{2605F555-F737-41C3-AA95-AB7965C9FF2D}" dt="2022-11-02T12:56:06.535" v="62"/>
        <pc:sldMkLst>
          <pc:docMk/>
          <pc:sldMk cId="82214491" sldId="2341"/>
        </pc:sldMkLst>
      </pc:sldChg>
      <pc:sldChg chg="modSp">
        <pc:chgData name="구본관" userId="S::rnqhscjf3333@konkuk.ac.kr::098a40a9-425a-405e-8dfa-c2b7fb107c42" providerId="AD" clId="Web-{2605F555-F737-41C3-AA95-AB7965C9FF2D}" dt="2022-11-02T12:38:37.415" v="0"/>
        <pc:sldMkLst>
          <pc:docMk/>
          <pc:sldMk cId="1715443678" sldId="2343"/>
        </pc:sldMkLst>
        <pc:cxnChg chg="mod">
          <ac:chgData name="구본관" userId="S::rnqhscjf3333@konkuk.ac.kr::098a40a9-425a-405e-8dfa-c2b7fb107c42" providerId="AD" clId="Web-{2605F555-F737-41C3-AA95-AB7965C9FF2D}" dt="2022-11-02T12:38:37.415" v="0"/>
          <ac:cxnSpMkLst>
            <pc:docMk/>
            <pc:sldMk cId="1715443678" sldId="2343"/>
            <ac:cxnSpMk id="143" creationId="{0DC8DCEE-B42B-2A08-DFDC-BBCE09171E18}"/>
          </ac:cxnSpMkLst>
        </pc:cxnChg>
      </pc:sldChg>
      <pc:sldChg chg="addSp modSp">
        <pc:chgData name="구본관" userId="S::rnqhscjf3333@konkuk.ac.kr::098a40a9-425a-405e-8dfa-c2b7fb107c42" providerId="AD" clId="Web-{2605F555-F737-41C3-AA95-AB7965C9FF2D}" dt="2022-11-02T12:42:27.295" v="13" actId="14100"/>
        <pc:sldMkLst>
          <pc:docMk/>
          <pc:sldMk cId="1818807810" sldId="2346"/>
        </pc:sldMkLst>
        <pc:picChg chg="add mod">
          <ac:chgData name="구본관" userId="S::rnqhscjf3333@konkuk.ac.kr::098a40a9-425a-405e-8dfa-c2b7fb107c42" providerId="AD" clId="Web-{2605F555-F737-41C3-AA95-AB7965C9FF2D}" dt="2022-11-02T12:42:24.826" v="12" actId="1076"/>
          <ac:picMkLst>
            <pc:docMk/>
            <pc:sldMk cId="1818807810" sldId="2346"/>
            <ac:picMk id="5" creationId="{A28CEDC4-B86D-590E-A655-E13505B40841}"/>
          </ac:picMkLst>
        </pc:picChg>
        <pc:picChg chg="add mod">
          <ac:chgData name="구본관" userId="S::rnqhscjf3333@konkuk.ac.kr::098a40a9-425a-405e-8dfa-c2b7fb107c42" providerId="AD" clId="Web-{2605F555-F737-41C3-AA95-AB7965C9FF2D}" dt="2022-11-02T12:41:49.966" v="5" actId="1076"/>
          <ac:picMkLst>
            <pc:docMk/>
            <pc:sldMk cId="1818807810" sldId="2346"/>
            <ac:picMk id="15" creationId="{B302DBC3-27C8-2E20-369D-D91C43018A6C}"/>
          </ac:picMkLst>
        </pc:picChg>
        <pc:cxnChg chg="add mod">
          <ac:chgData name="구본관" userId="S::rnqhscjf3333@konkuk.ac.kr::098a40a9-425a-405e-8dfa-c2b7fb107c42" providerId="AD" clId="Web-{2605F555-F737-41C3-AA95-AB7965C9FF2D}" dt="2022-11-02T12:42:27.295" v="13" actId="14100"/>
          <ac:cxnSpMkLst>
            <pc:docMk/>
            <pc:sldMk cId="1818807810" sldId="2346"/>
            <ac:cxnSpMk id="16" creationId="{D04318E4-BD19-2345-CDDD-0BA3FBF3FC8F}"/>
          </ac:cxnSpMkLst>
        </pc:cxnChg>
      </pc:sldChg>
      <pc:sldChg chg="addSp delSp modSp">
        <pc:chgData name="구본관" userId="S::rnqhscjf3333@konkuk.ac.kr::098a40a9-425a-405e-8dfa-c2b7fb107c42" providerId="AD" clId="Web-{2605F555-F737-41C3-AA95-AB7965C9FF2D}" dt="2022-11-02T12:44:31.254" v="32" actId="1076"/>
        <pc:sldMkLst>
          <pc:docMk/>
          <pc:sldMk cId="1624284586" sldId="2347"/>
        </pc:sldMkLst>
        <pc:picChg chg="add mod">
          <ac:chgData name="구본관" userId="S::rnqhscjf3333@konkuk.ac.kr::098a40a9-425a-405e-8dfa-c2b7fb107c42" providerId="AD" clId="Web-{2605F555-F737-41C3-AA95-AB7965C9FF2D}" dt="2022-11-02T12:44:02.456" v="24" actId="1076"/>
          <ac:picMkLst>
            <pc:docMk/>
            <pc:sldMk cId="1624284586" sldId="2347"/>
            <ac:picMk id="2" creationId="{96DFC1B1-74D4-E72F-D4A7-E956F4023A6B}"/>
          </ac:picMkLst>
        </pc:picChg>
        <pc:picChg chg="del">
          <ac:chgData name="구본관" userId="S::rnqhscjf3333@konkuk.ac.kr::098a40a9-425a-405e-8dfa-c2b7fb107c42" providerId="AD" clId="Web-{2605F555-F737-41C3-AA95-AB7965C9FF2D}" dt="2022-11-02T12:43:40.487" v="15"/>
          <ac:picMkLst>
            <pc:docMk/>
            <pc:sldMk cId="1624284586" sldId="2347"/>
            <ac:picMk id="4" creationId="{B626CD96-C692-301F-F32D-06206CE3B763}"/>
          </ac:picMkLst>
        </pc:picChg>
        <pc:picChg chg="add mod">
          <ac:chgData name="구본관" userId="S::rnqhscjf3333@konkuk.ac.kr::098a40a9-425a-405e-8dfa-c2b7fb107c42" providerId="AD" clId="Web-{2605F555-F737-41C3-AA95-AB7965C9FF2D}" dt="2022-11-02T12:44:29.800" v="31" actId="1076"/>
          <ac:picMkLst>
            <pc:docMk/>
            <pc:sldMk cId="1624284586" sldId="2347"/>
            <ac:picMk id="6" creationId="{F662DB59-D1D4-7A4F-EEE4-6E0BC2F789C8}"/>
          </ac:picMkLst>
        </pc:picChg>
        <pc:picChg chg="del">
          <ac:chgData name="구본관" userId="S::rnqhscjf3333@konkuk.ac.kr::098a40a9-425a-405e-8dfa-c2b7fb107c42" providerId="AD" clId="Web-{2605F555-F737-41C3-AA95-AB7965C9FF2D}" dt="2022-11-02T12:43:39.815" v="14"/>
          <ac:picMkLst>
            <pc:docMk/>
            <pc:sldMk cId="1624284586" sldId="2347"/>
            <ac:picMk id="16" creationId="{993DF597-12EC-55F3-A256-27C9D01F5CE9}"/>
          </ac:picMkLst>
        </pc:picChg>
        <pc:cxnChg chg="add mod">
          <ac:chgData name="구본관" userId="S::rnqhscjf3333@konkuk.ac.kr::098a40a9-425a-405e-8dfa-c2b7fb107c42" providerId="AD" clId="Web-{2605F555-F737-41C3-AA95-AB7965C9FF2D}" dt="2022-11-02T12:44:31.254" v="32" actId="1076"/>
          <ac:cxnSpMkLst>
            <pc:docMk/>
            <pc:sldMk cId="1624284586" sldId="2347"/>
            <ac:cxnSpMk id="7" creationId="{16FD5429-EE4D-F741-DB97-7B8A01E51BAD}"/>
          </ac:cxnSpMkLst>
        </pc:cxnChg>
      </pc:sldChg>
    </pc:docChg>
  </pc:docChgLst>
  <pc:docChgLst>
    <pc:chgData name="김진혁" userId="S::kjh1008@konkuk.ac.kr::75bb935a-b4b5-464d-aa38-1a1d84529147" providerId="AD" clId="Web-{5EC3A400-39E6-4281-858E-CECB9A40B60D}"/>
    <pc:docChg chg="addSld modSld">
      <pc:chgData name="김진혁" userId="S::kjh1008@konkuk.ac.kr::75bb935a-b4b5-464d-aa38-1a1d84529147" providerId="AD" clId="Web-{5EC3A400-39E6-4281-858E-CECB9A40B60D}" dt="2022-11-28T10:33:00.959" v="17"/>
      <pc:docMkLst>
        <pc:docMk/>
      </pc:docMkLst>
      <pc:sldChg chg="modSp">
        <pc:chgData name="김진혁" userId="S::kjh1008@konkuk.ac.kr::75bb935a-b4b5-464d-aa38-1a1d84529147" providerId="AD" clId="Web-{5EC3A400-39E6-4281-858E-CECB9A40B60D}" dt="2022-11-28T10:28:28.137" v="6" actId="1076"/>
        <pc:sldMkLst>
          <pc:docMk/>
          <pc:sldMk cId="3880205148" sldId="2354"/>
        </pc:sldMkLst>
        <pc:spChg chg="mod">
          <ac:chgData name="김진혁" userId="S::kjh1008@konkuk.ac.kr::75bb935a-b4b5-464d-aa38-1a1d84529147" providerId="AD" clId="Web-{5EC3A400-39E6-4281-858E-CECB9A40B60D}" dt="2022-11-28T10:27:57.839" v="5" actId="20577"/>
          <ac:spMkLst>
            <pc:docMk/>
            <pc:sldMk cId="3880205148" sldId="2354"/>
            <ac:spMk id="5" creationId="{371244DE-9990-57D3-15EE-C32B7C793EA0}"/>
          </ac:spMkLst>
        </pc:spChg>
        <pc:spChg chg="mod">
          <ac:chgData name="김진혁" userId="S::kjh1008@konkuk.ac.kr::75bb935a-b4b5-464d-aa38-1a1d84529147" providerId="AD" clId="Web-{5EC3A400-39E6-4281-858E-CECB9A40B60D}" dt="2022-11-28T10:28:28.137" v="6" actId="1076"/>
          <ac:spMkLst>
            <pc:docMk/>
            <pc:sldMk cId="3880205148" sldId="2354"/>
            <ac:spMk id="8" creationId="{00000000-0000-0000-0000-000000000000}"/>
          </ac:spMkLst>
        </pc:spChg>
      </pc:sldChg>
      <pc:sldChg chg="modSp">
        <pc:chgData name="김진혁" userId="S::kjh1008@konkuk.ac.kr::75bb935a-b4b5-464d-aa38-1a1d84529147" providerId="AD" clId="Web-{5EC3A400-39E6-4281-858E-CECB9A40B60D}" dt="2022-11-28T10:29:36.186" v="9" actId="14100"/>
        <pc:sldMkLst>
          <pc:docMk/>
          <pc:sldMk cId="801536781" sldId="2361"/>
        </pc:sldMkLst>
        <pc:picChg chg="mod">
          <ac:chgData name="김진혁" userId="S::kjh1008@konkuk.ac.kr::75bb935a-b4b5-464d-aa38-1a1d84529147" providerId="AD" clId="Web-{5EC3A400-39E6-4281-858E-CECB9A40B60D}" dt="2022-11-28T10:29:36.186" v="9" actId="14100"/>
          <ac:picMkLst>
            <pc:docMk/>
            <pc:sldMk cId="801536781" sldId="2361"/>
            <ac:picMk id="3" creationId="{E9FAAD51-2F5E-601E-6181-0862FF0AAC7E}"/>
          </ac:picMkLst>
        </pc:picChg>
      </pc:sldChg>
      <pc:sldChg chg="modSp add replId">
        <pc:chgData name="김진혁" userId="S::kjh1008@konkuk.ac.kr::75bb935a-b4b5-464d-aa38-1a1d84529147" providerId="AD" clId="Web-{5EC3A400-39E6-4281-858E-CECB9A40B60D}" dt="2022-11-28T10:31:41.925" v="16" actId="20577"/>
        <pc:sldMkLst>
          <pc:docMk/>
          <pc:sldMk cId="2164315492" sldId="2366"/>
        </pc:sldMkLst>
        <pc:spChg chg="mod">
          <ac:chgData name="김진혁" userId="S::kjh1008@konkuk.ac.kr::75bb935a-b4b5-464d-aa38-1a1d84529147" providerId="AD" clId="Web-{5EC3A400-39E6-4281-858E-CECB9A40B60D}" dt="2022-11-28T10:31:41.925" v="16" actId="20577"/>
          <ac:spMkLst>
            <pc:docMk/>
            <pc:sldMk cId="2164315492" sldId="2366"/>
            <ac:spMk id="10" creationId="{00000000-0000-0000-0000-000000000000}"/>
          </ac:spMkLst>
        </pc:spChg>
      </pc:sldChg>
      <pc:sldChg chg="add replId">
        <pc:chgData name="김진혁" userId="S::kjh1008@konkuk.ac.kr::75bb935a-b4b5-464d-aa38-1a1d84529147" providerId="AD" clId="Web-{5EC3A400-39E6-4281-858E-CECB9A40B60D}" dt="2022-11-28T10:33:00.959" v="17"/>
        <pc:sldMkLst>
          <pc:docMk/>
          <pc:sldMk cId="4009546494" sldId="2367"/>
        </pc:sldMkLst>
      </pc:sldChg>
    </pc:docChg>
  </pc:docChgLst>
  <pc:docChgLst>
    <pc:chgData name="김진혁" userId="S::kjh1008@konkuk.ac.kr::75bb935a-b4b5-464d-aa38-1a1d84529147" providerId="AD" clId="Web-{EE5C64C8-F3F4-484C-BBB8-AF0DA8BD554F}"/>
    <pc:docChg chg="addSld modSld sldOrd">
      <pc:chgData name="김진혁" userId="S::kjh1008@konkuk.ac.kr::75bb935a-b4b5-464d-aa38-1a1d84529147" providerId="AD" clId="Web-{EE5C64C8-F3F4-484C-BBB8-AF0DA8BD554F}" dt="2022-10-30T12:06:55.037" v="1793" actId="20577"/>
      <pc:docMkLst>
        <pc:docMk/>
      </pc:docMkLst>
      <pc:sldChg chg="modSp">
        <pc:chgData name="김진혁" userId="S::kjh1008@konkuk.ac.kr::75bb935a-b4b5-464d-aa38-1a1d84529147" providerId="AD" clId="Web-{EE5C64C8-F3F4-484C-BBB8-AF0DA8BD554F}" dt="2022-10-30T12:06:55.037" v="1793" actId="20577"/>
        <pc:sldMkLst>
          <pc:docMk/>
          <pc:sldMk cId="1952857719" sldId="256"/>
        </pc:sldMkLst>
        <pc:spChg chg="mod">
          <ac:chgData name="김진혁" userId="S::kjh1008@konkuk.ac.kr::75bb935a-b4b5-464d-aa38-1a1d84529147" providerId="AD" clId="Web-{EE5C64C8-F3F4-484C-BBB8-AF0DA8BD554F}" dt="2022-10-30T10:24:09.243" v="52" actId="20577"/>
          <ac:spMkLst>
            <pc:docMk/>
            <pc:sldMk cId="1952857719" sldId="256"/>
            <ac:spMk id="8" creationId="{3F01757A-0BD0-0969-3252-3E54723A9991}"/>
          </ac:spMkLst>
        </pc:spChg>
        <pc:spChg chg="mod">
          <ac:chgData name="김진혁" userId="S::kjh1008@konkuk.ac.kr::75bb935a-b4b5-464d-aa38-1a1d84529147" providerId="AD" clId="Web-{EE5C64C8-F3F4-484C-BBB8-AF0DA8BD554F}" dt="2022-10-30T12:06:55.037" v="1793" actId="20577"/>
          <ac:spMkLst>
            <pc:docMk/>
            <pc:sldMk cId="1952857719" sldId="256"/>
            <ac:spMk id="9" creationId="{548DE826-CF96-4ED3-53A8-ABC29F3EAD66}"/>
          </ac:spMkLst>
        </pc:spChg>
        <pc:spChg chg="mod">
          <ac:chgData name="김진혁" userId="S::kjh1008@konkuk.ac.kr::75bb935a-b4b5-464d-aa38-1a1d84529147" providerId="AD" clId="Web-{EE5C64C8-F3F4-484C-BBB8-AF0DA8BD554F}" dt="2022-10-30T10:24:12.556" v="60" actId="20577"/>
          <ac:spMkLst>
            <pc:docMk/>
            <pc:sldMk cId="1952857719" sldId="256"/>
            <ac:spMk id="10" creationId="{D94CDC9B-F063-7014-A872-19D3CA831597}"/>
          </ac:spMkLst>
        </pc:spChg>
      </pc:sldChg>
      <pc:sldChg chg="modSp">
        <pc:chgData name="김진혁" userId="S::kjh1008@konkuk.ac.kr::75bb935a-b4b5-464d-aa38-1a1d84529147" providerId="AD" clId="Web-{EE5C64C8-F3F4-484C-BBB8-AF0DA8BD554F}" dt="2022-10-30T10:19:39.330" v="48" actId="1076"/>
        <pc:sldMkLst>
          <pc:docMk/>
          <pc:sldMk cId="3848816897" sldId="258"/>
        </pc:sldMkLst>
        <pc:spChg chg="mod">
          <ac:chgData name="김진혁" userId="S::kjh1008@konkuk.ac.kr::75bb935a-b4b5-464d-aa38-1a1d84529147" providerId="AD" clId="Web-{EE5C64C8-F3F4-484C-BBB8-AF0DA8BD554F}" dt="2022-10-30T10:19:32.579" v="47" actId="1076"/>
          <ac:spMkLst>
            <pc:docMk/>
            <pc:sldMk cId="3848816897" sldId="258"/>
            <ac:spMk id="6" creationId="{E32575AE-E393-B69F-C692-FBE73FB60013}"/>
          </ac:spMkLst>
        </pc:spChg>
        <pc:spChg chg="mod">
          <ac:chgData name="김진혁" userId="S::kjh1008@konkuk.ac.kr::75bb935a-b4b5-464d-aa38-1a1d84529147" providerId="AD" clId="Web-{EE5C64C8-F3F4-484C-BBB8-AF0DA8BD554F}" dt="2022-10-30T10:19:39.330" v="48" actId="1076"/>
          <ac:spMkLst>
            <pc:docMk/>
            <pc:sldMk cId="3848816897" sldId="258"/>
            <ac:spMk id="7" creationId="{6444EF76-BEDE-D075-CDD7-E8C741E46401}"/>
          </ac:spMkLst>
        </pc:spChg>
      </pc:sldChg>
      <pc:sldChg chg="addSp delSp modSp">
        <pc:chgData name="김진혁" userId="S::kjh1008@konkuk.ac.kr::75bb935a-b4b5-464d-aa38-1a1d84529147" providerId="AD" clId="Web-{EE5C64C8-F3F4-484C-BBB8-AF0DA8BD554F}" dt="2022-10-30T11:00:20.336" v="677" actId="14100"/>
        <pc:sldMkLst>
          <pc:docMk/>
          <pc:sldMk cId="2558464271" sldId="260"/>
        </pc:sldMkLst>
        <pc:spChg chg="del mod">
          <ac:chgData name="김진혁" userId="S::kjh1008@konkuk.ac.kr::75bb935a-b4b5-464d-aa38-1a1d84529147" providerId="AD" clId="Web-{EE5C64C8-F3F4-484C-BBB8-AF0DA8BD554F}" dt="2022-10-30T10:52:21.225" v="590"/>
          <ac:spMkLst>
            <pc:docMk/>
            <pc:sldMk cId="2558464271" sldId="260"/>
            <ac:spMk id="2" creationId="{F1E16EB6-EBDC-9DB2-C8B6-EE973D5CFC1F}"/>
          </ac:spMkLst>
        </pc:spChg>
        <pc:spChg chg="mod">
          <ac:chgData name="김진혁" userId="S::kjh1008@konkuk.ac.kr::75bb935a-b4b5-464d-aa38-1a1d84529147" providerId="AD" clId="Web-{EE5C64C8-F3F4-484C-BBB8-AF0DA8BD554F}" dt="2022-10-30T10:52:26.101" v="591" actId="1076"/>
          <ac:spMkLst>
            <pc:docMk/>
            <pc:sldMk cId="2558464271" sldId="260"/>
            <ac:spMk id="3" creationId="{7998DF80-6BF3-0B1F-EDB6-037BADFD9BED}"/>
          </ac:spMkLst>
        </pc:spChg>
        <pc:spChg chg="add mod">
          <ac:chgData name="김진혁" userId="S::kjh1008@konkuk.ac.kr::75bb935a-b4b5-464d-aa38-1a1d84529147" providerId="AD" clId="Web-{EE5C64C8-F3F4-484C-BBB8-AF0DA8BD554F}" dt="2022-10-30T10:58:19.910" v="664" actId="20577"/>
          <ac:spMkLst>
            <pc:docMk/>
            <pc:sldMk cId="2558464271" sldId="260"/>
            <ac:spMk id="5" creationId="{961A5837-A459-6EE0-303A-32D2ACD44692}"/>
          </ac:spMkLst>
        </pc:spChg>
        <pc:spChg chg="del mod">
          <ac:chgData name="김진혁" userId="S::kjh1008@konkuk.ac.kr::75bb935a-b4b5-464d-aa38-1a1d84529147" providerId="AD" clId="Web-{EE5C64C8-F3F4-484C-BBB8-AF0DA8BD554F}" dt="2022-10-30T10:49:08.250" v="549"/>
          <ac:spMkLst>
            <pc:docMk/>
            <pc:sldMk cId="2558464271" sldId="260"/>
            <ac:spMk id="6" creationId="{FF0F7F0A-0501-891A-02A0-4FA8C60627DC}"/>
          </ac:spMkLst>
        </pc:spChg>
        <pc:spChg chg="del">
          <ac:chgData name="김진혁" userId="S::kjh1008@konkuk.ac.kr::75bb935a-b4b5-464d-aa38-1a1d84529147" providerId="AD" clId="Web-{EE5C64C8-F3F4-484C-BBB8-AF0DA8BD554F}" dt="2022-10-30T10:45:19.179" v="516"/>
          <ac:spMkLst>
            <pc:docMk/>
            <pc:sldMk cId="2558464271" sldId="260"/>
            <ac:spMk id="7" creationId="{E0C787CA-FAF2-F3E7-4977-A363E682266E}"/>
          </ac:spMkLst>
        </pc:spChg>
        <pc:spChg chg="mod">
          <ac:chgData name="김진혁" userId="S::kjh1008@konkuk.ac.kr::75bb935a-b4b5-464d-aa38-1a1d84529147" providerId="AD" clId="Web-{EE5C64C8-F3F4-484C-BBB8-AF0DA8BD554F}" dt="2022-10-30T10:29:41.833" v="117" actId="20577"/>
          <ac:spMkLst>
            <pc:docMk/>
            <pc:sldMk cId="2558464271" sldId="260"/>
            <ac:spMk id="10" creationId="{00000000-0000-0000-0000-000000000000}"/>
          </ac:spMkLst>
        </pc:spChg>
        <pc:picChg chg="add mod">
          <ac:chgData name="김진혁" userId="S::kjh1008@konkuk.ac.kr::75bb935a-b4b5-464d-aa38-1a1d84529147" providerId="AD" clId="Web-{EE5C64C8-F3F4-484C-BBB8-AF0DA8BD554F}" dt="2022-10-30T10:52:29.944" v="592" actId="1076"/>
          <ac:picMkLst>
            <pc:docMk/>
            <pc:sldMk cId="2558464271" sldId="260"/>
            <ac:picMk id="4" creationId="{A91DCFC8-4643-EB20-4A39-FFCDF382539F}"/>
          </ac:picMkLst>
        </pc:picChg>
        <pc:picChg chg="add mod">
          <ac:chgData name="김진혁" userId="S::kjh1008@konkuk.ac.kr::75bb935a-b4b5-464d-aa38-1a1d84529147" providerId="AD" clId="Web-{EE5C64C8-F3F4-484C-BBB8-AF0DA8BD554F}" dt="2022-10-30T10:59:25.381" v="666" actId="1076"/>
          <ac:picMkLst>
            <pc:docMk/>
            <pc:sldMk cId="2558464271" sldId="260"/>
            <ac:picMk id="15" creationId="{3E2D1038-80C5-AEA9-48EB-597F60BB823D}"/>
          </ac:picMkLst>
        </pc:picChg>
        <pc:picChg chg="add del mod">
          <ac:chgData name="김진혁" userId="S::kjh1008@konkuk.ac.kr::75bb935a-b4b5-464d-aa38-1a1d84529147" providerId="AD" clId="Web-{EE5C64C8-F3F4-484C-BBB8-AF0DA8BD554F}" dt="2022-10-30T10:59:46.679" v="671"/>
          <ac:picMkLst>
            <pc:docMk/>
            <pc:sldMk cId="2558464271" sldId="260"/>
            <ac:picMk id="16" creationId="{E05378E5-D73F-BEEB-AB35-E4CA49877C9C}"/>
          </ac:picMkLst>
        </pc:picChg>
        <pc:picChg chg="add mod">
          <ac:chgData name="김진혁" userId="S::kjh1008@konkuk.ac.kr::75bb935a-b4b5-464d-aa38-1a1d84529147" providerId="AD" clId="Web-{EE5C64C8-F3F4-484C-BBB8-AF0DA8BD554F}" dt="2022-10-30T10:59:52.413" v="674" actId="1076"/>
          <ac:picMkLst>
            <pc:docMk/>
            <pc:sldMk cId="2558464271" sldId="260"/>
            <ac:picMk id="17" creationId="{FB567C53-F20B-7742-3C3E-2557C88C3B1C}"/>
          </ac:picMkLst>
        </pc:picChg>
        <pc:cxnChg chg="add mod">
          <ac:chgData name="김진혁" userId="S::kjh1008@konkuk.ac.kr::75bb935a-b4b5-464d-aa38-1a1d84529147" providerId="AD" clId="Web-{EE5C64C8-F3F4-484C-BBB8-AF0DA8BD554F}" dt="2022-10-30T11:00:20.336" v="677" actId="14100"/>
          <ac:cxnSpMkLst>
            <pc:docMk/>
            <pc:sldMk cId="2558464271" sldId="260"/>
            <ac:cxnSpMk id="19" creationId="{AD802114-2942-624A-CBA1-1A6841FE3DA1}"/>
          </ac:cxnSpMkLst>
        </pc:cxnChg>
      </pc:sldChg>
      <pc:sldChg chg="ord">
        <pc:chgData name="김진혁" userId="S::kjh1008@konkuk.ac.kr::75bb935a-b4b5-464d-aa38-1a1d84529147" providerId="AD" clId="Web-{EE5C64C8-F3F4-484C-BBB8-AF0DA8BD554F}" dt="2022-10-30T11:31:49.216" v="1786"/>
        <pc:sldMkLst>
          <pc:docMk/>
          <pc:sldMk cId="1981579096" sldId="261"/>
        </pc:sldMkLst>
      </pc:sldChg>
      <pc:sldChg chg="modSp">
        <pc:chgData name="김진혁" userId="S::kjh1008@konkuk.ac.kr::75bb935a-b4b5-464d-aa38-1a1d84529147" providerId="AD" clId="Web-{EE5C64C8-F3F4-484C-BBB8-AF0DA8BD554F}" dt="2022-10-30T10:29:01.597" v="84"/>
        <pc:sldMkLst>
          <pc:docMk/>
          <pc:sldMk cId="1533787824" sldId="264"/>
        </pc:sldMkLst>
        <pc:graphicFrameChg chg="mod modGraphic">
          <ac:chgData name="김진혁" userId="S::kjh1008@konkuk.ac.kr::75bb935a-b4b5-464d-aa38-1a1d84529147" providerId="AD" clId="Web-{EE5C64C8-F3F4-484C-BBB8-AF0DA8BD554F}" dt="2022-10-30T10:29:01.597" v="84"/>
          <ac:graphicFrameMkLst>
            <pc:docMk/>
            <pc:sldMk cId="1533787824" sldId="264"/>
            <ac:graphicFrameMk id="24" creationId="{A0948312-1F81-32B1-CE51-820F7EEF5108}"/>
          </ac:graphicFrameMkLst>
        </pc:graphicFrameChg>
      </pc:sldChg>
      <pc:sldChg chg="modSp">
        <pc:chgData name="김진혁" userId="S::kjh1008@konkuk.ac.kr::75bb935a-b4b5-464d-aa38-1a1d84529147" providerId="AD" clId="Web-{EE5C64C8-F3F4-484C-BBB8-AF0DA8BD554F}" dt="2022-10-30T10:31:59.525" v="121" actId="20577"/>
        <pc:sldMkLst>
          <pc:docMk/>
          <pc:sldMk cId="2014439589" sldId="2342"/>
        </pc:sldMkLst>
        <pc:spChg chg="mod">
          <ac:chgData name="김진혁" userId="S::kjh1008@konkuk.ac.kr::75bb935a-b4b5-464d-aa38-1a1d84529147" providerId="AD" clId="Web-{EE5C64C8-F3F4-484C-BBB8-AF0DA8BD554F}" dt="2022-10-30T10:31:58.041" v="119" actId="20577"/>
          <ac:spMkLst>
            <pc:docMk/>
            <pc:sldMk cId="2014439589" sldId="2342"/>
            <ac:spMk id="2" creationId="{F1E16EB6-EBDC-9DB2-C8B6-EE973D5CFC1F}"/>
          </ac:spMkLst>
        </pc:spChg>
        <pc:spChg chg="mod">
          <ac:chgData name="김진혁" userId="S::kjh1008@konkuk.ac.kr::75bb935a-b4b5-464d-aa38-1a1d84529147" providerId="AD" clId="Web-{EE5C64C8-F3F4-484C-BBB8-AF0DA8BD554F}" dt="2022-10-30T10:31:59.525" v="121" actId="20577"/>
          <ac:spMkLst>
            <pc:docMk/>
            <pc:sldMk cId="2014439589" sldId="2342"/>
            <ac:spMk id="6" creationId="{FF0F7F0A-0501-891A-02A0-4FA8C60627DC}"/>
          </ac:spMkLst>
        </pc:spChg>
      </pc:sldChg>
      <pc:sldChg chg="addSp delSp modSp add replId">
        <pc:chgData name="김진혁" userId="S::kjh1008@konkuk.ac.kr::75bb935a-b4b5-464d-aa38-1a1d84529147" providerId="AD" clId="Web-{EE5C64C8-F3F4-484C-BBB8-AF0DA8BD554F}" dt="2022-10-30T11:15:36.010" v="1319"/>
        <pc:sldMkLst>
          <pc:docMk/>
          <pc:sldMk cId="2360308900" sldId="2345"/>
        </pc:sldMkLst>
        <pc:spChg chg="mod">
          <ac:chgData name="김진혁" userId="S::kjh1008@konkuk.ac.kr::75bb935a-b4b5-464d-aa38-1a1d84529147" providerId="AD" clId="Web-{EE5C64C8-F3F4-484C-BBB8-AF0DA8BD554F}" dt="2022-10-30T11:15:25.306" v="1316" actId="20577"/>
          <ac:spMkLst>
            <pc:docMk/>
            <pc:sldMk cId="2360308900" sldId="2345"/>
            <ac:spMk id="3" creationId="{7998DF80-6BF3-0B1F-EDB6-037BADFD9BED}"/>
          </ac:spMkLst>
        </pc:spChg>
        <pc:spChg chg="del mod">
          <ac:chgData name="김진혁" userId="S::kjh1008@konkuk.ac.kr::75bb935a-b4b5-464d-aa38-1a1d84529147" providerId="AD" clId="Web-{EE5C64C8-F3F4-484C-BBB8-AF0DA8BD554F}" dt="2022-10-30T11:07:53.524" v="1041"/>
          <ac:spMkLst>
            <pc:docMk/>
            <pc:sldMk cId="2360308900" sldId="2345"/>
            <ac:spMk id="5" creationId="{961A5837-A459-6EE0-303A-32D2ACD44692}"/>
          </ac:spMkLst>
        </pc:spChg>
        <pc:picChg chg="add del mod">
          <ac:chgData name="김진혁" userId="S::kjh1008@konkuk.ac.kr::75bb935a-b4b5-464d-aa38-1a1d84529147" providerId="AD" clId="Web-{EE5C64C8-F3F4-484C-BBB8-AF0DA8BD554F}" dt="2022-10-30T11:15:36.010" v="1319"/>
          <ac:picMkLst>
            <pc:docMk/>
            <pc:sldMk cId="2360308900" sldId="2345"/>
            <ac:picMk id="2" creationId="{8C09266E-AF97-0586-6694-9A20172DE895}"/>
          </ac:picMkLst>
        </pc:picChg>
        <pc:picChg chg="del">
          <ac:chgData name="김진혁" userId="S::kjh1008@konkuk.ac.kr::75bb935a-b4b5-464d-aa38-1a1d84529147" providerId="AD" clId="Web-{EE5C64C8-F3F4-484C-BBB8-AF0DA8BD554F}" dt="2022-10-30T11:03:36.812" v="691"/>
          <ac:picMkLst>
            <pc:docMk/>
            <pc:sldMk cId="2360308900" sldId="2345"/>
            <ac:picMk id="4" creationId="{A91DCFC8-4643-EB20-4A39-FFCDF382539F}"/>
          </ac:picMkLst>
        </pc:picChg>
        <pc:picChg chg="add del mod">
          <ac:chgData name="김진혁" userId="S::kjh1008@konkuk.ac.kr::75bb935a-b4b5-464d-aa38-1a1d84529147" providerId="AD" clId="Web-{EE5C64C8-F3F4-484C-BBB8-AF0DA8BD554F}" dt="2022-10-30T11:15:35.478" v="1318"/>
          <ac:picMkLst>
            <pc:docMk/>
            <pc:sldMk cId="2360308900" sldId="2345"/>
            <ac:picMk id="6" creationId="{1DEF1E0B-80A1-A8CC-3663-EA1319850FBA}"/>
          </ac:picMkLst>
        </pc:picChg>
        <pc:picChg chg="del">
          <ac:chgData name="김진혁" userId="S::kjh1008@konkuk.ac.kr::75bb935a-b4b5-464d-aa38-1a1d84529147" providerId="AD" clId="Web-{EE5C64C8-F3F4-484C-BBB8-AF0DA8BD554F}" dt="2022-10-30T11:09:58.935" v="1117"/>
          <ac:picMkLst>
            <pc:docMk/>
            <pc:sldMk cId="2360308900" sldId="2345"/>
            <ac:picMk id="15" creationId="{3E2D1038-80C5-AEA9-48EB-597F60BB823D}"/>
          </ac:picMkLst>
        </pc:picChg>
        <pc:picChg chg="del">
          <ac:chgData name="김진혁" userId="S::kjh1008@konkuk.ac.kr::75bb935a-b4b5-464d-aa38-1a1d84529147" providerId="AD" clId="Web-{EE5C64C8-F3F4-484C-BBB8-AF0DA8BD554F}" dt="2022-10-30T11:09:59.341" v="1118"/>
          <ac:picMkLst>
            <pc:docMk/>
            <pc:sldMk cId="2360308900" sldId="2345"/>
            <ac:picMk id="17" creationId="{FB567C53-F20B-7742-3C3E-2557C88C3B1C}"/>
          </ac:picMkLst>
        </pc:picChg>
        <pc:inkChg chg="add del">
          <ac:chgData name="김진혁" userId="S::kjh1008@konkuk.ac.kr::75bb935a-b4b5-464d-aa38-1a1d84529147" providerId="AD" clId="Web-{EE5C64C8-F3F4-484C-BBB8-AF0DA8BD554F}" dt="2022-10-30T11:11:51.549" v="1169"/>
          <ac:inkMkLst>
            <pc:docMk/>
            <pc:sldMk cId="2360308900" sldId="2345"/>
            <ac:inkMk id="7" creationId="{4921242E-BE7E-22E7-A1CC-F76DEFF3B5E6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1:55.627" v="1171"/>
          <ac:inkMkLst>
            <pc:docMk/>
            <pc:sldMk cId="2360308900" sldId="2345"/>
            <ac:inkMk id="16" creationId="{2BE001CF-5A74-3652-C28A-1C0FEFD2E14F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2:15.628" v="1173"/>
          <ac:inkMkLst>
            <pc:docMk/>
            <pc:sldMk cId="2360308900" sldId="2345"/>
            <ac:inkMk id="18" creationId="{93BB3055-DACF-2540-8F2F-2AF7A366FDFC}"/>
          </ac:inkMkLst>
        </pc:inkChg>
        <pc:cxnChg chg="del">
          <ac:chgData name="김진혁" userId="S::kjh1008@konkuk.ac.kr::75bb935a-b4b5-464d-aa38-1a1d84529147" providerId="AD" clId="Web-{EE5C64C8-F3F4-484C-BBB8-AF0DA8BD554F}" dt="2022-10-30T11:09:59.935" v="1119"/>
          <ac:cxnSpMkLst>
            <pc:docMk/>
            <pc:sldMk cId="2360308900" sldId="2345"/>
            <ac:cxnSpMk id="19" creationId="{AD802114-2942-624A-CBA1-1A6841FE3DA1}"/>
          </ac:cxnSpMkLst>
        </pc:cxnChg>
      </pc:sldChg>
      <pc:sldChg chg="addSp delSp modSp add replId">
        <pc:chgData name="김진혁" userId="S::kjh1008@konkuk.ac.kr::75bb935a-b4b5-464d-aa38-1a1d84529147" providerId="AD" clId="Web-{EE5C64C8-F3F4-484C-BBB8-AF0DA8BD554F}" dt="2022-10-30T11:23:10.620" v="1785" actId="20577"/>
        <pc:sldMkLst>
          <pc:docMk/>
          <pc:sldMk cId="1818807810" sldId="2346"/>
        </pc:sldMkLst>
        <pc:spChg chg="mod">
          <ac:chgData name="김진혁" userId="S::kjh1008@konkuk.ac.kr::75bb935a-b4b5-464d-aa38-1a1d84529147" providerId="AD" clId="Web-{EE5C64C8-F3F4-484C-BBB8-AF0DA8BD554F}" dt="2022-10-30T11:19:51.503" v="1448" actId="1076"/>
          <ac:spMkLst>
            <pc:docMk/>
            <pc:sldMk cId="1818807810" sldId="2346"/>
            <ac:spMk id="3" creationId="{7998DF80-6BF3-0B1F-EDB6-037BADFD9BED}"/>
          </ac:spMkLst>
        </pc:spChg>
        <pc:spChg chg="add mod">
          <ac:chgData name="김진혁" userId="S::kjh1008@konkuk.ac.kr::75bb935a-b4b5-464d-aa38-1a1d84529147" providerId="AD" clId="Web-{EE5C64C8-F3F4-484C-BBB8-AF0DA8BD554F}" dt="2022-10-30T11:19:51.550" v="1451" actId="1076"/>
          <ac:spMkLst>
            <pc:docMk/>
            <pc:sldMk cId="1818807810" sldId="2346"/>
            <ac:spMk id="4" creationId="{AD2E51BF-69D9-6694-36F3-842E1B972632}"/>
          </ac:spMkLst>
        </pc:spChg>
        <pc:spChg chg="add mod">
          <ac:chgData name="김진혁" userId="S::kjh1008@konkuk.ac.kr::75bb935a-b4b5-464d-aa38-1a1d84529147" providerId="AD" clId="Web-{EE5C64C8-F3F4-484C-BBB8-AF0DA8BD554F}" dt="2022-10-30T11:23:10.620" v="1785" actId="20577"/>
          <ac:spMkLst>
            <pc:docMk/>
            <pc:sldMk cId="1818807810" sldId="2346"/>
            <ac:spMk id="44" creationId="{23077373-2416-A233-495D-3E6984EFD28A}"/>
          </ac:spMkLst>
        </pc:spChg>
        <pc:picChg chg="mod">
          <ac:chgData name="김진혁" userId="S::kjh1008@konkuk.ac.kr::75bb935a-b4b5-464d-aa38-1a1d84529147" providerId="AD" clId="Web-{EE5C64C8-F3F4-484C-BBB8-AF0DA8BD554F}" dt="2022-10-30T11:19:51.519" v="1449" actId="1076"/>
          <ac:picMkLst>
            <pc:docMk/>
            <pc:sldMk cId="1818807810" sldId="2346"/>
            <ac:picMk id="2" creationId="{8C09266E-AF97-0586-6694-9A20172DE895}"/>
          </ac:picMkLst>
        </pc:picChg>
        <pc:picChg chg="mod">
          <ac:chgData name="김진혁" userId="S::kjh1008@konkuk.ac.kr::75bb935a-b4b5-464d-aa38-1a1d84529147" providerId="AD" clId="Web-{EE5C64C8-F3F4-484C-BBB8-AF0DA8BD554F}" dt="2022-10-30T11:19:51.550" v="1450" actId="1076"/>
          <ac:picMkLst>
            <pc:docMk/>
            <pc:sldMk cId="1818807810" sldId="2346"/>
            <ac:picMk id="6" creationId="{1DEF1E0B-80A1-A8CC-3663-EA1319850FBA}"/>
          </ac:picMkLst>
        </pc:picChg>
        <pc:inkChg chg="add del">
          <ac:chgData name="김진혁" userId="S::kjh1008@konkuk.ac.kr::75bb935a-b4b5-464d-aa38-1a1d84529147" providerId="AD" clId="Web-{EE5C64C8-F3F4-484C-BBB8-AF0DA8BD554F}" dt="2022-10-30T11:18:44.501" v="1439"/>
          <ac:inkMkLst>
            <pc:docMk/>
            <pc:sldMk cId="1818807810" sldId="2346"/>
            <ac:inkMk id="15" creationId="{4DD7AD30-1E6E-8F96-6118-DEA8ECE374EF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44.501" v="1438"/>
          <ac:inkMkLst>
            <pc:docMk/>
            <pc:sldMk cId="1818807810" sldId="2346"/>
            <ac:inkMk id="16" creationId="{D3824330-D5EF-25D6-FCB2-F2CB0397F05E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44.501" v="1437"/>
          <ac:inkMkLst>
            <pc:docMk/>
            <pc:sldMk cId="1818807810" sldId="2346"/>
            <ac:inkMk id="17" creationId="{1C35F9C1-25C7-AF2B-5264-49DA7824826F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44.485" v="1436"/>
          <ac:inkMkLst>
            <pc:docMk/>
            <pc:sldMk cId="1818807810" sldId="2346"/>
            <ac:inkMk id="18" creationId="{6ED7800B-8CE5-0419-DE0A-DFE8850798B2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44.485" v="1435"/>
          <ac:inkMkLst>
            <pc:docMk/>
            <pc:sldMk cId="1818807810" sldId="2346"/>
            <ac:inkMk id="19" creationId="{F6DA12B2-0747-99A0-FA4A-B40A2D329A18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44.485" v="1434"/>
          <ac:inkMkLst>
            <pc:docMk/>
            <pc:sldMk cId="1818807810" sldId="2346"/>
            <ac:inkMk id="20" creationId="{48039068-90A7-D14B-FFE0-9C25D2B39AB7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44.485" v="1433"/>
          <ac:inkMkLst>
            <pc:docMk/>
            <pc:sldMk cId="1818807810" sldId="2346"/>
            <ac:inkMk id="24" creationId="{0EAC687A-FD86-FB2E-8E00-7796A9D1BE2E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44.485" v="1432"/>
          <ac:inkMkLst>
            <pc:docMk/>
            <pc:sldMk cId="1818807810" sldId="2346"/>
            <ac:inkMk id="25" creationId="{45428CE4-9FCD-2DCD-1E5E-3C550765EDC3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44.485" v="1431"/>
          <ac:inkMkLst>
            <pc:docMk/>
            <pc:sldMk cId="1818807810" sldId="2346"/>
            <ac:inkMk id="26" creationId="{0FB15A90-ED50-7347-381F-48714C7F73A9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44.485" v="1430"/>
          <ac:inkMkLst>
            <pc:docMk/>
            <pc:sldMk cId="1818807810" sldId="2346"/>
            <ac:inkMk id="27" creationId="{5ABBF1CF-42BD-C43E-AAFA-0D6F07D57CF2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44.485" v="1429"/>
          <ac:inkMkLst>
            <pc:docMk/>
            <pc:sldMk cId="1818807810" sldId="2346"/>
            <ac:inkMk id="28" creationId="{27B0F02C-88BF-D374-6D51-5D51BC122688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44.485" v="1428"/>
          <ac:inkMkLst>
            <pc:docMk/>
            <pc:sldMk cId="1818807810" sldId="2346"/>
            <ac:inkMk id="29" creationId="{54FF66C1-83D0-7DF3-385E-23870B787358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44.485" v="1427"/>
          <ac:inkMkLst>
            <pc:docMk/>
            <pc:sldMk cId="1818807810" sldId="2346"/>
            <ac:inkMk id="30" creationId="{A1A3B84C-C835-42D1-E525-FEF5E6B8AC76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44.485" v="1426"/>
          <ac:inkMkLst>
            <pc:docMk/>
            <pc:sldMk cId="1818807810" sldId="2346"/>
            <ac:inkMk id="31" creationId="{4719C803-C9E7-7984-922B-901A6DEDEA21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44.485" v="1425"/>
          <ac:inkMkLst>
            <pc:docMk/>
            <pc:sldMk cId="1818807810" sldId="2346"/>
            <ac:inkMk id="32" creationId="{2319A909-A9B9-E1FA-1CE9-86428188D46E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44.485" v="1424"/>
          <ac:inkMkLst>
            <pc:docMk/>
            <pc:sldMk cId="1818807810" sldId="2346"/>
            <ac:inkMk id="33" creationId="{0CBB0897-C21B-3621-F5F9-59779C427BCA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44.485" v="1423"/>
          <ac:inkMkLst>
            <pc:docMk/>
            <pc:sldMk cId="1818807810" sldId="2346"/>
            <ac:inkMk id="34" creationId="{64E14FE1-8241-039D-C14D-8BB7A0F90A91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44.485" v="1422"/>
          <ac:inkMkLst>
            <pc:docMk/>
            <pc:sldMk cId="1818807810" sldId="2346"/>
            <ac:inkMk id="35" creationId="{77A9BA9D-5072-B48F-595F-771E0FF75026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01.452" v="1409"/>
          <ac:inkMkLst>
            <pc:docMk/>
            <pc:sldMk cId="1818807810" sldId="2346"/>
            <ac:inkMk id="36" creationId="{2A9DE1D5-EA28-FFA2-2F97-EA52967C5793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00.624" v="1408"/>
          <ac:inkMkLst>
            <pc:docMk/>
            <pc:sldMk cId="1818807810" sldId="2346"/>
            <ac:inkMk id="37" creationId="{A3485E79-0300-DAC9-EC66-480A5C39370C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44.485" v="1421"/>
          <ac:inkMkLst>
            <pc:docMk/>
            <pc:sldMk cId="1818807810" sldId="2346"/>
            <ac:inkMk id="38" creationId="{50E54ADE-DAE7-23C0-D4D4-A539CDD792F9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04.781" v="1412"/>
          <ac:inkMkLst>
            <pc:docMk/>
            <pc:sldMk cId="1818807810" sldId="2346"/>
            <ac:inkMk id="39" creationId="{EA86E711-8D86-ED3C-CB54-8CF257084351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44.485" v="1420"/>
          <ac:inkMkLst>
            <pc:docMk/>
            <pc:sldMk cId="1818807810" sldId="2346"/>
            <ac:inkMk id="40" creationId="{5B896AEC-B381-71CC-D44F-FDC0FA8306CD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36.016" v="1419"/>
          <ac:inkMkLst>
            <pc:docMk/>
            <pc:sldMk cId="1818807810" sldId="2346"/>
            <ac:inkMk id="41" creationId="{6B9D2206-D242-E447-4242-730D266D7F71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12.062" v="1416"/>
          <ac:inkMkLst>
            <pc:docMk/>
            <pc:sldMk cId="1818807810" sldId="2346"/>
            <ac:inkMk id="42" creationId="{A5E5AC42-7A6F-2650-EE6C-43F0E5AD1A9D}"/>
          </ac:inkMkLst>
        </pc:inkChg>
        <pc:inkChg chg="add del">
          <ac:chgData name="김진혁" userId="S::kjh1008@konkuk.ac.kr::75bb935a-b4b5-464d-aa38-1a1d84529147" providerId="AD" clId="Web-{EE5C64C8-F3F4-484C-BBB8-AF0DA8BD554F}" dt="2022-10-30T11:18:35.079" v="1418"/>
          <ac:inkMkLst>
            <pc:docMk/>
            <pc:sldMk cId="1818807810" sldId="2346"/>
            <ac:inkMk id="43" creationId="{9477971D-1C16-8241-86AF-BC0D8294C26F}"/>
          </ac:inkMkLst>
        </pc:inkChg>
        <pc:cxnChg chg="add mod">
          <ac:chgData name="김진혁" userId="S::kjh1008@konkuk.ac.kr::75bb935a-b4b5-464d-aa38-1a1d84529147" providerId="AD" clId="Web-{EE5C64C8-F3F4-484C-BBB8-AF0DA8BD554F}" dt="2022-10-30T11:19:51.550" v="1452" actId="1076"/>
          <ac:cxnSpMkLst>
            <pc:docMk/>
            <pc:sldMk cId="1818807810" sldId="2346"/>
            <ac:cxnSpMk id="7" creationId="{144A1265-73C6-E727-81A1-B5E02D48F90D}"/>
          </ac:cxnSpMkLst>
        </pc:cxnChg>
      </pc:sldChg>
    </pc:docChg>
  </pc:docChgLst>
  <pc:docChgLst>
    <pc:chgData name="김진혁" userId="S::kjh1008@konkuk.ac.kr::75bb935a-b4b5-464d-aa38-1a1d84529147" providerId="AD" clId="Web-{4ACBA564-B7A2-47B9-B42F-FDEBCD5A5604}"/>
    <pc:docChg chg="addSld delSld modSld sldOrd">
      <pc:chgData name="김진혁" userId="S::kjh1008@konkuk.ac.kr::75bb935a-b4b5-464d-aa38-1a1d84529147" providerId="AD" clId="Web-{4ACBA564-B7A2-47B9-B42F-FDEBCD5A5604}" dt="2022-11-29T09:22:15.611" v="442" actId="14100"/>
      <pc:docMkLst>
        <pc:docMk/>
      </pc:docMkLst>
      <pc:sldChg chg="addSp delSp modSp">
        <pc:chgData name="김진혁" userId="S::kjh1008@konkuk.ac.kr::75bb935a-b4b5-464d-aa38-1a1d84529147" providerId="AD" clId="Web-{4ACBA564-B7A2-47B9-B42F-FDEBCD5A5604}" dt="2022-11-29T08:59:43.580" v="22"/>
        <pc:sldMkLst>
          <pc:docMk/>
          <pc:sldMk cId="1952857719" sldId="256"/>
        </pc:sldMkLst>
        <pc:spChg chg="add del mod">
          <ac:chgData name="김진혁" userId="S::kjh1008@konkuk.ac.kr::75bb935a-b4b5-464d-aa38-1a1d84529147" providerId="AD" clId="Web-{4ACBA564-B7A2-47B9-B42F-FDEBCD5A5604}" dt="2022-11-29T08:58:55.234" v="9"/>
          <ac:spMkLst>
            <pc:docMk/>
            <pc:sldMk cId="1952857719" sldId="256"/>
            <ac:spMk id="2" creationId="{6A03F234-C540-F01B-77F5-029CB49BD5CF}"/>
          </ac:spMkLst>
        </pc:spChg>
        <pc:spChg chg="add mod">
          <ac:chgData name="김진혁" userId="S::kjh1008@konkuk.ac.kr::75bb935a-b4b5-464d-aa38-1a1d84529147" providerId="AD" clId="Web-{4ACBA564-B7A2-47B9-B42F-FDEBCD5A5604}" dt="2022-11-29T08:59:43.580" v="22"/>
          <ac:spMkLst>
            <pc:docMk/>
            <pc:sldMk cId="1952857719" sldId="256"/>
            <ac:spMk id="3" creationId="{25DB194B-6668-32BE-B4B0-6C6F632EE95E}"/>
          </ac:spMkLst>
        </pc:spChg>
      </pc:sldChg>
      <pc:sldChg chg="ord">
        <pc:chgData name="김진혁" userId="S::kjh1008@konkuk.ac.kr::75bb935a-b4b5-464d-aa38-1a1d84529147" providerId="AD" clId="Web-{4ACBA564-B7A2-47B9-B42F-FDEBCD5A5604}" dt="2022-11-29T09:19:46.524" v="410"/>
        <pc:sldMkLst>
          <pc:docMk/>
          <pc:sldMk cId="1715443678" sldId="2343"/>
        </pc:sldMkLst>
      </pc:sldChg>
      <pc:sldChg chg="ord">
        <pc:chgData name="김진혁" userId="S::kjh1008@konkuk.ac.kr::75bb935a-b4b5-464d-aa38-1a1d84529147" providerId="AD" clId="Web-{4ACBA564-B7A2-47B9-B42F-FDEBCD5A5604}" dt="2022-11-29T09:19:49.180" v="411"/>
        <pc:sldMkLst>
          <pc:docMk/>
          <pc:sldMk cId="4216119266" sldId="2344"/>
        </pc:sldMkLst>
      </pc:sldChg>
      <pc:sldChg chg="modSp">
        <pc:chgData name="김진혁" userId="S::kjh1008@konkuk.ac.kr::75bb935a-b4b5-464d-aa38-1a1d84529147" providerId="AD" clId="Web-{4ACBA564-B7A2-47B9-B42F-FDEBCD5A5604}" dt="2022-11-29T09:22:15.611" v="442" actId="14100"/>
        <pc:sldMkLst>
          <pc:docMk/>
          <pc:sldMk cId="3444613965" sldId="2365"/>
        </pc:sldMkLst>
        <pc:spChg chg="mod">
          <ac:chgData name="김진혁" userId="S::kjh1008@konkuk.ac.kr::75bb935a-b4b5-464d-aa38-1a1d84529147" providerId="AD" clId="Web-{4ACBA564-B7A2-47B9-B42F-FDEBCD5A5604}" dt="2022-11-29T09:22:15.611" v="442" actId="14100"/>
          <ac:spMkLst>
            <pc:docMk/>
            <pc:sldMk cId="3444613965" sldId="2365"/>
            <ac:spMk id="4" creationId="{00FB33B1-F403-055C-A08A-6CEDD5069AC4}"/>
          </ac:spMkLst>
        </pc:spChg>
      </pc:sldChg>
      <pc:sldChg chg="del">
        <pc:chgData name="김진혁" userId="S::kjh1008@konkuk.ac.kr::75bb935a-b4b5-464d-aa38-1a1d84529147" providerId="AD" clId="Web-{4ACBA564-B7A2-47B9-B42F-FDEBCD5A5604}" dt="2022-11-29T08:52:51.338" v="0"/>
        <pc:sldMkLst>
          <pc:docMk/>
          <pc:sldMk cId="2100266882" sldId="2375"/>
        </pc:sldMkLst>
      </pc:sldChg>
      <pc:sldChg chg="delSp modSp add replId">
        <pc:chgData name="김진혁" userId="S::kjh1008@konkuk.ac.kr::75bb935a-b4b5-464d-aa38-1a1d84529147" providerId="AD" clId="Web-{4ACBA564-B7A2-47B9-B42F-FDEBCD5A5604}" dt="2022-11-29T09:07:37.139" v="409" actId="20577"/>
        <pc:sldMkLst>
          <pc:docMk/>
          <pc:sldMk cId="3881933513" sldId="2380"/>
        </pc:sldMkLst>
        <pc:spChg chg="mod">
          <ac:chgData name="김진혁" userId="S::kjh1008@konkuk.ac.kr::75bb935a-b4b5-464d-aa38-1a1d84529147" providerId="AD" clId="Web-{4ACBA564-B7A2-47B9-B42F-FDEBCD5A5604}" dt="2022-11-29T09:07:37.139" v="409" actId="20577"/>
          <ac:spMkLst>
            <pc:docMk/>
            <pc:sldMk cId="3881933513" sldId="2380"/>
            <ac:spMk id="2" creationId="{B8E6B781-E319-6931-C179-824B3E582415}"/>
          </ac:spMkLst>
        </pc:spChg>
        <pc:spChg chg="del">
          <ac:chgData name="김진혁" userId="S::kjh1008@konkuk.ac.kr::75bb935a-b4b5-464d-aa38-1a1d84529147" providerId="AD" clId="Web-{4ACBA564-B7A2-47B9-B42F-FDEBCD5A5604}" dt="2022-11-29T09:06:52.792" v="379"/>
          <ac:spMkLst>
            <pc:docMk/>
            <pc:sldMk cId="3881933513" sldId="2380"/>
            <ac:spMk id="5" creationId="{961A5837-A459-6EE0-303A-32D2ACD44692}"/>
          </ac:spMkLst>
        </pc:spChg>
        <pc:picChg chg="mod">
          <ac:chgData name="김진혁" userId="S::kjh1008@konkuk.ac.kr::75bb935a-b4b5-464d-aa38-1a1d84529147" providerId="AD" clId="Web-{4ACBA564-B7A2-47B9-B42F-FDEBCD5A5604}" dt="2022-11-29T09:06:58.449" v="388" actId="1076"/>
          <ac:picMkLst>
            <pc:docMk/>
            <pc:sldMk cId="3881933513" sldId="2380"/>
            <ac:picMk id="3" creationId="{17A806DA-8E73-060F-0308-477AF29A1F30}"/>
          </ac:picMkLst>
        </pc:picChg>
        <pc:picChg chg="del">
          <ac:chgData name="김진혁" userId="S::kjh1008@konkuk.ac.kr::75bb935a-b4b5-464d-aa38-1a1d84529147" providerId="AD" clId="Web-{4ACBA564-B7A2-47B9-B42F-FDEBCD5A5604}" dt="2022-11-29T09:06:51.058" v="378"/>
          <ac:picMkLst>
            <pc:docMk/>
            <pc:sldMk cId="3881933513" sldId="2380"/>
            <ac:picMk id="4" creationId="{A91DCFC8-4643-EB20-4A39-FFCDF382539F}"/>
          </ac:picMkLst>
        </pc:picChg>
        <pc:picChg chg="mod">
          <ac:chgData name="김진혁" userId="S::kjh1008@konkuk.ac.kr::75bb935a-b4b5-464d-aa38-1a1d84529147" providerId="AD" clId="Web-{4ACBA564-B7A2-47B9-B42F-FDEBCD5A5604}" dt="2022-11-29T09:07:01.949" v="390" actId="1076"/>
          <ac:picMkLst>
            <pc:docMk/>
            <pc:sldMk cId="3881933513" sldId="2380"/>
            <ac:picMk id="6" creationId="{C48782C6-9929-B199-9310-B5DA1304B9A5}"/>
          </ac:picMkLst>
        </pc:picChg>
        <pc:cxnChg chg="mod">
          <ac:chgData name="김진혁" userId="S::kjh1008@konkuk.ac.kr::75bb935a-b4b5-464d-aa38-1a1d84529147" providerId="AD" clId="Web-{4ACBA564-B7A2-47B9-B42F-FDEBCD5A5604}" dt="2022-11-29T09:07:00.621" v="389" actId="1076"/>
          <ac:cxnSpMkLst>
            <pc:docMk/>
            <pc:sldMk cId="3881933513" sldId="2380"/>
            <ac:cxnSpMk id="19" creationId="{AD802114-2942-624A-CBA1-1A6841FE3DA1}"/>
          </ac:cxnSpMkLst>
        </pc:cxnChg>
      </pc:sldChg>
    </pc:docChg>
  </pc:docChgLst>
  <pc:docChgLst>
    <pc:chgData name="구본관" userId="098a40a9-425a-405e-8dfa-c2b7fb107c42" providerId="ADAL" clId="{24997CD4-091A-4C3B-9D64-DDB8D805F47C}"/>
    <pc:docChg chg="undo custSel addSld delSld modSld">
      <pc:chgData name="구본관" userId="098a40a9-425a-405e-8dfa-c2b7fb107c42" providerId="ADAL" clId="{24997CD4-091A-4C3B-9D64-DDB8D805F47C}" dt="2022-11-29T13:21:32.916" v="5532" actId="1076"/>
      <pc:docMkLst>
        <pc:docMk/>
      </pc:docMkLst>
      <pc:sldChg chg="addSp delSp modSp mod">
        <pc:chgData name="구본관" userId="098a40a9-425a-405e-8dfa-c2b7fb107c42" providerId="ADAL" clId="{24997CD4-091A-4C3B-9D64-DDB8D805F47C}" dt="2022-11-29T11:43:16.471" v="2825" actId="207"/>
        <pc:sldMkLst>
          <pc:docMk/>
          <pc:sldMk cId="1952857719" sldId="256"/>
        </pc:sldMkLst>
        <pc:spChg chg="mod">
          <ac:chgData name="구본관" userId="098a40a9-425a-405e-8dfa-c2b7fb107c42" providerId="ADAL" clId="{24997CD4-091A-4C3B-9D64-DDB8D805F47C}" dt="2022-11-29T11:43:16.471" v="2825" actId="207"/>
          <ac:spMkLst>
            <pc:docMk/>
            <pc:sldMk cId="1952857719" sldId="256"/>
            <ac:spMk id="8" creationId="{3F01757A-0BD0-0969-3252-3E54723A9991}"/>
          </ac:spMkLst>
        </pc:spChg>
        <pc:picChg chg="del">
          <ac:chgData name="구본관" userId="098a40a9-425a-405e-8dfa-c2b7fb107c42" providerId="ADAL" clId="{24997CD4-091A-4C3B-9D64-DDB8D805F47C}" dt="2022-11-29T11:42:42.684" v="2817" actId="478"/>
          <ac:picMkLst>
            <pc:docMk/>
            <pc:sldMk cId="1952857719" sldId="256"/>
            <ac:picMk id="2" creationId="{152CC896-B4E5-E9DD-0A52-78E4207D3AE5}"/>
          </ac:picMkLst>
        </pc:picChg>
        <pc:picChg chg="add mod ord">
          <ac:chgData name="구본관" userId="098a40a9-425a-405e-8dfa-c2b7fb107c42" providerId="ADAL" clId="{24997CD4-091A-4C3B-9D64-DDB8D805F47C}" dt="2022-11-29T11:42:51.708" v="2823" actId="14100"/>
          <ac:picMkLst>
            <pc:docMk/>
            <pc:sldMk cId="1952857719" sldId="256"/>
            <ac:picMk id="4" creationId="{BB10E45A-6755-CD3B-B40A-F168E20D94C1}"/>
          </ac:picMkLst>
        </pc:picChg>
      </pc:sldChg>
      <pc:sldChg chg="addSp modSp mod">
        <pc:chgData name="구본관" userId="098a40a9-425a-405e-8dfa-c2b7fb107c42" providerId="ADAL" clId="{24997CD4-091A-4C3B-9D64-DDB8D805F47C}" dt="2022-11-29T12:57:03.742" v="4767" actId="1076"/>
        <pc:sldMkLst>
          <pc:docMk/>
          <pc:sldMk cId="3848816897" sldId="258"/>
        </pc:sldMkLst>
        <pc:spChg chg="mod">
          <ac:chgData name="구본관" userId="098a40a9-425a-405e-8dfa-c2b7fb107c42" providerId="ADAL" clId="{24997CD4-091A-4C3B-9D64-DDB8D805F47C}" dt="2022-11-29T12:56:43.484" v="4762" actId="1036"/>
          <ac:spMkLst>
            <pc:docMk/>
            <pc:sldMk cId="3848816897" sldId="258"/>
            <ac:spMk id="4" creationId="{20DD143C-89CD-12C7-347C-9199F1ADD93D}"/>
          </ac:spMkLst>
        </pc:spChg>
        <pc:spChg chg="mod">
          <ac:chgData name="구본관" userId="098a40a9-425a-405e-8dfa-c2b7fb107c42" providerId="ADAL" clId="{24997CD4-091A-4C3B-9D64-DDB8D805F47C}" dt="2022-11-29T12:56:43.484" v="4762" actId="1036"/>
          <ac:spMkLst>
            <pc:docMk/>
            <pc:sldMk cId="3848816897" sldId="258"/>
            <ac:spMk id="5" creationId="{2A2621FF-0865-4375-4590-5D432E0DEFD5}"/>
          </ac:spMkLst>
        </pc:spChg>
        <pc:spChg chg="mod">
          <ac:chgData name="구본관" userId="098a40a9-425a-405e-8dfa-c2b7fb107c42" providerId="ADAL" clId="{24997CD4-091A-4C3B-9D64-DDB8D805F47C}" dt="2022-11-29T12:56:43.484" v="4762" actId="1036"/>
          <ac:spMkLst>
            <pc:docMk/>
            <pc:sldMk cId="3848816897" sldId="258"/>
            <ac:spMk id="6" creationId="{E32575AE-E393-B69F-C692-FBE73FB60013}"/>
          </ac:spMkLst>
        </pc:spChg>
        <pc:spChg chg="mod">
          <ac:chgData name="구본관" userId="098a40a9-425a-405e-8dfa-c2b7fb107c42" providerId="ADAL" clId="{24997CD4-091A-4C3B-9D64-DDB8D805F47C}" dt="2022-11-29T12:56:43.484" v="4762" actId="1036"/>
          <ac:spMkLst>
            <pc:docMk/>
            <pc:sldMk cId="3848816897" sldId="258"/>
            <ac:spMk id="7" creationId="{6444EF76-BEDE-D075-CDD7-E8C741E46401}"/>
          </ac:spMkLst>
        </pc:spChg>
        <pc:spChg chg="mod">
          <ac:chgData name="구본관" userId="098a40a9-425a-405e-8dfa-c2b7fb107c42" providerId="ADAL" clId="{24997CD4-091A-4C3B-9D64-DDB8D805F47C}" dt="2022-11-29T12:56:43.484" v="4762" actId="1036"/>
          <ac:spMkLst>
            <pc:docMk/>
            <pc:sldMk cId="3848816897" sldId="258"/>
            <ac:spMk id="15" creationId="{C1692896-54EE-CEB2-1DFA-567F676CF58E}"/>
          </ac:spMkLst>
        </pc:spChg>
        <pc:spChg chg="mod">
          <ac:chgData name="구본관" userId="098a40a9-425a-405e-8dfa-c2b7fb107c42" providerId="ADAL" clId="{24997CD4-091A-4C3B-9D64-DDB8D805F47C}" dt="2022-11-29T12:56:43.484" v="4762" actId="1036"/>
          <ac:spMkLst>
            <pc:docMk/>
            <pc:sldMk cId="3848816897" sldId="258"/>
            <ac:spMk id="16" creationId="{AB24D103-EAB5-A4E2-2123-622A550C4B9A}"/>
          </ac:spMkLst>
        </pc:spChg>
        <pc:spChg chg="add mod">
          <ac:chgData name="구본관" userId="098a40a9-425a-405e-8dfa-c2b7fb107c42" providerId="ADAL" clId="{24997CD4-091A-4C3B-9D64-DDB8D805F47C}" dt="2022-11-29T12:56:43.484" v="4762" actId="1036"/>
          <ac:spMkLst>
            <pc:docMk/>
            <pc:sldMk cId="3848816897" sldId="258"/>
            <ac:spMk id="17" creationId="{D0AEA878-EBE4-5899-9F4B-C7CFC5BA2D71}"/>
          </ac:spMkLst>
        </pc:spChg>
        <pc:spChg chg="add mod">
          <ac:chgData name="구본관" userId="098a40a9-425a-405e-8dfa-c2b7fb107c42" providerId="ADAL" clId="{24997CD4-091A-4C3B-9D64-DDB8D805F47C}" dt="2022-11-29T12:56:43.484" v="4762" actId="1036"/>
          <ac:spMkLst>
            <pc:docMk/>
            <pc:sldMk cId="3848816897" sldId="258"/>
            <ac:spMk id="18" creationId="{64C18392-6B92-B818-F2DE-873BB8FE301F}"/>
          </ac:spMkLst>
        </pc:spChg>
        <pc:spChg chg="add mod">
          <ac:chgData name="구본관" userId="098a40a9-425a-405e-8dfa-c2b7fb107c42" providerId="ADAL" clId="{24997CD4-091A-4C3B-9D64-DDB8D805F47C}" dt="2022-11-29T12:57:03.742" v="4767" actId="1076"/>
          <ac:spMkLst>
            <pc:docMk/>
            <pc:sldMk cId="3848816897" sldId="258"/>
            <ac:spMk id="19" creationId="{5776ABA8-32E2-E2EC-5096-7C78E98CA47A}"/>
          </ac:spMkLst>
        </pc:spChg>
        <pc:cxnChg chg="mod">
          <ac:chgData name="구본관" userId="098a40a9-425a-405e-8dfa-c2b7fb107c42" providerId="ADAL" clId="{24997CD4-091A-4C3B-9D64-DDB8D805F47C}" dt="2022-11-29T12:56:43.484" v="4762" actId="1036"/>
          <ac:cxnSpMkLst>
            <pc:docMk/>
            <pc:sldMk cId="3848816897" sldId="258"/>
            <ac:cxnSpMk id="2" creationId="{AD94BB88-1CE2-5EC3-8A69-35C3DD83DB29}"/>
          </ac:cxnSpMkLst>
        </pc:cxnChg>
        <pc:cxnChg chg="mod">
          <ac:chgData name="구본관" userId="098a40a9-425a-405e-8dfa-c2b7fb107c42" providerId="ADAL" clId="{24997CD4-091A-4C3B-9D64-DDB8D805F47C}" dt="2022-11-29T12:56:43.484" v="4762" actId="1036"/>
          <ac:cxnSpMkLst>
            <pc:docMk/>
            <pc:sldMk cId="3848816897" sldId="258"/>
            <ac:cxnSpMk id="3" creationId="{DB73A66B-74CA-5B92-B1C7-280EA7392879}"/>
          </ac:cxnSpMkLst>
        </pc:cxnChg>
        <pc:cxnChg chg="mod">
          <ac:chgData name="구본관" userId="098a40a9-425a-405e-8dfa-c2b7fb107c42" providerId="ADAL" clId="{24997CD4-091A-4C3B-9D64-DDB8D805F47C}" dt="2022-11-29T12:56:43.484" v="4762" actId="1036"/>
          <ac:cxnSpMkLst>
            <pc:docMk/>
            <pc:sldMk cId="3848816897" sldId="258"/>
            <ac:cxnSpMk id="20" creationId="{3628CFBB-0293-8674-087A-E23EFB19E160}"/>
          </ac:cxnSpMkLst>
        </pc:cxnChg>
        <pc:cxnChg chg="mod">
          <ac:chgData name="구본관" userId="098a40a9-425a-405e-8dfa-c2b7fb107c42" providerId="ADAL" clId="{24997CD4-091A-4C3B-9D64-DDB8D805F47C}" dt="2022-11-29T12:56:43.484" v="4762" actId="1036"/>
          <ac:cxnSpMkLst>
            <pc:docMk/>
            <pc:sldMk cId="3848816897" sldId="258"/>
            <ac:cxnSpMk id="25" creationId="{EF189EBC-F1AB-7114-3888-2E6DA34A0CDC}"/>
          </ac:cxnSpMkLst>
        </pc:cxnChg>
        <pc:cxnChg chg="mod">
          <ac:chgData name="구본관" userId="098a40a9-425a-405e-8dfa-c2b7fb107c42" providerId="ADAL" clId="{24997CD4-091A-4C3B-9D64-DDB8D805F47C}" dt="2022-11-29T12:56:43.484" v="4762" actId="1036"/>
          <ac:cxnSpMkLst>
            <pc:docMk/>
            <pc:sldMk cId="3848816897" sldId="258"/>
            <ac:cxnSpMk id="27" creationId="{1C49DF87-690B-56DF-5342-BB6897BDD2C4}"/>
          </ac:cxnSpMkLst>
        </pc:cxnChg>
        <pc:cxnChg chg="mod">
          <ac:chgData name="구본관" userId="098a40a9-425a-405e-8dfa-c2b7fb107c42" providerId="ADAL" clId="{24997CD4-091A-4C3B-9D64-DDB8D805F47C}" dt="2022-11-29T12:56:43.484" v="4762" actId="1036"/>
          <ac:cxnSpMkLst>
            <pc:docMk/>
            <pc:sldMk cId="3848816897" sldId="258"/>
            <ac:cxnSpMk id="29" creationId="{59944857-BAEE-BA77-E3C7-08B5B18C4C7A}"/>
          </ac:cxnSpMkLst>
        </pc:cxnChg>
        <pc:cxnChg chg="mod">
          <ac:chgData name="구본관" userId="098a40a9-425a-405e-8dfa-c2b7fb107c42" providerId="ADAL" clId="{24997CD4-091A-4C3B-9D64-DDB8D805F47C}" dt="2022-11-29T12:56:43.484" v="4762" actId="1036"/>
          <ac:cxnSpMkLst>
            <pc:docMk/>
            <pc:sldMk cId="3848816897" sldId="258"/>
            <ac:cxnSpMk id="32" creationId="{07F0C1C4-8950-F1C7-28FD-35D9B6152C2A}"/>
          </ac:cxnSpMkLst>
        </pc:cxnChg>
        <pc:cxnChg chg="mod">
          <ac:chgData name="구본관" userId="098a40a9-425a-405e-8dfa-c2b7fb107c42" providerId="ADAL" clId="{24997CD4-091A-4C3B-9D64-DDB8D805F47C}" dt="2022-11-29T12:56:43.484" v="4762" actId="1036"/>
          <ac:cxnSpMkLst>
            <pc:docMk/>
            <pc:sldMk cId="3848816897" sldId="258"/>
            <ac:cxnSpMk id="34" creationId="{FAFAD456-8214-1E65-ABC3-3D2244FDA7D2}"/>
          </ac:cxnSpMkLst>
        </pc:cxnChg>
        <pc:cxnChg chg="mod">
          <ac:chgData name="구본관" userId="098a40a9-425a-405e-8dfa-c2b7fb107c42" providerId="ADAL" clId="{24997CD4-091A-4C3B-9D64-DDB8D805F47C}" dt="2022-11-29T12:56:43.484" v="4762" actId="1036"/>
          <ac:cxnSpMkLst>
            <pc:docMk/>
            <pc:sldMk cId="3848816897" sldId="258"/>
            <ac:cxnSpMk id="36" creationId="{758947FF-12E9-DFF1-257B-1F6B0D9E1862}"/>
          </ac:cxnSpMkLst>
        </pc:cxnChg>
        <pc:cxnChg chg="mod">
          <ac:chgData name="구본관" userId="098a40a9-425a-405e-8dfa-c2b7fb107c42" providerId="ADAL" clId="{24997CD4-091A-4C3B-9D64-DDB8D805F47C}" dt="2022-11-29T12:56:43.484" v="4762" actId="1036"/>
          <ac:cxnSpMkLst>
            <pc:docMk/>
            <pc:sldMk cId="3848816897" sldId="258"/>
            <ac:cxnSpMk id="38" creationId="{943EE8B1-819C-15EB-FB16-78889A19772A}"/>
          </ac:cxnSpMkLst>
        </pc:cxnChg>
        <pc:cxnChg chg="mod">
          <ac:chgData name="구본관" userId="098a40a9-425a-405e-8dfa-c2b7fb107c42" providerId="ADAL" clId="{24997CD4-091A-4C3B-9D64-DDB8D805F47C}" dt="2022-11-29T12:56:43.484" v="4762" actId="1036"/>
          <ac:cxnSpMkLst>
            <pc:docMk/>
            <pc:sldMk cId="3848816897" sldId="258"/>
            <ac:cxnSpMk id="41" creationId="{2F1C483E-B52E-5853-FD89-8A7A5997B45A}"/>
          </ac:cxnSpMkLst>
        </pc:cxnChg>
      </pc:sldChg>
      <pc:sldChg chg="addSp delSp modSp mod">
        <pc:chgData name="구본관" userId="098a40a9-425a-405e-8dfa-c2b7fb107c42" providerId="ADAL" clId="{24997CD4-091A-4C3B-9D64-DDB8D805F47C}" dt="2022-11-29T12:37:07.895" v="4587" actId="478"/>
        <pc:sldMkLst>
          <pc:docMk/>
          <pc:sldMk cId="1533787824" sldId="264"/>
        </pc:sldMkLst>
        <pc:picChg chg="add del mod">
          <ac:chgData name="구본관" userId="098a40a9-425a-405e-8dfa-c2b7fb107c42" providerId="ADAL" clId="{24997CD4-091A-4C3B-9D64-DDB8D805F47C}" dt="2022-11-29T12:37:07.895" v="4587" actId="478"/>
          <ac:picMkLst>
            <pc:docMk/>
            <pc:sldMk cId="1533787824" sldId="264"/>
            <ac:picMk id="2" creationId="{0855E64D-F00B-5817-FCA5-4777C05905CE}"/>
          </ac:picMkLst>
        </pc:picChg>
      </pc:sldChg>
      <pc:sldChg chg="addSp delSp modSp mod">
        <pc:chgData name="구본관" userId="098a40a9-425a-405e-8dfa-c2b7fb107c42" providerId="ADAL" clId="{24997CD4-091A-4C3B-9D64-DDB8D805F47C}" dt="2022-11-29T13:21:32.916" v="5532" actId="1076"/>
        <pc:sldMkLst>
          <pc:docMk/>
          <pc:sldMk cId="1715443678" sldId="2343"/>
        </pc:sldMkLst>
        <pc:spChg chg="add mod">
          <ac:chgData name="구본관" userId="098a40a9-425a-405e-8dfa-c2b7fb107c42" providerId="ADAL" clId="{24997CD4-091A-4C3B-9D64-DDB8D805F47C}" dt="2022-11-29T12:00:31.843" v="3096" actId="1035"/>
          <ac:spMkLst>
            <pc:docMk/>
            <pc:sldMk cId="1715443678" sldId="2343"/>
            <ac:spMk id="3" creationId="{EB4346A4-C7DC-A26C-4E15-5609041390BA}"/>
          </ac:spMkLst>
        </pc:spChg>
        <pc:spChg chg="add mod ord">
          <ac:chgData name="구본관" userId="098a40a9-425a-405e-8dfa-c2b7fb107c42" providerId="ADAL" clId="{24997CD4-091A-4C3B-9D64-DDB8D805F47C}" dt="2022-11-29T12:00:31.843" v="3096" actId="1035"/>
          <ac:spMkLst>
            <pc:docMk/>
            <pc:sldMk cId="1715443678" sldId="2343"/>
            <ac:spMk id="4" creationId="{F5F55BA8-C021-2885-278A-1AA773F83A71}"/>
          </ac:spMkLst>
        </pc:spChg>
        <pc:spChg chg="add mod">
          <ac:chgData name="구본관" userId="098a40a9-425a-405e-8dfa-c2b7fb107c42" providerId="ADAL" clId="{24997CD4-091A-4C3B-9D64-DDB8D805F47C}" dt="2022-11-29T12:00:31.843" v="3096" actId="1035"/>
          <ac:spMkLst>
            <pc:docMk/>
            <pc:sldMk cId="1715443678" sldId="2343"/>
            <ac:spMk id="5" creationId="{536030FA-FAC4-17ED-5C3B-8400EED2134F}"/>
          </ac:spMkLst>
        </pc:spChg>
        <pc:spChg chg="add mod">
          <ac:chgData name="구본관" userId="098a40a9-425a-405e-8dfa-c2b7fb107c42" providerId="ADAL" clId="{24997CD4-091A-4C3B-9D64-DDB8D805F47C}" dt="2022-11-29T12:00:31.843" v="3096" actId="1035"/>
          <ac:spMkLst>
            <pc:docMk/>
            <pc:sldMk cId="1715443678" sldId="2343"/>
            <ac:spMk id="6" creationId="{CDA16A43-D293-03E1-6A1F-11633F6C184D}"/>
          </ac:spMkLst>
        </pc:spChg>
        <pc:spChg chg="add mod">
          <ac:chgData name="구본관" userId="098a40a9-425a-405e-8dfa-c2b7fb107c42" providerId="ADAL" clId="{24997CD4-091A-4C3B-9D64-DDB8D805F47C}" dt="2022-11-29T12:00:31.843" v="3096" actId="1035"/>
          <ac:spMkLst>
            <pc:docMk/>
            <pc:sldMk cId="1715443678" sldId="2343"/>
            <ac:spMk id="7" creationId="{C2A04BF1-2EBC-565A-11E9-23B6FF691B95}"/>
          </ac:spMkLst>
        </pc:spChg>
        <pc:spChg chg="add mod">
          <ac:chgData name="구본관" userId="098a40a9-425a-405e-8dfa-c2b7fb107c42" providerId="ADAL" clId="{24997CD4-091A-4C3B-9D64-DDB8D805F47C}" dt="2022-11-29T12:00:31.843" v="3096" actId="1035"/>
          <ac:spMkLst>
            <pc:docMk/>
            <pc:sldMk cId="1715443678" sldId="2343"/>
            <ac:spMk id="8" creationId="{FE5616E5-457B-31C7-8AED-5C5E8FF8810D}"/>
          </ac:spMkLst>
        </pc:spChg>
        <pc:spChg chg="add del mod">
          <ac:chgData name="구본관" userId="098a40a9-425a-405e-8dfa-c2b7fb107c42" providerId="ADAL" clId="{24997CD4-091A-4C3B-9D64-DDB8D805F47C}" dt="2022-11-29T11:58:31.356" v="3014" actId="478"/>
          <ac:spMkLst>
            <pc:docMk/>
            <pc:sldMk cId="1715443678" sldId="2343"/>
            <ac:spMk id="44" creationId="{52E6C704-6DE2-ED4C-44AD-3251801E873D}"/>
          </ac:spMkLst>
        </pc:spChg>
        <pc:spChg chg="add mod">
          <ac:chgData name="구본관" userId="098a40a9-425a-405e-8dfa-c2b7fb107c42" providerId="ADAL" clId="{24997CD4-091A-4C3B-9D64-DDB8D805F47C}" dt="2022-11-29T11:56:59.298" v="3005" actId="1076"/>
          <ac:spMkLst>
            <pc:docMk/>
            <pc:sldMk cId="1715443678" sldId="2343"/>
            <ac:spMk id="45" creationId="{FCE5AFF7-2074-339C-CC93-1883DA010D99}"/>
          </ac:spMkLst>
        </pc:spChg>
        <pc:spChg chg="add mod">
          <ac:chgData name="구본관" userId="098a40a9-425a-405e-8dfa-c2b7fb107c42" providerId="ADAL" clId="{24997CD4-091A-4C3B-9D64-DDB8D805F47C}" dt="2022-11-29T11:58:51.300" v="3063" actId="20577"/>
          <ac:spMkLst>
            <pc:docMk/>
            <pc:sldMk cId="1715443678" sldId="2343"/>
            <ac:spMk id="50" creationId="{245BD5D6-00CB-DA19-45C6-9F777958180F}"/>
          </ac:spMkLst>
        </pc:spChg>
        <pc:spChg chg="add del mod">
          <ac:chgData name="구본관" userId="098a40a9-425a-405e-8dfa-c2b7fb107c42" providerId="ADAL" clId="{24997CD4-091A-4C3B-9D64-DDB8D805F47C}" dt="2022-11-29T11:59:21.903" v="3066"/>
          <ac:spMkLst>
            <pc:docMk/>
            <pc:sldMk cId="1715443678" sldId="2343"/>
            <ac:spMk id="51" creationId="{B05BF974-B448-A407-333C-7FB1324A04BF}"/>
          </ac:spMkLst>
        </pc:spChg>
        <pc:spChg chg="add mod">
          <ac:chgData name="구본관" userId="098a40a9-425a-405e-8dfa-c2b7fb107c42" providerId="ADAL" clId="{24997CD4-091A-4C3B-9D64-DDB8D805F47C}" dt="2022-11-29T12:27:33.346" v="4471" actId="13822"/>
          <ac:spMkLst>
            <pc:docMk/>
            <pc:sldMk cId="1715443678" sldId="2343"/>
            <ac:spMk id="52" creationId="{A50B5962-D013-ACB5-D4FE-3DC089370619}"/>
          </ac:spMkLst>
        </pc:spChg>
        <pc:spChg chg="add mod">
          <ac:chgData name="구본관" userId="098a40a9-425a-405e-8dfa-c2b7fb107c42" providerId="ADAL" clId="{24997CD4-091A-4C3B-9D64-DDB8D805F47C}" dt="2022-11-29T13:21:32.916" v="5532" actId="1076"/>
          <ac:spMkLst>
            <pc:docMk/>
            <pc:sldMk cId="1715443678" sldId="2343"/>
            <ac:spMk id="53" creationId="{EC1C6A76-585C-9374-53D2-75E0E07E784E}"/>
          </ac:spMkLst>
        </pc:spChg>
        <pc:spChg chg="add mod">
          <ac:chgData name="구본관" userId="098a40a9-425a-405e-8dfa-c2b7fb107c42" providerId="ADAL" clId="{24997CD4-091A-4C3B-9D64-DDB8D805F47C}" dt="2022-11-29T12:01:29.915" v="3127" actId="208"/>
          <ac:spMkLst>
            <pc:docMk/>
            <pc:sldMk cId="1715443678" sldId="2343"/>
            <ac:spMk id="54" creationId="{022E1800-2AC8-A626-084E-A392DDCE01EE}"/>
          </ac:spMkLst>
        </pc:spChg>
        <pc:spChg chg="mod">
          <ac:chgData name="구본관" userId="098a40a9-425a-405e-8dfa-c2b7fb107c42" providerId="ADAL" clId="{24997CD4-091A-4C3B-9D64-DDB8D805F47C}" dt="2022-11-29T11:48:09.015" v="2842" actId="1076"/>
          <ac:spMkLst>
            <pc:docMk/>
            <pc:sldMk cId="1715443678" sldId="2343"/>
            <ac:spMk id="105" creationId="{6B848694-9E78-0489-AA7A-62A3FE881CB9}"/>
          </ac:spMkLst>
        </pc:spChg>
        <pc:spChg chg="mod">
          <ac:chgData name="구본관" userId="098a40a9-425a-405e-8dfa-c2b7fb107c42" providerId="ADAL" clId="{24997CD4-091A-4C3B-9D64-DDB8D805F47C}" dt="2022-11-29T11:56:12.483" v="2977" actId="20577"/>
          <ac:spMkLst>
            <pc:docMk/>
            <pc:sldMk cId="1715443678" sldId="2343"/>
            <ac:spMk id="106" creationId="{D5C14B2D-B2CD-2542-A904-566F133D60B7}"/>
          </ac:spMkLst>
        </pc:spChg>
        <pc:spChg chg="del">
          <ac:chgData name="구본관" userId="098a40a9-425a-405e-8dfa-c2b7fb107c42" providerId="ADAL" clId="{24997CD4-091A-4C3B-9D64-DDB8D805F47C}" dt="2022-11-29T11:46:28.494" v="2826" actId="478"/>
          <ac:spMkLst>
            <pc:docMk/>
            <pc:sldMk cId="1715443678" sldId="2343"/>
            <ac:spMk id="115" creationId="{9FF8796F-7AD7-556D-12BF-70C3B7B46B4F}"/>
          </ac:spMkLst>
        </pc:spChg>
        <pc:spChg chg="del">
          <ac:chgData name="구본관" userId="098a40a9-425a-405e-8dfa-c2b7fb107c42" providerId="ADAL" clId="{24997CD4-091A-4C3B-9D64-DDB8D805F47C}" dt="2022-11-29T11:46:28.494" v="2826" actId="478"/>
          <ac:spMkLst>
            <pc:docMk/>
            <pc:sldMk cId="1715443678" sldId="2343"/>
            <ac:spMk id="116" creationId="{070E4518-1D39-403C-9341-7A7A1BD34BA9}"/>
          </ac:spMkLst>
        </pc:spChg>
        <pc:spChg chg="del">
          <ac:chgData name="구본관" userId="098a40a9-425a-405e-8dfa-c2b7fb107c42" providerId="ADAL" clId="{24997CD4-091A-4C3B-9D64-DDB8D805F47C}" dt="2022-11-29T11:46:28.494" v="2826" actId="478"/>
          <ac:spMkLst>
            <pc:docMk/>
            <pc:sldMk cId="1715443678" sldId="2343"/>
            <ac:spMk id="117" creationId="{22808413-14DB-7F2A-2407-98AE14DCF23D}"/>
          </ac:spMkLst>
        </pc:spChg>
        <pc:spChg chg="del">
          <ac:chgData name="구본관" userId="098a40a9-425a-405e-8dfa-c2b7fb107c42" providerId="ADAL" clId="{24997CD4-091A-4C3B-9D64-DDB8D805F47C}" dt="2022-11-29T11:46:28.494" v="2826" actId="478"/>
          <ac:spMkLst>
            <pc:docMk/>
            <pc:sldMk cId="1715443678" sldId="2343"/>
            <ac:spMk id="118" creationId="{CC47F9E1-6887-FDD7-2C15-A7AE3B95B60B}"/>
          </ac:spMkLst>
        </pc:spChg>
        <pc:spChg chg="del">
          <ac:chgData name="구본관" userId="098a40a9-425a-405e-8dfa-c2b7fb107c42" providerId="ADAL" clId="{24997CD4-091A-4C3B-9D64-DDB8D805F47C}" dt="2022-11-29T11:46:28.494" v="2826" actId="478"/>
          <ac:spMkLst>
            <pc:docMk/>
            <pc:sldMk cId="1715443678" sldId="2343"/>
            <ac:spMk id="119" creationId="{5ABEB36A-D261-0086-681F-0CB2E7A85693}"/>
          </ac:spMkLst>
        </pc:spChg>
        <pc:spChg chg="del">
          <ac:chgData name="구본관" userId="098a40a9-425a-405e-8dfa-c2b7fb107c42" providerId="ADAL" clId="{24997CD4-091A-4C3B-9D64-DDB8D805F47C}" dt="2022-11-29T11:46:28.494" v="2826" actId="478"/>
          <ac:spMkLst>
            <pc:docMk/>
            <pc:sldMk cId="1715443678" sldId="2343"/>
            <ac:spMk id="120" creationId="{E8D8524E-31EB-F6BE-9B7C-7B100FCE8AC9}"/>
          </ac:spMkLst>
        </pc:spChg>
        <pc:spChg chg="del">
          <ac:chgData name="구본관" userId="098a40a9-425a-405e-8dfa-c2b7fb107c42" providerId="ADAL" clId="{24997CD4-091A-4C3B-9D64-DDB8D805F47C}" dt="2022-11-29T11:46:28.494" v="2826" actId="478"/>
          <ac:spMkLst>
            <pc:docMk/>
            <pc:sldMk cId="1715443678" sldId="2343"/>
            <ac:spMk id="121" creationId="{EDBDD924-CD18-CBE6-5873-36856C430909}"/>
          </ac:spMkLst>
        </pc:spChg>
        <pc:spChg chg="del">
          <ac:chgData name="구본관" userId="098a40a9-425a-405e-8dfa-c2b7fb107c42" providerId="ADAL" clId="{24997CD4-091A-4C3B-9D64-DDB8D805F47C}" dt="2022-11-29T11:46:28.494" v="2826" actId="478"/>
          <ac:spMkLst>
            <pc:docMk/>
            <pc:sldMk cId="1715443678" sldId="2343"/>
            <ac:spMk id="122" creationId="{E8CB60DD-DBB5-7B98-DE06-E74570943A63}"/>
          </ac:spMkLst>
        </pc:spChg>
        <pc:spChg chg="del">
          <ac:chgData name="구본관" userId="098a40a9-425a-405e-8dfa-c2b7fb107c42" providerId="ADAL" clId="{24997CD4-091A-4C3B-9D64-DDB8D805F47C}" dt="2022-11-29T12:01:36.679" v="3128" actId="478"/>
          <ac:spMkLst>
            <pc:docMk/>
            <pc:sldMk cId="1715443678" sldId="2343"/>
            <ac:spMk id="142" creationId="{846406D9-ECBD-65AC-B41E-5B00ED28C65B}"/>
          </ac:spMkLst>
        </pc:spChg>
        <pc:spChg chg="del">
          <ac:chgData name="구본관" userId="098a40a9-425a-405e-8dfa-c2b7fb107c42" providerId="ADAL" clId="{24997CD4-091A-4C3B-9D64-DDB8D805F47C}" dt="2022-11-29T11:46:36.925" v="2830" actId="478"/>
          <ac:spMkLst>
            <pc:docMk/>
            <pc:sldMk cId="1715443678" sldId="2343"/>
            <ac:spMk id="144" creationId="{ADE46A5C-D7AE-6D02-68D0-37C52CD2A9D0}"/>
          </ac:spMkLst>
        </pc:spChg>
        <pc:picChg chg="add del mod">
          <ac:chgData name="구본관" userId="098a40a9-425a-405e-8dfa-c2b7fb107c42" providerId="ADAL" clId="{24997CD4-091A-4C3B-9D64-DDB8D805F47C}" dt="2022-11-29T11:47:25.374" v="2834"/>
          <ac:picMkLst>
            <pc:docMk/>
            <pc:sldMk cId="1715443678" sldId="2343"/>
            <ac:picMk id="2" creationId="{CA1ABF45-7A41-AC32-A054-5AF73089A243}"/>
          </ac:picMkLst>
        </pc:picChg>
        <pc:picChg chg="add mod">
          <ac:chgData name="구본관" userId="098a40a9-425a-405e-8dfa-c2b7fb107c42" providerId="ADAL" clId="{24997CD4-091A-4C3B-9D64-DDB8D805F47C}" dt="2022-11-29T12:00:31.843" v="3096" actId="1035"/>
          <ac:picMkLst>
            <pc:docMk/>
            <pc:sldMk cId="1715443678" sldId="2343"/>
            <ac:picMk id="9" creationId="{6159FD0B-8F87-65B6-EE78-9D17B4D43A83}"/>
          </ac:picMkLst>
        </pc:picChg>
        <pc:picChg chg="add mod">
          <ac:chgData name="구본관" userId="098a40a9-425a-405e-8dfa-c2b7fb107c42" providerId="ADAL" clId="{24997CD4-091A-4C3B-9D64-DDB8D805F47C}" dt="2022-11-29T12:00:31.843" v="3096" actId="1035"/>
          <ac:picMkLst>
            <pc:docMk/>
            <pc:sldMk cId="1715443678" sldId="2343"/>
            <ac:picMk id="10" creationId="{F6FFBB58-4F15-4463-2E17-7477AEED7E23}"/>
          </ac:picMkLst>
        </pc:picChg>
        <pc:picChg chg="add mod">
          <ac:chgData name="구본관" userId="098a40a9-425a-405e-8dfa-c2b7fb107c42" providerId="ADAL" clId="{24997CD4-091A-4C3B-9D64-DDB8D805F47C}" dt="2022-11-29T12:00:31.843" v="3096" actId="1035"/>
          <ac:picMkLst>
            <pc:docMk/>
            <pc:sldMk cId="1715443678" sldId="2343"/>
            <ac:picMk id="11" creationId="{FF2E298B-1D06-FD87-442F-C07C42613F63}"/>
          </ac:picMkLst>
        </pc:picChg>
        <pc:picChg chg="add mod">
          <ac:chgData name="구본관" userId="098a40a9-425a-405e-8dfa-c2b7fb107c42" providerId="ADAL" clId="{24997CD4-091A-4C3B-9D64-DDB8D805F47C}" dt="2022-11-29T12:00:31.843" v="3096" actId="1035"/>
          <ac:picMkLst>
            <pc:docMk/>
            <pc:sldMk cId="1715443678" sldId="2343"/>
            <ac:picMk id="12" creationId="{E0B8E598-D281-5E8E-2C41-5B794D3C4C37}"/>
          </ac:picMkLst>
        </pc:picChg>
        <pc:picChg chg="add mod">
          <ac:chgData name="구본관" userId="098a40a9-425a-405e-8dfa-c2b7fb107c42" providerId="ADAL" clId="{24997CD4-091A-4C3B-9D64-DDB8D805F47C}" dt="2022-11-29T12:00:31.843" v="3096" actId="1035"/>
          <ac:picMkLst>
            <pc:docMk/>
            <pc:sldMk cId="1715443678" sldId="2343"/>
            <ac:picMk id="13" creationId="{D816C706-C354-F34B-97E5-3F5F6115144F}"/>
          </ac:picMkLst>
        </pc:picChg>
        <pc:picChg chg="add mod">
          <ac:chgData name="구본관" userId="098a40a9-425a-405e-8dfa-c2b7fb107c42" providerId="ADAL" clId="{24997CD4-091A-4C3B-9D64-DDB8D805F47C}" dt="2022-11-29T12:00:31.843" v="3096" actId="1035"/>
          <ac:picMkLst>
            <pc:docMk/>
            <pc:sldMk cId="1715443678" sldId="2343"/>
            <ac:picMk id="14" creationId="{E62DBBDB-829D-DE73-69D5-6E42F1C94DD4}"/>
          </ac:picMkLst>
        </pc:picChg>
        <pc:picChg chg="add mod">
          <ac:chgData name="구본관" userId="098a40a9-425a-405e-8dfa-c2b7fb107c42" providerId="ADAL" clId="{24997CD4-091A-4C3B-9D64-DDB8D805F47C}" dt="2022-11-29T12:00:31.843" v="3096" actId="1035"/>
          <ac:picMkLst>
            <pc:docMk/>
            <pc:sldMk cId="1715443678" sldId="2343"/>
            <ac:picMk id="15" creationId="{A5071B8D-AFE8-E5EB-D419-A82E9548431F}"/>
          </ac:picMkLst>
        </pc:picChg>
        <pc:picChg chg="add mod">
          <ac:chgData name="구본관" userId="098a40a9-425a-405e-8dfa-c2b7fb107c42" providerId="ADAL" clId="{24997CD4-091A-4C3B-9D64-DDB8D805F47C}" dt="2022-11-29T12:00:31.843" v="3096" actId="1035"/>
          <ac:picMkLst>
            <pc:docMk/>
            <pc:sldMk cId="1715443678" sldId="2343"/>
            <ac:picMk id="16" creationId="{13A5092C-B679-D887-BEF6-54DBF1BC9173}"/>
          </ac:picMkLst>
        </pc:picChg>
        <pc:picChg chg="add mod">
          <ac:chgData name="구본관" userId="098a40a9-425a-405e-8dfa-c2b7fb107c42" providerId="ADAL" clId="{24997CD4-091A-4C3B-9D64-DDB8D805F47C}" dt="2022-11-29T12:00:31.843" v="3096" actId="1035"/>
          <ac:picMkLst>
            <pc:docMk/>
            <pc:sldMk cId="1715443678" sldId="2343"/>
            <ac:picMk id="17" creationId="{7FF7DE36-39CA-7A77-04BB-6631C5EE62A4}"/>
          </ac:picMkLst>
        </pc:picChg>
        <pc:picChg chg="add mod">
          <ac:chgData name="구본관" userId="098a40a9-425a-405e-8dfa-c2b7fb107c42" providerId="ADAL" clId="{24997CD4-091A-4C3B-9D64-DDB8D805F47C}" dt="2022-11-29T12:00:31.843" v="3096" actId="1035"/>
          <ac:picMkLst>
            <pc:docMk/>
            <pc:sldMk cId="1715443678" sldId="2343"/>
            <ac:picMk id="19" creationId="{8BE713A4-B632-C161-247D-A254F7922A60}"/>
          </ac:picMkLst>
        </pc:picChg>
        <pc:picChg chg="add mod">
          <ac:chgData name="구본관" userId="098a40a9-425a-405e-8dfa-c2b7fb107c42" providerId="ADAL" clId="{24997CD4-091A-4C3B-9D64-DDB8D805F47C}" dt="2022-11-29T12:00:31.843" v="3096" actId="1035"/>
          <ac:picMkLst>
            <pc:docMk/>
            <pc:sldMk cId="1715443678" sldId="2343"/>
            <ac:picMk id="21" creationId="{C97708EF-661E-E10F-BED0-8B07D1E2D2DD}"/>
          </ac:picMkLst>
        </pc:picChg>
        <pc:picChg chg="add mod">
          <ac:chgData name="구본관" userId="098a40a9-425a-405e-8dfa-c2b7fb107c42" providerId="ADAL" clId="{24997CD4-091A-4C3B-9D64-DDB8D805F47C}" dt="2022-11-29T12:00:31.843" v="3096" actId="1035"/>
          <ac:picMkLst>
            <pc:docMk/>
            <pc:sldMk cId="1715443678" sldId="2343"/>
            <ac:picMk id="23" creationId="{895E0C37-8E07-6968-A051-86B92CAAEAB6}"/>
          </ac:picMkLst>
        </pc:picChg>
        <pc:picChg chg="add mod">
          <ac:chgData name="구본관" userId="098a40a9-425a-405e-8dfa-c2b7fb107c42" providerId="ADAL" clId="{24997CD4-091A-4C3B-9D64-DDB8D805F47C}" dt="2022-11-29T12:00:31.843" v="3096" actId="1035"/>
          <ac:picMkLst>
            <pc:docMk/>
            <pc:sldMk cId="1715443678" sldId="2343"/>
            <ac:picMk id="25" creationId="{C4D17F9F-F591-38FB-04F1-CCA4CFB0C8E2}"/>
          </ac:picMkLst>
        </pc:picChg>
        <pc:picChg chg="add del">
          <ac:chgData name="구본관" userId="098a40a9-425a-405e-8dfa-c2b7fb107c42" providerId="ADAL" clId="{24997CD4-091A-4C3B-9D64-DDB8D805F47C}" dt="2022-11-29T11:49:41.917" v="2874" actId="22"/>
          <ac:picMkLst>
            <pc:docMk/>
            <pc:sldMk cId="1715443678" sldId="2343"/>
            <ac:picMk id="27" creationId="{99D5685B-75B2-D73C-8BB3-37536D4E1870}"/>
          </ac:picMkLst>
        </pc:picChg>
        <pc:picChg chg="add del">
          <ac:chgData name="구본관" userId="098a40a9-425a-405e-8dfa-c2b7fb107c42" providerId="ADAL" clId="{24997CD4-091A-4C3B-9D64-DDB8D805F47C}" dt="2022-11-29T11:49:45.478" v="2876" actId="22"/>
          <ac:picMkLst>
            <pc:docMk/>
            <pc:sldMk cId="1715443678" sldId="2343"/>
            <ac:picMk id="29" creationId="{E4BF52A5-63A2-E0F3-19B6-7370D245EE24}"/>
          </ac:picMkLst>
        </pc:picChg>
        <pc:picChg chg="add mod">
          <ac:chgData name="구본관" userId="098a40a9-425a-405e-8dfa-c2b7fb107c42" providerId="ADAL" clId="{24997CD4-091A-4C3B-9D64-DDB8D805F47C}" dt="2022-11-29T12:00:31.843" v="3096" actId="1035"/>
          <ac:picMkLst>
            <pc:docMk/>
            <pc:sldMk cId="1715443678" sldId="2343"/>
            <ac:picMk id="31" creationId="{8B6B8C48-8C84-FD42-D7C7-582581F29D80}"/>
          </ac:picMkLst>
        </pc:picChg>
        <pc:picChg chg="add mod">
          <ac:chgData name="구본관" userId="098a40a9-425a-405e-8dfa-c2b7fb107c42" providerId="ADAL" clId="{24997CD4-091A-4C3B-9D64-DDB8D805F47C}" dt="2022-11-29T12:00:31.843" v="3096" actId="1035"/>
          <ac:picMkLst>
            <pc:docMk/>
            <pc:sldMk cId="1715443678" sldId="2343"/>
            <ac:picMk id="33" creationId="{D5AEEF9A-9A0A-1C87-2A41-D950946F3F7B}"/>
          </ac:picMkLst>
        </pc:picChg>
        <pc:picChg chg="add del mod">
          <ac:chgData name="구본관" userId="098a40a9-425a-405e-8dfa-c2b7fb107c42" providerId="ADAL" clId="{24997CD4-091A-4C3B-9D64-DDB8D805F47C}" dt="2022-11-29T11:51:17.741" v="2906" actId="478"/>
          <ac:picMkLst>
            <pc:docMk/>
            <pc:sldMk cId="1715443678" sldId="2343"/>
            <ac:picMk id="35" creationId="{F6D20948-8D96-94FF-36EC-86205CCA7ED1}"/>
          </ac:picMkLst>
        </pc:picChg>
        <pc:picChg chg="add mod">
          <ac:chgData name="구본관" userId="098a40a9-425a-405e-8dfa-c2b7fb107c42" providerId="ADAL" clId="{24997CD4-091A-4C3B-9D64-DDB8D805F47C}" dt="2022-11-29T12:00:31.843" v="3096" actId="1035"/>
          <ac:picMkLst>
            <pc:docMk/>
            <pc:sldMk cId="1715443678" sldId="2343"/>
            <ac:picMk id="37" creationId="{B62DCC5D-E155-B179-3FC4-254263625708}"/>
          </ac:picMkLst>
        </pc:picChg>
        <pc:picChg chg="add mod ord">
          <ac:chgData name="구본관" userId="098a40a9-425a-405e-8dfa-c2b7fb107c42" providerId="ADAL" clId="{24997CD4-091A-4C3B-9D64-DDB8D805F47C}" dt="2022-11-29T11:56:45.171" v="2991" actId="1076"/>
          <ac:picMkLst>
            <pc:docMk/>
            <pc:sldMk cId="1715443678" sldId="2343"/>
            <ac:picMk id="39" creationId="{5D8A28D5-8307-C002-1631-A531B8E5172B}"/>
          </ac:picMkLst>
        </pc:picChg>
        <pc:picChg chg="add mod ord">
          <ac:chgData name="구본관" userId="098a40a9-425a-405e-8dfa-c2b7fb107c42" providerId="ADAL" clId="{24997CD4-091A-4C3B-9D64-DDB8D805F47C}" dt="2022-11-29T11:58:33.459" v="3015" actId="1076"/>
          <ac:picMkLst>
            <pc:docMk/>
            <pc:sldMk cId="1715443678" sldId="2343"/>
            <ac:picMk id="41" creationId="{363E2642-031A-9C11-2477-D9E61B76A514}"/>
          </ac:picMkLst>
        </pc:picChg>
        <pc:picChg chg="add mod ord">
          <ac:chgData name="구본관" userId="098a40a9-425a-405e-8dfa-c2b7fb107c42" providerId="ADAL" clId="{24997CD4-091A-4C3B-9D64-DDB8D805F47C}" dt="2022-11-29T11:56:44.043" v="2990" actId="1076"/>
          <ac:picMkLst>
            <pc:docMk/>
            <pc:sldMk cId="1715443678" sldId="2343"/>
            <ac:picMk id="43" creationId="{58AB85DC-D4BA-EA69-C241-91124A1949C5}"/>
          </ac:picMkLst>
        </pc:picChg>
        <pc:picChg chg="add del mod">
          <ac:chgData name="구본관" userId="098a40a9-425a-405e-8dfa-c2b7fb107c42" providerId="ADAL" clId="{24997CD4-091A-4C3B-9D64-DDB8D805F47C}" dt="2022-11-29T11:58:16.904" v="3009" actId="478"/>
          <ac:picMkLst>
            <pc:docMk/>
            <pc:sldMk cId="1715443678" sldId="2343"/>
            <ac:picMk id="47" creationId="{D8F00156-8239-CEAC-42F8-5B20DAA729A2}"/>
          </ac:picMkLst>
        </pc:picChg>
        <pc:picChg chg="add mod">
          <ac:chgData name="구본관" userId="098a40a9-425a-405e-8dfa-c2b7fb107c42" providerId="ADAL" clId="{24997CD4-091A-4C3B-9D64-DDB8D805F47C}" dt="2022-11-29T11:58:54.114" v="3064" actId="1076"/>
          <ac:picMkLst>
            <pc:docMk/>
            <pc:sldMk cId="1715443678" sldId="2343"/>
            <ac:picMk id="49" creationId="{D30BDD50-D2D2-5CAF-7408-82687F929E43}"/>
          </ac:picMkLst>
        </pc:picChg>
        <pc:picChg chg="del">
          <ac:chgData name="구본관" userId="098a40a9-425a-405e-8dfa-c2b7fb107c42" providerId="ADAL" clId="{24997CD4-091A-4C3B-9D64-DDB8D805F47C}" dt="2022-11-29T11:46:28.494" v="2826" actId="478"/>
          <ac:picMkLst>
            <pc:docMk/>
            <pc:sldMk cId="1715443678" sldId="2343"/>
            <ac:picMk id="133" creationId="{3730E079-C6F5-5654-5CD5-CD8113ACF49F}"/>
          </ac:picMkLst>
        </pc:picChg>
        <pc:picChg chg="del">
          <ac:chgData name="구본관" userId="098a40a9-425a-405e-8dfa-c2b7fb107c42" providerId="ADAL" clId="{24997CD4-091A-4C3B-9D64-DDB8D805F47C}" dt="2022-11-29T11:46:28.494" v="2826" actId="478"/>
          <ac:picMkLst>
            <pc:docMk/>
            <pc:sldMk cId="1715443678" sldId="2343"/>
            <ac:picMk id="134" creationId="{B786FA4F-30A2-A837-0A07-3E20D4F0E345}"/>
          </ac:picMkLst>
        </pc:picChg>
        <pc:picChg chg="del">
          <ac:chgData name="구본관" userId="098a40a9-425a-405e-8dfa-c2b7fb107c42" providerId="ADAL" clId="{24997CD4-091A-4C3B-9D64-DDB8D805F47C}" dt="2022-11-29T11:46:28.494" v="2826" actId="478"/>
          <ac:picMkLst>
            <pc:docMk/>
            <pc:sldMk cId="1715443678" sldId="2343"/>
            <ac:picMk id="135" creationId="{C0B95FCD-6880-62C6-1DF1-14758E8EC24F}"/>
          </ac:picMkLst>
        </pc:picChg>
        <pc:picChg chg="del">
          <ac:chgData name="구본관" userId="098a40a9-425a-405e-8dfa-c2b7fb107c42" providerId="ADAL" clId="{24997CD4-091A-4C3B-9D64-DDB8D805F47C}" dt="2022-11-29T11:46:28.494" v="2826" actId="478"/>
          <ac:picMkLst>
            <pc:docMk/>
            <pc:sldMk cId="1715443678" sldId="2343"/>
            <ac:picMk id="136" creationId="{5CA2B6E7-33FD-683C-EB73-4CC753DC3CE9}"/>
          </ac:picMkLst>
        </pc:picChg>
        <pc:picChg chg="del">
          <ac:chgData name="구본관" userId="098a40a9-425a-405e-8dfa-c2b7fb107c42" providerId="ADAL" clId="{24997CD4-091A-4C3B-9D64-DDB8D805F47C}" dt="2022-11-29T11:46:28.494" v="2826" actId="478"/>
          <ac:picMkLst>
            <pc:docMk/>
            <pc:sldMk cId="1715443678" sldId="2343"/>
            <ac:picMk id="137" creationId="{DF6A38A8-A661-241F-234D-F9730288A0BA}"/>
          </ac:picMkLst>
        </pc:picChg>
        <pc:picChg chg="del">
          <ac:chgData name="구본관" userId="098a40a9-425a-405e-8dfa-c2b7fb107c42" providerId="ADAL" clId="{24997CD4-091A-4C3B-9D64-DDB8D805F47C}" dt="2022-11-29T11:46:28.494" v="2826" actId="478"/>
          <ac:picMkLst>
            <pc:docMk/>
            <pc:sldMk cId="1715443678" sldId="2343"/>
            <ac:picMk id="138" creationId="{C2833C7B-2670-3906-482E-32FB883A39EA}"/>
          </ac:picMkLst>
        </pc:picChg>
        <pc:picChg chg="del">
          <ac:chgData name="구본관" userId="098a40a9-425a-405e-8dfa-c2b7fb107c42" providerId="ADAL" clId="{24997CD4-091A-4C3B-9D64-DDB8D805F47C}" dt="2022-11-29T11:46:28.494" v="2826" actId="478"/>
          <ac:picMkLst>
            <pc:docMk/>
            <pc:sldMk cId="1715443678" sldId="2343"/>
            <ac:picMk id="139" creationId="{448A04BB-EB65-6DEF-760C-F0F44C853B62}"/>
          </ac:picMkLst>
        </pc:picChg>
        <pc:picChg chg="del">
          <ac:chgData name="구본관" userId="098a40a9-425a-405e-8dfa-c2b7fb107c42" providerId="ADAL" clId="{24997CD4-091A-4C3B-9D64-DDB8D805F47C}" dt="2022-11-29T11:46:28.494" v="2826" actId="478"/>
          <ac:picMkLst>
            <pc:docMk/>
            <pc:sldMk cId="1715443678" sldId="2343"/>
            <ac:picMk id="140" creationId="{96303A83-3F16-0040-DBEF-BA83349E3014}"/>
          </ac:picMkLst>
        </pc:picChg>
        <pc:picChg chg="del">
          <ac:chgData name="구본관" userId="098a40a9-425a-405e-8dfa-c2b7fb107c42" providerId="ADAL" clId="{24997CD4-091A-4C3B-9D64-DDB8D805F47C}" dt="2022-11-29T11:46:34.988" v="2829" actId="478"/>
          <ac:picMkLst>
            <pc:docMk/>
            <pc:sldMk cId="1715443678" sldId="2343"/>
            <ac:picMk id="141" creationId="{A29ABA21-E8BD-7AF4-084C-7A9ED5C503D2}"/>
          </ac:picMkLst>
        </pc:picChg>
        <pc:cxnChg chg="del mod">
          <ac:chgData name="구본관" userId="098a40a9-425a-405e-8dfa-c2b7fb107c42" providerId="ADAL" clId="{24997CD4-091A-4C3B-9D64-DDB8D805F47C}" dt="2022-11-29T11:46:28.494" v="2826" actId="478"/>
          <ac:cxnSpMkLst>
            <pc:docMk/>
            <pc:sldMk cId="1715443678" sldId="2343"/>
            <ac:cxnSpMk id="123" creationId="{155C7610-EE9C-BE93-C3D0-6435BA09923B}"/>
          </ac:cxnSpMkLst>
        </pc:cxnChg>
        <pc:cxnChg chg="del mod">
          <ac:chgData name="구본관" userId="098a40a9-425a-405e-8dfa-c2b7fb107c42" providerId="ADAL" clId="{24997CD4-091A-4C3B-9D64-DDB8D805F47C}" dt="2022-11-29T11:46:28.494" v="2826" actId="478"/>
          <ac:cxnSpMkLst>
            <pc:docMk/>
            <pc:sldMk cId="1715443678" sldId="2343"/>
            <ac:cxnSpMk id="124" creationId="{FB32840A-B4D4-49B4-90C8-EA272A9086F7}"/>
          </ac:cxnSpMkLst>
        </pc:cxnChg>
        <pc:cxnChg chg="del mod">
          <ac:chgData name="구본관" userId="098a40a9-425a-405e-8dfa-c2b7fb107c42" providerId="ADAL" clId="{24997CD4-091A-4C3B-9D64-DDB8D805F47C}" dt="2022-11-29T11:46:28.494" v="2826" actId="478"/>
          <ac:cxnSpMkLst>
            <pc:docMk/>
            <pc:sldMk cId="1715443678" sldId="2343"/>
            <ac:cxnSpMk id="125" creationId="{4FFFA2FE-256D-90CF-C6E4-3800B7709F29}"/>
          </ac:cxnSpMkLst>
        </pc:cxnChg>
        <pc:cxnChg chg="del mod">
          <ac:chgData name="구본관" userId="098a40a9-425a-405e-8dfa-c2b7fb107c42" providerId="ADAL" clId="{24997CD4-091A-4C3B-9D64-DDB8D805F47C}" dt="2022-11-29T11:46:28.494" v="2826" actId="478"/>
          <ac:cxnSpMkLst>
            <pc:docMk/>
            <pc:sldMk cId="1715443678" sldId="2343"/>
            <ac:cxnSpMk id="126" creationId="{E0A17B3D-130D-560D-2EF0-5C3AE6BEF5F2}"/>
          </ac:cxnSpMkLst>
        </pc:cxnChg>
        <pc:cxnChg chg="del mod">
          <ac:chgData name="구본관" userId="098a40a9-425a-405e-8dfa-c2b7fb107c42" providerId="ADAL" clId="{24997CD4-091A-4C3B-9D64-DDB8D805F47C}" dt="2022-11-29T11:46:28.494" v="2826" actId="478"/>
          <ac:cxnSpMkLst>
            <pc:docMk/>
            <pc:sldMk cId="1715443678" sldId="2343"/>
            <ac:cxnSpMk id="127" creationId="{84F2B41B-A5A2-D16F-C20E-3137A1C0F73D}"/>
          </ac:cxnSpMkLst>
        </pc:cxnChg>
        <pc:cxnChg chg="del mod">
          <ac:chgData name="구본관" userId="098a40a9-425a-405e-8dfa-c2b7fb107c42" providerId="ADAL" clId="{24997CD4-091A-4C3B-9D64-DDB8D805F47C}" dt="2022-11-29T11:46:28.494" v="2826" actId="478"/>
          <ac:cxnSpMkLst>
            <pc:docMk/>
            <pc:sldMk cId="1715443678" sldId="2343"/>
            <ac:cxnSpMk id="128" creationId="{08CB1DF8-5E44-25B2-D4AA-354F4F282BE3}"/>
          </ac:cxnSpMkLst>
        </pc:cxnChg>
        <pc:cxnChg chg="del mod">
          <ac:chgData name="구본관" userId="098a40a9-425a-405e-8dfa-c2b7fb107c42" providerId="ADAL" clId="{24997CD4-091A-4C3B-9D64-DDB8D805F47C}" dt="2022-11-29T11:46:28.494" v="2826" actId="478"/>
          <ac:cxnSpMkLst>
            <pc:docMk/>
            <pc:sldMk cId="1715443678" sldId="2343"/>
            <ac:cxnSpMk id="129" creationId="{E0C53496-9951-35E7-7AA7-C2A83AA41521}"/>
          </ac:cxnSpMkLst>
        </pc:cxnChg>
        <pc:cxnChg chg="del mod">
          <ac:chgData name="구본관" userId="098a40a9-425a-405e-8dfa-c2b7fb107c42" providerId="ADAL" clId="{24997CD4-091A-4C3B-9D64-DDB8D805F47C}" dt="2022-11-29T11:46:28.494" v="2826" actId="478"/>
          <ac:cxnSpMkLst>
            <pc:docMk/>
            <pc:sldMk cId="1715443678" sldId="2343"/>
            <ac:cxnSpMk id="130" creationId="{B45D86FC-86BA-A93A-18C5-F97BB2F28141}"/>
          </ac:cxnSpMkLst>
        </pc:cxnChg>
        <pc:cxnChg chg="del mod">
          <ac:chgData name="구본관" userId="098a40a9-425a-405e-8dfa-c2b7fb107c42" providerId="ADAL" clId="{24997CD4-091A-4C3B-9D64-DDB8D805F47C}" dt="2022-11-29T11:46:28.494" v="2826" actId="478"/>
          <ac:cxnSpMkLst>
            <pc:docMk/>
            <pc:sldMk cId="1715443678" sldId="2343"/>
            <ac:cxnSpMk id="132" creationId="{EE19E105-EB55-2B8D-1925-1EC8E84A2A0F}"/>
          </ac:cxnSpMkLst>
        </pc:cxnChg>
        <pc:cxnChg chg="del mod">
          <ac:chgData name="구본관" userId="098a40a9-425a-405e-8dfa-c2b7fb107c42" providerId="ADAL" clId="{24997CD4-091A-4C3B-9D64-DDB8D805F47C}" dt="2022-11-29T11:46:28.494" v="2826" actId="478"/>
          <ac:cxnSpMkLst>
            <pc:docMk/>
            <pc:sldMk cId="1715443678" sldId="2343"/>
            <ac:cxnSpMk id="143" creationId="{0DC8DCEE-B42B-2A08-DFDC-BBCE09171E18}"/>
          </ac:cxnSpMkLst>
        </pc:cxnChg>
      </pc:sldChg>
      <pc:sldChg chg="del">
        <pc:chgData name="구본관" userId="098a40a9-425a-405e-8dfa-c2b7fb107c42" providerId="ADAL" clId="{24997CD4-091A-4C3B-9D64-DDB8D805F47C}" dt="2022-11-29T12:00:21.507" v="3094" actId="47"/>
        <pc:sldMkLst>
          <pc:docMk/>
          <pc:sldMk cId="4216119266" sldId="2344"/>
        </pc:sldMkLst>
      </pc:sldChg>
      <pc:sldChg chg="modSp mod modNotesTx">
        <pc:chgData name="구본관" userId="098a40a9-425a-405e-8dfa-c2b7fb107c42" providerId="ADAL" clId="{24997CD4-091A-4C3B-9D64-DDB8D805F47C}" dt="2022-11-29T12:26:50.172" v="4464" actId="20577"/>
        <pc:sldMkLst>
          <pc:docMk/>
          <pc:sldMk cId="3271917" sldId="2355"/>
        </pc:sldMkLst>
        <pc:spChg chg="mod">
          <ac:chgData name="구본관" userId="098a40a9-425a-405e-8dfa-c2b7fb107c42" providerId="ADAL" clId="{24997CD4-091A-4C3B-9D64-DDB8D805F47C}" dt="2022-11-29T12:07:59.068" v="3344" actId="20577"/>
          <ac:spMkLst>
            <pc:docMk/>
            <pc:sldMk cId="3271917" sldId="2355"/>
            <ac:spMk id="5" creationId="{371244DE-9990-57D3-15EE-C32B7C793EA0}"/>
          </ac:spMkLst>
        </pc:spChg>
        <pc:spChg chg="mod">
          <ac:chgData name="구본관" userId="098a40a9-425a-405e-8dfa-c2b7fb107c42" providerId="ADAL" clId="{24997CD4-091A-4C3B-9D64-DDB8D805F47C}" dt="2022-11-29T12:08:31.267" v="3362"/>
          <ac:spMkLst>
            <pc:docMk/>
            <pc:sldMk cId="3271917" sldId="2355"/>
            <ac:spMk id="25" creationId="{6C48117F-2411-1C7C-DB66-042904244784}"/>
          </ac:spMkLst>
        </pc:spChg>
        <pc:cxnChg chg="mod">
          <ac:chgData name="구본관" userId="098a40a9-425a-405e-8dfa-c2b7fb107c42" providerId="ADAL" clId="{24997CD4-091A-4C3B-9D64-DDB8D805F47C}" dt="2022-11-29T12:07:59.068" v="3344" actId="20577"/>
          <ac:cxnSpMkLst>
            <pc:docMk/>
            <pc:sldMk cId="3271917" sldId="2355"/>
            <ac:cxnSpMk id="29" creationId="{8F2AEB70-DF8E-8074-EAE8-F96CBB09F6A2}"/>
          </ac:cxnSpMkLst>
        </pc:cxnChg>
      </pc:sldChg>
      <pc:sldChg chg="addSp delSp modSp mod modNotesTx">
        <pc:chgData name="구본관" userId="098a40a9-425a-405e-8dfa-c2b7fb107c42" providerId="ADAL" clId="{24997CD4-091A-4C3B-9D64-DDB8D805F47C}" dt="2022-11-29T12:27:03.938" v="4470" actId="20577"/>
        <pc:sldMkLst>
          <pc:docMk/>
          <pc:sldMk cId="1810733608" sldId="2356"/>
        </pc:sldMkLst>
        <pc:spChg chg="mod">
          <ac:chgData name="구본관" userId="098a40a9-425a-405e-8dfa-c2b7fb107c42" providerId="ADAL" clId="{24997CD4-091A-4C3B-9D64-DDB8D805F47C}" dt="2022-11-29T10:53:45.443" v="2231" actId="1076"/>
          <ac:spMkLst>
            <pc:docMk/>
            <pc:sldMk cId="1810733608" sldId="2356"/>
            <ac:spMk id="2" creationId="{A37006C8-45F3-32F6-73F5-9BF301B8B9A1}"/>
          </ac:spMkLst>
        </pc:spChg>
        <pc:spChg chg="add del mod">
          <ac:chgData name="구본관" userId="098a40a9-425a-405e-8dfa-c2b7fb107c42" providerId="ADAL" clId="{24997CD4-091A-4C3B-9D64-DDB8D805F47C}" dt="2022-11-29T10:54:27.827" v="2244" actId="478"/>
          <ac:spMkLst>
            <pc:docMk/>
            <pc:sldMk cId="1810733608" sldId="2356"/>
            <ac:spMk id="3" creationId="{2B3F990D-2D40-1C13-3A4B-95C6243AC816}"/>
          </ac:spMkLst>
        </pc:spChg>
        <pc:picChg chg="mod">
          <ac:chgData name="구본관" userId="098a40a9-425a-405e-8dfa-c2b7fb107c42" providerId="ADAL" clId="{24997CD4-091A-4C3B-9D64-DDB8D805F47C}" dt="2022-11-29T10:54:29.751" v="2245" actId="1076"/>
          <ac:picMkLst>
            <pc:docMk/>
            <pc:sldMk cId="1810733608" sldId="2356"/>
            <ac:picMk id="4" creationId="{924E19BC-1370-0219-8537-1EBE6A65E4E3}"/>
          </ac:picMkLst>
        </pc:picChg>
        <pc:cxnChg chg="add mod">
          <ac:chgData name="구본관" userId="098a40a9-425a-405e-8dfa-c2b7fb107c42" providerId="ADAL" clId="{24997CD4-091A-4C3B-9D64-DDB8D805F47C}" dt="2022-11-29T10:54:40.679" v="2248" actId="14100"/>
          <ac:cxnSpMkLst>
            <pc:docMk/>
            <pc:sldMk cId="1810733608" sldId="2356"/>
            <ac:cxnSpMk id="5" creationId="{DF7AFF99-1EFD-392B-9F21-7CBC8F81BFDF}"/>
          </ac:cxnSpMkLst>
        </pc:cxnChg>
      </pc:sldChg>
      <pc:sldChg chg="modSp mod">
        <pc:chgData name="구본관" userId="098a40a9-425a-405e-8dfa-c2b7fb107c42" providerId="ADAL" clId="{24997CD4-091A-4C3B-9D64-DDB8D805F47C}" dt="2022-11-29T12:04:27.029" v="3229" actId="20577"/>
        <pc:sldMkLst>
          <pc:docMk/>
          <pc:sldMk cId="1363461286" sldId="2357"/>
        </pc:sldMkLst>
        <pc:spChg chg="mod">
          <ac:chgData name="구본관" userId="098a40a9-425a-405e-8dfa-c2b7fb107c42" providerId="ADAL" clId="{24997CD4-091A-4C3B-9D64-DDB8D805F47C}" dt="2022-11-29T12:04:27.029" v="3229" actId="20577"/>
          <ac:spMkLst>
            <pc:docMk/>
            <pc:sldMk cId="1363461286" sldId="2357"/>
            <ac:spMk id="9" creationId="{3F392AA8-6729-04D7-7930-D775AF262DBF}"/>
          </ac:spMkLst>
        </pc:spChg>
      </pc:sldChg>
      <pc:sldChg chg="modSp mod">
        <pc:chgData name="구본관" userId="098a40a9-425a-405e-8dfa-c2b7fb107c42" providerId="ADAL" clId="{24997CD4-091A-4C3B-9D64-DDB8D805F47C}" dt="2022-11-29T11:36:39.940" v="2628" actId="1076"/>
        <pc:sldMkLst>
          <pc:docMk/>
          <pc:sldMk cId="856765339" sldId="2358"/>
        </pc:sldMkLst>
        <pc:spChg chg="mod">
          <ac:chgData name="구본관" userId="098a40a9-425a-405e-8dfa-c2b7fb107c42" providerId="ADAL" clId="{24997CD4-091A-4C3B-9D64-DDB8D805F47C}" dt="2022-11-29T11:36:37.940" v="2627" actId="1076"/>
          <ac:spMkLst>
            <pc:docMk/>
            <pc:sldMk cId="856765339" sldId="2358"/>
            <ac:spMk id="6" creationId="{18B9565A-3333-5B98-8077-EB6A9C1116BC}"/>
          </ac:spMkLst>
        </pc:spChg>
        <pc:picChg chg="mod">
          <ac:chgData name="구본관" userId="098a40a9-425a-405e-8dfa-c2b7fb107c42" providerId="ADAL" clId="{24997CD4-091A-4C3B-9D64-DDB8D805F47C}" dt="2022-11-29T11:36:39.940" v="2628" actId="1076"/>
          <ac:picMkLst>
            <pc:docMk/>
            <pc:sldMk cId="856765339" sldId="2358"/>
            <ac:picMk id="4" creationId="{CBC70D40-1B67-2D19-848C-CCED1BF942AC}"/>
          </ac:picMkLst>
        </pc:picChg>
      </pc:sldChg>
      <pc:sldChg chg="modNotesTx">
        <pc:chgData name="구본관" userId="098a40a9-425a-405e-8dfa-c2b7fb107c42" providerId="ADAL" clId="{24997CD4-091A-4C3B-9D64-DDB8D805F47C}" dt="2022-11-29T12:49:44.720" v="4734" actId="20577"/>
        <pc:sldMkLst>
          <pc:docMk/>
          <pc:sldMk cId="2502835381" sldId="2359"/>
        </pc:sldMkLst>
      </pc:sldChg>
      <pc:sldChg chg="addSp delSp modSp mod modNotesTx">
        <pc:chgData name="구본관" userId="098a40a9-425a-405e-8dfa-c2b7fb107c42" providerId="ADAL" clId="{24997CD4-091A-4C3B-9D64-DDB8D805F47C}" dt="2022-11-29T13:08:44.944" v="5446" actId="20577"/>
        <pc:sldMkLst>
          <pc:docMk/>
          <pc:sldMk cId="801536781" sldId="2361"/>
        </pc:sldMkLst>
        <pc:spChg chg="add mod">
          <ac:chgData name="구본관" userId="098a40a9-425a-405e-8dfa-c2b7fb107c42" providerId="ADAL" clId="{24997CD4-091A-4C3B-9D64-DDB8D805F47C}" dt="2022-11-29T11:35:22.327" v="2612" actId="1076"/>
          <ac:spMkLst>
            <pc:docMk/>
            <pc:sldMk cId="801536781" sldId="2361"/>
            <ac:spMk id="7" creationId="{C88BEBEC-676A-85C8-FE69-E2C21931A958}"/>
          </ac:spMkLst>
        </pc:spChg>
        <pc:spChg chg="add mod">
          <ac:chgData name="구본관" userId="098a40a9-425a-405e-8dfa-c2b7fb107c42" providerId="ADAL" clId="{24997CD4-091A-4C3B-9D64-DDB8D805F47C}" dt="2022-11-29T11:35:22.327" v="2612" actId="1076"/>
          <ac:spMkLst>
            <pc:docMk/>
            <pc:sldMk cId="801536781" sldId="2361"/>
            <ac:spMk id="8" creationId="{0EBA177A-CF37-5622-2C53-6E25B506EF1F}"/>
          </ac:spMkLst>
        </pc:spChg>
        <pc:spChg chg="add mod">
          <ac:chgData name="구본관" userId="098a40a9-425a-405e-8dfa-c2b7fb107c42" providerId="ADAL" clId="{24997CD4-091A-4C3B-9D64-DDB8D805F47C}" dt="2022-11-29T12:29:06.561" v="4473" actId="1076"/>
          <ac:spMkLst>
            <pc:docMk/>
            <pc:sldMk cId="801536781" sldId="2361"/>
            <ac:spMk id="9" creationId="{2F9BEF6B-708D-4C2D-AD08-4F3F657F1C5E}"/>
          </ac:spMkLst>
        </pc:spChg>
        <pc:spChg chg="add mod">
          <ac:chgData name="구본관" userId="098a40a9-425a-405e-8dfa-c2b7fb107c42" providerId="ADAL" clId="{24997CD4-091A-4C3B-9D64-DDB8D805F47C}" dt="2022-11-29T11:35:22.327" v="2612" actId="1076"/>
          <ac:spMkLst>
            <pc:docMk/>
            <pc:sldMk cId="801536781" sldId="2361"/>
            <ac:spMk id="10" creationId="{CE6A5D5D-3ECD-8846-8C12-9DE79467CFAE}"/>
          </ac:spMkLst>
        </pc:spChg>
        <pc:spChg chg="add del mod">
          <ac:chgData name="구본관" userId="098a40a9-425a-405e-8dfa-c2b7fb107c42" providerId="ADAL" clId="{24997CD4-091A-4C3B-9D64-DDB8D805F47C}" dt="2022-11-29T11:17:25.258" v="2341"/>
          <ac:spMkLst>
            <pc:docMk/>
            <pc:sldMk cId="801536781" sldId="2361"/>
            <ac:spMk id="11" creationId="{9FBE9BEF-1F18-7F23-282B-B32C98294E7A}"/>
          </ac:spMkLst>
        </pc:spChg>
        <pc:spChg chg="add mod">
          <ac:chgData name="구본관" userId="098a40a9-425a-405e-8dfa-c2b7fb107c42" providerId="ADAL" clId="{24997CD4-091A-4C3B-9D64-DDB8D805F47C}" dt="2022-11-29T11:35:22.327" v="2612" actId="1076"/>
          <ac:spMkLst>
            <pc:docMk/>
            <pc:sldMk cId="801536781" sldId="2361"/>
            <ac:spMk id="12" creationId="{AB93AD15-A593-7982-C624-3CCBBF2B6CFD}"/>
          </ac:spMkLst>
        </pc:spChg>
        <pc:spChg chg="add del mod">
          <ac:chgData name="구본관" userId="098a40a9-425a-405e-8dfa-c2b7fb107c42" providerId="ADAL" clId="{24997CD4-091A-4C3B-9D64-DDB8D805F47C}" dt="2022-11-29T11:20:11.032" v="2437" actId="478"/>
          <ac:spMkLst>
            <pc:docMk/>
            <pc:sldMk cId="801536781" sldId="2361"/>
            <ac:spMk id="13" creationId="{D25513FB-4F2B-7B40-818E-BF8A44186584}"/>
          </ac:spMkLst>
        </pc:spChg>
        <pc:spChg chg="add mod">
          <ac:chgData name="구본관" userId="098a40a9-425a-405e-8dfa-c2b7fb107c42" providerId="ADAL" clId="{24997CD4-091A-4C3B-9D64-DDB8D805F47C}" dt="2022-11-29T11:35:22.327" v="2612" actId="1076"/>
          <ac:spMkLst>
            <pc:docMk/>
            <pc:sldMk cId="801536781" sldId="2361"/>
            <ac:spMk id="14" creationId="{F6C8381D-9790-D656-482F-41D89B76D756}"/>
          </ac:spMkLst>
        </pc:spChg>
        <pc:spChg chg="add mod ord">
          <ac:chgData name="구본관" userId="098a40a9-425a-405e-8dfa-c2b7fb107c42" providerId="ADAL" clId="{24997CD4-091A-4C3B-9D64-DDB8D805F47C}" dt="2022-11-29T11:35:22.327" v="2612" actId="1076"/>
          <ac:spMkLst>
            <pc:docMk/>
            <pc:sldMk cId="801536781" sldId="2361"/>
            <ac:spMk id="15" creationId="{49E1CD6F-CB5B-9878-A9AD-8CD6E37764AC}"/>
          </ac:spMkLst>
        </pc:spChg>
        <pc:spChg chg="add del mod">
          <ac:chgData name="구본관" userId="098a40a9-425a-405e-8dfa-c2b7fb107c42" providerId="ADAL" clId="{24997CD4-091A-4C3B-9D64-DDB8D805F47C}" dt="2022-11-29T11:20:12.136" v="2438" actId="478"/>
          <ac:spMkLst>
            <pc:docMk/>
            <pc:sldMk cId="801536781" sldId="2361"/>
            <ac:spMk id="16" creationId="{39C0E801-D5F3-9DB4-EA2C-2F33D27706B2}"/>
          </ac:spMkLst>
        </pc:spChg>
        <pc:spChg chg="add del mod">
          <ac:chgData name="구본관" userId="098a40a9-425a-405e-8dfa-c2b7fb107c42" providerId="ADAL" clId="{24997CD4-091A-4C3B-9D64-DDB8D805F47C}" dt="2022-11-29T11:20:18.983" v="2441" actId="478"/>
          <ac:spMkLst>
            <pc:docMk/>
            <pc:sldMk cId="801536781" sldId="2361"/>
            <ac:spMk id="17" creationId="{238F90B9-9E67-65C8-E987-92C11D876F68}"/>
          </ac:spMkLst>
        </pc:spChg>
        <pc:spChg chg="add mod">
          <ac:chgData name="구본관" userId="098a40a9-425a-405e-8dfa-c2b7fb107c42" providerId="ADAL" clId="{24997CD4-091A-4C3B-9D64-DDB8D805F47C}" dt="2022-11-29T11:35:22.327" v="2612" actId="1076"/>
          <ac:spMkLst>
            <pc:docMk/>
            <pc:sldMk cId="801536781" sldId="2361"/>
            <ac:spMk id="18" creationId="{F81B9ACD-B98A-353C-D877-C2728E150167}"/>
          </ac:spMkLst>
        </pc:spChg>
        <pc:spChg chg="add mod">
          <ac:chgData name="구본관" userId="098a40a9-425a-405e-8dfa-c2b7fb107c42" providerId="ADAL" clId="{24997CD4-091A-4C3B-9D64-DDB8D805F47C}" dt="2022-11-29T11:35:22.327" v="2612" actId="1076"/>
          <ac:spMkLst>
            <pc:docMk/>
            <pc:sldMk cId="801536781" sldId="2361"/>
            <ac:spMk id="28" creationId="{CFEA6493-D537-F262-4D3E-082EBE406283}"/>
          </ac:spMkLst>
        </pc:spChg>
        <pc:spChg chg="add mod">
          <ac:chgData name="구본관" userId="098a40a9-425a-405e-8dfa-c2b7fb107c42" providerId="ADAL" clId="{24997CD4-091A-4C3B-9D64-DDB8D805F47C}" dt="2022-11-29T11:35:22.327" v="2612" actId="1076"/>
          <ac:spMkLst>
            <pc:docMk/>
            <pc:sldMk cId="801536781" sldId="2361"/>
            <ac:spMk id="35" creationId="{1C9BBDB3-CD82-DE69-3515-7F6ABF939A29}"/>
          </ac:spMkLst>
        </pc:spChg>
        <pc:spChg chg="add mod">
          <ac:chgData name="구본관" userId="098a40a9-425a-405e-8dfa-c2b7fb107c42" providerId="ADAL" clId="{24997CD4-091A-4C3B-9D64-DDB8D805F47C}" dt="2022-11-29T11:35:22.327" v="2612" actId="1076"/>
          <ac:spMkLst>
            <pc:docMk/>
            <pc:sldMk cId="801536781" sldId="2361"/>
            <ac:spMk id="40" creationId="{B5936939-D437-EFD3-415F-563493D4EA08}"/>
          </ac:spMkLst>
        </pc:spChg>
        <pc:spChg chg="add mod">
          <ac:chgData name="구본관" userId="098a40a9-425a-405e-8dfa-c2b7fb107c42" providerId="ADAL" clId="{24997CD4-091A-4C3B-9D64-DDB8D805F47C}" dt="2022-11-29T11:35:22.327" v="2612" actId="1076"/>
          <ac:spMkLst>
            <pc:docMk/>
            <pc:sldMk cId="801536781" sldId="2361"/>
            <ac:spMk id="44" creationId="{97DB0416-9946-9FEA-7981-FB03F61A9BCD}"/>
          </ac:spMkLst>
        </pc:spChg>
        <pc:spChg chg="add mod">
          <ac:chgData name="구본관" userId="098a40a9-425a-405e-8dfa-c2b7fb107c42" providerId="ADAL" clId="{24997CD4-091A-4C3B-9D64-DDB8D805F47C}" dt="2022-11-29T11:35:22.327" v="2612" actId="1076"/>
          <ac:spMkLst>
            <pc:docMk/>
            <pc:sldMk cId="801536781" sldId="2361"/>
            <ac:spMk id="45" creationId="{98DCE197-3F81-5BC9-ADFA-C003CAC0C1C5}"/>
          </ac:spMkLst>
        </pc:spChg>
        <pc:spChg chg="add del mod">
          <ac:chgData name="구본관" userId="098a40a9-425a-405e-8dfa-c2b7fb107c42" providerId="ADAL" clId="{24997CD4-091A-4C3B-9D64-DDB8D805F47C}" dt="2022-11-29T11:30:48.587" v="2594" actId="478"/>
          <ac:spMkLst>
            <pc:docMk/>
            <pc:sldMk cId="801536781" sldId="2361"/>
            <ac:spMk id="53" creationId="{41B4A2D0-1CEE-1CE3-8FAB-9DEAB4E63DC9}"/>
          </ac:spMkLst>
        </pc:spChg>
        <pc:spChg chg="add mod">
          <ac:chgData name="구본관" userId="098a40a9-425a-405e-8dfa-c2b7fb107c42" providerId="ADAL" clId="{24997CD4-091A-4C3B-9D64-DDB8D805F47C}" dt="2022-11-29T12:29:35.129" v="4496" actId="1076"/>
          <ac:spMkLst>
            <pc:docMk/>
            <pc:sldMk cId="801536781" sldId="2361"/>
            <ac:spMk id="66" creationId="{E64E00BE-1595-9388-328B-49C34D8CDD65}"/>
          </ac:spMkLst>
        </pc:spChg>
        <pc:spChg chg="add mod">
          <ac:chgData name="구본관" userId="098a40a9-425a-405e-8dfa-c2b7fb107c42" providerId="ADAL" clId="{24997CD4-091A-4C3B-9D64-DDB8D805F47C}" dt="2022-11-29T12:30:19.413" v="4569" actId="20577"/>
          <ac:spMkLst>
            <pc:docMk/>
            <pc:sldMk cId="801536781" sldId="2361"/>
            <ac:spMk id="72" creationId="{9E5DEAEF-1BDB-E94A-5CD3-B6D79F593067}"/>
          </ac:spMkLst>
        </pc:spChg>
        <pc:spChg chg="ord">
          <ac:chgData name="구본관" userId="098a40a9-425a-405e-8dfa-c2b7fb107c42" providerId="ADAL" clId="{24997CD4-091A-4C3B-9D64-DDB8D805F47C}" dt="2022-11-29T11:33:51.873" v="2599" actId="167"/>
          <ac:spMkLst>
            <pc:docMk/>
            <pc:sldMk cId="801536781" sldId="2361"/>
            <ac:spMk id="105" creationId="{6B848694-9E78-0489-AA7A-62A3FE881CB9}"/>
          </ac:spMkLst>
        </pc:spChg>
        <pc:picChg chg="del">
          <ac:chgData name="구본관" userId="098a40a9-425a-405e-8dfa-c2b7fb107c42" providerId="ADAL" clId="{24997CD4-091A-4C3B-9D64-DDB8D805F47C}" dt="2022-11-29T11:08:30.399" v="2250" actId="478"/>
          <ac:picMkLst>
            <pc:docMk/>
            <pc:sldMk cId="801536781" sldId="2361"/>
            <ac:picMk id="3" creationId="{E9FAAD51-2F5E-601E-6181-0862FF0AAC7E}"/>
          </ac:picMkLst>
        </pc:picChg>
        <pc:picChg chg="add del mod">
          <ac:chgData name="구본관" userId="098a40a9-425a-405e-8dfa-c2b7fb107c42" providerId="ADAL" clId="{24997CD4-091A-4C3B-9D64-DDB8D805F47C}" dt="2022-11-29T11:14:47.225" v="2292" actId="478"/>
          <ac:picMkLst>
            <pc:docMk/>
            <pc:sldMk cId="801536781" sldId="2361"/>
            <ac:picMk id="4" creationId="{06E63E9D-A5EF-11D5-BF08-CF9EEE18EAA6}"/>
          </ac:picMkLst>
        </pc:picChg>
        <pc:picChg chg="add del mod">
          <ac:chgData name="구본관" userId="098a40a9-425a-405e-8dfa-c2b7fb107c42" providerId="ADAL" clId="{24997CD4-091A-4C3B-9D64-DDB8D805F47C}" dt="2022-11-29T11:26:23.198" v="2504" actId="478"/>
          <ac:picMkLst>
            <pc:docMk/>
            <pc:sldMk cId="801536781" sldId="2361"/>
            <ac:picMk id="6" creationId="{0FDA2571-BCCE-0692-C790-11148CE2E8F0}"/>
          </ac:picMkLst>
        </pc:picChg>
        <pc:picChg chg="add del mod ord">
          <ac:chgData name="구본관" userId="098a40a9-425a-405e-8dfa-c2b7fb107c42" providerId="ADAL" clId="{24997CD4-091A-4C3B-9D64-DDB8D805F47C}" dt="2022-11-29T11:33:46.870" v="2595" actId="478"/>
          <ac:picMkLst>
            <pc:docMk/>
            <pc:sldMk cId="801536781" sldId="2361"/>
            <ac:picMk id="47" creationId="{624302A2-CB2F-ACD4-ABE8-8EC3D7E5344A}"/>
          </ac:picMkLst>
        </pc:picChg>
        <pc:picChg chg="add mod ord">
          <ac:chgData name="구본관" userId="098a40a9-425a-405e-8dfa-c2b7fb107c42" providerId="ADAL" clId="{24997CD4-091A-4C3B-9D64-DDB8D805F47C}" dt="2022-11-29T11:38:36.992" v="2709" actId="1076"/>
          <ac:picMkLst>
            <pc:docMk/>
            <pc:sldMk cId="801536781" sldId="2361"/>
            <ac:picMk id="55" creationId="{8210541B-CA4D-9307-365F-2647DF1A7D5D}"/>
          </ac:picMkLst>
        </pc:picChg>
        <pc:picChg chg="add mod">
          <ac:chgData name="구본관" userId="098a40a9-425a-405e-8dfa-c2b7fb107c42" providerId="ADAL" clId="{24997CD4-091A-4C3B-9D64-DDB8D805F47C}" dt="2022-11-29T12:29:12.272" v="4475" actId="1076"/>
          <ac:picMkLst>
            <pc:docMk/>
            <pc:sldMk cId="801536781" sldId="2361"/>
            <ac:picMk id="57" creationId="{4148A66E-AF01-481C-C7D6-A3506C936EB6}"/>
          </ac:picMkLst>
        </pc:picChg>
        <pc:cxnChg chg="add mod">
          <ac:chgData name="구본관" userId="098a40a9-425a-405e-8dfa-c2b7fb107c42" providerId="ADAL" clId="{24997CD4-091A-4C3B-9D64-DDB8D805F47C}" dt="2022-11-29T11:35:22.327" v="2612" actId="1076"/>
          <ac:cxnSpMkLst>
            <pc:docMk/>
            <pc:sldMk cId="801536781" sldId="2361"/>
            <ac:cxnSpMk id="19" creationId="{D8D06E52-DF00-8B36-8073-095C784845A0}"/>
          </ac:cxnSpMkLst>
        </pc:cxnChg>
        <pc:cxnChg chg="add mod">
          <ac:chgData name="구본관" userId="098a40a9-425a-405e-8dfa-c2b7fb107c42" providerId="ADAL" clId="{24997CD4-091A-4C3B-9D64-DDB8D805F47C}" dt="2022-11-29T11:35:22.327" v="2612" actId="1076"/>
          <ac:cxnSpMkLst>
            <pc:docMk/>
            <pc:sldMk cId="801536781" sldId="2361"/>
            <ac:cxnSpMk id="22" creationId="{3967E528-D80A-10C8-E88D-4DC38F12272E}"/>
          </ac:cxnSpMkLst>
        </pc:cxnChg>
        <pc:cxnChg chg="add mod">
          <ac:chgData name="구본관" userId="098a40a9-425a-405e-8dfa-c2b7fb107c42" providerId="ADAL" clId="{24997CD4-091A-4C3B-9D64-DDB8D805F47C}" dt="2022-11-29T11:35:22.327" v="2612" actId="1076"/>
          <ac:cxnSpMkLst>
            <pc:docMk/>
            <pc:sldMk cId="801536781" sldId="2361"/>
            <ac:cxnSpMk id="25" creationId="{80375180-949A-9852-DBDB-EC12623A098A}"/>
          </ac:cxnSpMkLst>
        </pc:cxnChg>
        <pc:cxnChg chg="add mod">
          <ac:chgData name="구본관" userId="098a40a9-425a-405e-8dfa-c2b7fb107c42" providerId="ADAL" clId="{24997CD4-091A-4C3B-9D64-DDB8D805F47C}" dt="2022-11-29T11:35:22.327" v="2612" actId="1076"/>
          <ac:cxnSpMkLst>
            <pc:docMk/>
            <pc:sldMk cId="801536781" sldId="2361"/>
            <ac:cxnSpMk id="29" creationId="{1483DF01-4A8C-B5CF-BF72-73FADC4091D5}"/>
          </ac:cxnSpMkLst>
        </pc:cxnChg>
        <pc:cxnChg chg="add mod">
          <ac:chgData name="구본관" userId="098a40a9-425a-405e-8dfa-c2b7fb107c42" providerId="ADAL" clId="{24997CD4-091A-4C3B-9D64-DDB8D805F47C}" dt="2022-11-29T11:35:22.327" v="2612" actId="1076"/>
          <ac:cxnSpMkLst>
            <pc:docMk/>
            <pc:sldMk cId="801536781" sldId="2361"/>
            <ac:cxnSpMk id="36" creationId="{6253BF01-919D-9FAD-2E67-047DEFE6248E}"/>
          </ac:cxnSpMkLst>
        </pc:cxnChg>
        <pc:cxnChg chg="add mod">
          <ac:chgData name="구본관" userId="098a40a9-425a-405e-8dfa-c2b7fb107c42" providerId="ADAL" clId="{24997CD4-091A-4C3B-9D64-DDB8D805F47C}" dt="2022-11-29T11:35:22.327" v="2612" actId="1076"/>
          <ac:cxnSpMkLst>
            <pc:docMk/>
            <pc:sldMk cId="801536781" sldId="2361"/>
            <ac:cxnSpMk id="41" creationId="{DC2E19C1-71D7-EF77-3567-9CB5D3101620}"/>
          </ac:cxnSpMkLst>
        </pc:cxnChg>
        <pc:cxnChg chg="add mod">
          <ac:chgData name="구본관" userId="098a40a9-425a-405e-8dfa-c2b7fb107c42" providerId="ADAL" clId="{24997CD4-091A-4C3B-9D64-DDB8D805F47C}" dt="2022-11-29T12:29:09.392" v="4474" actId="14100"/>
          <ac:cxnSpMkLst>
            <pc:docMk/>
            <pc:sldMk cId="801536781" sldId="2361"/>
            <ac:cxnSpMk id="58" creationId="{0E5151D0-FEAD-1D1C-CDD8-685FB120DE76}"/>
          </ac:cxnSpMkLst>
        </pc:cxnChg>
        <pc:cxnChg chg="add mod">
          <ac:chgData name="구본관" userId="098a40a9-425a-405e-8dfa-c2b7fb107c42" providerId="ADAL" clId="{24997CD4-091A-4C3B-9D64-DDB8D805F47C}" dt="2022-11-29T12:29:51.537" v="4500" actId="14100"/>
          <ac:cxnSpMkLst>
            <pc:docMk/>
            <pc:sldMk cId="801536781" sldId="2361"/>
            <ac:cxnSpMk id="68" creationId="{2C4413C0-ED5B-F1C8-4984-4601B3C462D1}"/>
          </ac:cxnSpMkLst>
        </pc:cxnChg>
        <pc:cxnChg chg="add mod">
          <ac:chgData name="구본관" userId="098a40a9-425a-405e-8dfa-c2b7fb107c42" providerId="ADAL" clId="{24997CD4-091A-4C3B-9D64-DDB8D805F47C}" dt="2022-11-29T12:30:15.362" v="4563" actId="14100"/>
          <ac:cxnSpMkLst>
            <pc:docMk/>
            <pc:sldMk cId="801536781" sldId="2361"/>
            <ac:cxnSpMk id="73" creationId="{DE824CB5-3F2D-A1CD-A057-BD448F0BE1A8}"/>
          </ac:cxnSpMkLst>
        </pc:cxnChg>
      </pc:sldChg>
      <pc:sldChg chg="delSp del mod">
        <pc:chgData name="구본관" userId="098a40a9-425a-405e-8dfa-c2b7fb107c42" providerId="ADAL" clId="{24997CD4-091A-4C3B-9D64-DDB8D805F47C}" dt="2022-11-29T11:09:03.528" v="2255" actId="47"/>
        <pc:sldMkLst>
          <pc:docMk/>
          <pc:sldMk cId="2828994306" sldId="2363"/>
        </pc:sldMkLst>
        <pc:spChg chg="del">
          <ac:chgData name="구본관" userId="098a40a9-425a-405e-8dfa-c2b7fb107c42" providerId="ADAL" clId="{24997CD4-091A-4C3B-9D64-DDB8D805F47C}" dt="2022-11-29T11:07:59.522" v="2249" actId="478"/>
          <ac:spMkLst>
            <pc:docMk/>
            <pc:sldMk cId="2828994306" sldId="2363"/>
            <ac:spMk id="6" creationId="{7EC98973-CDA9-3A63-89A2-80E0A615DD91}"/>
          </ac:spMkLst>
        </pc:spChg>
      </pc:sldChg>
      <pc:sldChg chg="addSp delSp modSp mod modNotesTx">
        <pc:chgData name="구본관" userId="098a40a9-425a-405e-8dfa-c2b7fb107c42" providerId="ADAL" clId="{24997CD4-091A-4C3B-9D64-DDB8D805F47C}" dt="2022-11-29T12:49:38.226" v="4733" actId="20577"/>
        <pc:sldMkLst>
          <pc:docMk/>
          <pc:sldMk cId="3444613965" sldId="2365"/>
        </pc:sldMkLst>
        <pc:spChg chg="add mod">
          <ac:chgData name="구본관" userId="098a40a9-425a-405e-8dfa-c2b7fb107c42" providerId="ADAL" clId="{24997CD4-091A-4C3B-9D64-DDB8D805F47C}" dt="2022-11-29T11:37:04.476" v="2638" actId="1076"/>
          <ac:spMkLst>
            <pc:docMk/>
            <pc:sldMk cId="3444613965" sldId="2365"/>
            <ac:spMk id="3" creationId="{67ABFE49-4BF8-DC67-BFBD-34E4D4A0BD76}"/>
          </ac:spMkLst>
        </pc:spChg>
        <pc:spChg chg="mod">
          <ac:chgData name="구본관" userId="098a40a9-425a-405e-8dfa-c2b7fb107c42" providerId="ADAL" clId="{24997CD4-091A-4C3B-9D64-DDB8D805F47C}" dt="2022-11-29T11:37:28.219" v="2647" actId="1076"/>
          <ac:spMkLst>
            <pc:docMk/>
            <pc:sldMk cId="3444613965" sldId="2365"/>
            <ac:spMk id="4" creationId="{00FB33B1-F403-055C-A08A-6CEDD5069AC4}"/>
          </ac:spMkLst>
        </pc:spChg>
        <pc:spChg chg="add mod">
          <ac:chgData name="구본관" userId="098a40a9-425a-405e-8dfa-c2b7fb107c42" providerId="ADAL" clId="{24997CD4-091A-4C3B-9D64-DDB8D805F47C}" dt="2022-11-29T12:01:47.484" v="3143" actId="1037"/>
          <ac:spMkLst>
            <pc:docMk/>
            <pc:sldMk cId="3444613965" sldId="2365"/>
            <ac:spMk id="9" creationId="{6383DE11-CBBB-8AF0-1493-4B42945FA39D}"/>
          </ac:spMkLst>
        </pc:spChg>
        <pc:spChg chg="add mod">
          <ac:chgData name="구본관" userId="098a40a9-425a-405e-8dfa-c2b7fb107c42" providerId="ADAL" clId="{24997CD4-091A-4C3B-9D64-DDB8D805F47C}" dt="2022-11-29T12:06:16.090" v="3313" actId="1076"/>
          <ac:spMkLst>
            <pc:docMk/>
            <pc:sldMk cId="3444613965" sldId="2365"/>
            <ac:spMk id="14" creationId="{6A383603-FFA5-1FEA-162C-0481AB1FF84F}"/>
          </ac:spMkLst>
        </pc:spChg>
        <pc:spChg chg="mod">
          <ac:chgData name="구본관" userId="098a40a9-425a-405e-8dfa-c2b7fb107c42" providerId="ADAL" clId="{24997CD4-091A-4C3B-9D64-DDB8D805F47C}" dt="2022-11-29T12:44:47.457" v="4623"/>
          <ac:spMkLst>
            <pc:docMk/>
            <pc:sldMk cId="3444613965" sldId="2365"/>
            <ac:spMk id="106" creationId="{D5C14B2D-B2CD-2542-A904-566F133D60B7}"/>
          </ac:spMkLst>
        </pc:spChg>
        <pc:picChg chg="add mod">
          <ac:chgData name="구본관" userId="098a40a9-425a-405e-8dfa-c2b7fb107c42" providerId="ADAL" clId="{24997CD4-091A-4C3B-9D64-DDB8D805F47C}" dt="2022-11-29T12:37:00.250" v="4585" actId="1362"/>
          <ac:picMkLst>
            <pc:docMk/>
            <pc:sldMk cId="3444613965" sldId="2365"/>
            <ac:picMk id="2" creationId="{BF84AA13-00B0-8987-2B50-D198D01D87E5}"/>
          </ac:picMkLst>
        </pc:picChg>
        <pc:picChg chg="del">
          <ac:chgData name="구본관" userId="098a40a9-425a-405e-8dfa-c2b7fb107c42" providerId="ADAL" clId="{24997CD4-091A-4C3B-9D64-DDB8D805F47C}" dt="2022-11-29T11:08:59.232" v="2251" actId="478"/>
          <ac:picMkLst>
            <pc:docMk/>
            <pc:sldMk cId="3444613965" sldId="2365"/>
            <ac:picMk id="12" creationId="{7D013240-E978-9DFA-C40A-A0CBCC716771}"/>
          </ac:picMkLst>
        </pc:picChg>
        <pc:cxnChg chg="add mod">
          <ac:chgData name="구본관" userId="098a40a9-425a-405e-8dfa-c2b7fb107c42" providerId="ADAL" clId="{24997CD4-091A-4C3B-9D64-DDB8D805F47C}" dt="2022-11-29T11:37:14.108" v="2642" actId="14100"/>
          <ac:cxnSpMkLst>
            <pc:docMk/>
            <pc:sldMk cId="3444613965" sldId="2365"/>
            <ac:cxnSpMk id="5" creationId="{6923B489-25A7-3520-5411-FE7E788F1C0B}"/>
          </ac:cxnSpMkLst>
        </pc:cxnChg>
        <pc:cxnChg chg="add mod">
          <ac:chgData name="구본관" userId="098a40a9-425a-405e-8dfa-c2b7fb107c42" providerId="ADAL" clId="{24997CD4-091A-4C3B-9D64-DDB8D805F47C}" dt="2022-11-29T11:37:33.468" v="2650" actId="14100"/>
          <ac:cxnSpMkLst>
            <pc:docMk/>
            <pc:sldMk cId="3444613965" sldId="2365"/>
            <ac:cxnSpMk id="10" creationId="{31C908DE-8A88-2485-B010-8DD2BC08EC45}"/>
          </ac:cxnSpMkLst>
        </pc:cxnChg>
        <pc:cxnChg chg="add mod">
          <ac:chgData name="구본관" userId="098a40a9-425a-405e-8dfa-c2b7fb107c42" providerId="ADAL" clId="{24997CD4-091A-4C3B-9D64-DDB8D805F47C}" dt="2022-11-29T12:06:25.690" v="3317" actId="14100"/>
          <ac:cxnSpMkLst>
            <pc:docMk/>
            <pc:sldMk cId="3444613965" sldId="2365"/>
            <ac:cxnSpMk id="15" creationId="{4DFAB218-2053-8929-94A2-794F1924EB11}"/>
          </ac:cxnSpMkLst>
        </pc:cxnChg>
      </pc:sldChg>
      <pc:sldChg chg="addSp delSp modSp mod">
        <pc:chgData name="구본관" userId="098a40a9-425a-405e-8dfa-c2b7fb107c42" providerId="ADAL" clId="{24997CD4-091A-4C3B-9D64-DDB8D805F47C}" dt="2022-11-29T13:00:24.682" v="4803" actId="171"/>
        <pc:sldMkLst>
          <pc:docMk/>
          <pc:sldMk cId="4064269888" sldId="2370"/>
        </pc:sldMkLst>
        <pc:spChg chg="mod">
          <ac:chgData name="구본관" userId="098a40a9-425a-405e-8dfa-c2b7fb107c42" providerId="ADAL" clId="{24997CD4-091A-4C3B-9D64-DDB8D805F47C}" dt="2022-11-29T12:37:52.512" v="4609" actId="14100"/>
          <ac:spMkLst>
            <pc:docMk/>
            <pc:sldMk cId="4064269888" sldId="2370"/>
            <ac:spMk id="35" creationId="{6F5ECEBF-DF42-D51F-6C9E-ED4BCF585C53}"/>
          </ac:spMkLst>
        </pc:spChg>
        <pc:spChg chg="mod">
          <ac:chgData name="구본관" userId="098a40a9-425a-405e-8dfa-c2b7fb107c42" providerId="ADAL" clId="{24997CD4-091A-4C3B-9D64-DDB8D805F47C}" dt="2022-11-29T12:37:49.608" v="4608" actId="1076"/>
          <ac:spMkLst>
            <pc:docMk/>
            <pc:sldMk cId="4064269888" sldId="2370"/>
            <ac:spMk id="38" creationId="{7C373E32-8D2F-418F-0EEA-93ACE9227A66}"/>
          </ac:spMkLst>
        </pc:spChg>
        <pc:spChg chg="ord">
          <ac:chgData name="구본관" userId="098a40a9-425a-405e-8dfa-c2b7fb107c42" providerId="ADAL" clId="{24997CD4-091A-4C3B-9D64-DDB8D805F47C}" dt="2022-11-29T12:58:47.443" v="4779" actId="166"/>
          <ac:spMkLst>
            <pc:docMk/>
            <pc:sldMk cId="4064269888" sldId="2370"/>
            <ac:spMk id="41" creationId="{9FB9362D-8111-BACD-D26B-4E18D4E6E132}"/>
          </ac:spMkLst>
        </pc:spChg>
        <pc:picChg chg="add del mod">
          <ac:chgData name="구본관" userId="098a40a9-425a-405e-8dfa-c2b7fb107c42" providerId="ADAL" clId="{24997CD4-091A-4C3B-9D64-DDB8D805F47C}" dt="2022-11-29T12:34:33.393" v="4578" actId="478"/>
          <ac:picMkLst>
            <pc:docMk/>
            <pc:sldMk cId="4064269888" sldId="2370"/>
            <ac:picMk id="2" creationId="{9388EEBB-CFBD-2FB4-8F71-9EF5DFAE4A51}"/>
          </ac:picMkLst>
        </pc:picChg>
        <pc:picChg chg="add del mod ord">
          <ac:chgData name="구본관" userId="098a40a9-425a-405e-8dfa-c2b7fb107c42" providerId="ADAL" clId="{24997CD4-091A-4C3B-9D64-DDB8D805F47C}" dt="2022-11-29T12:58:40.520" v="4775" actId="478"/>
          <ac:picMkLst>
            <pc:docMk/>
            <pc:sldMk cId="4064269888" sldId="2370"/>
            <ac:picMk id="3" creationId="{B560D401-2EE8-5A46-BCDD-E48E8CD32EA4}"/>
          </ac:picMkLst>
        </pc:picChg>
        <pc:picChg chg="mod">
          <ac:chgData name="구본관" userId="098a40a9-425a-405e-8dfa-c2b7fb107c42" providerId="ADAL" clId="{24997CD4-091A-4C3B-9D64-DDB8D805F47C}" dt="2022-11-29T12:38:00.679" v="4611" actId="1076"/>
          <ac:picMkLst>
            <pc:docMk/>
            <pc:sldMk cId="4064269888" sldId="2370"/>
            <ac:picMk id="4" creationId="{2AD813E4-B735-BDF3-E32D-44BC6560DDA8}"/>
          </ac:picMkLst>
        </pc:picChg>
        <pc:picChg chg="add del mod">
          <ac:chgData name="구본관" userId="098a40a9-425a-405e-8dfa-c2b7fb107c42" providerId="ADAL" clId="{24997CD4-091A-4C3B-9D64-DDB8D805F47C}" dt="2022-11-29T12:58:41.535" v="4777" actId="478"/>
          <ac:picMkLst>
            <pc:docMk/>
            <pc:sldMk cId="4064269888" sldId="2370"/>
            <ac:picMk id="5" creationId="{1C47188F-FA13-6CC7-66B9-17C690C0BE38}"/>
          </ac:picMkLst>
        </pc:picChg>
        <pc:picChg chg="add del mod">
          <ac:chgData name="구본관" userId="098a40a9-425a-405e-8dfa-c2b7fb107c42" providerId="ADAL" clId="{24997CD4-091A-4C3B-9D64-DDB8D805F47C}" dt="2022-11-29T12:58:40.954" v="4776" actId="478"/>
          <ac:picMkLst>
            <pc:docMk/>
            <pc:sldMk cId="4064269888" sldId="2370"/>
            <ac:picMk id="6" creationId="{434BDE9A-9E35-4336-D4C2-8623B4A3928B}"/>
          </ac:picMkLst>
        </pc:picChg>
        <pc:picChg chg="add del mod">
          <ac:chgData name="구본관" userId="098a40a9-425a-405e-8dfa-c2b7fb107c42" providerId="ADAL" clId="{24997CD4-091A-4C3B-9D64-DDB8D805F47C}" dt="2022-11-29T13:00:14.938" v="4796" actId="478"/>
          <ac:picMkLst>
            <pc:docMk/>
            <pc:sldMk cId="4064269888" sldId="2370"/>
            <ac:picMk id="7" creationId="{2F4F44C6-7D07-9840-2EAD-6E5C5DC5C3D6}"/>
          </ac:picMkLst>
        </pc:picChg>
        <pc:picChg chg="add del mod">
          <ac:chgData name="구본관" userId="098a40a9-425a-405e-8dfa-c2b7fb107c42" providerId="ADAL" clId="{24997CD4-091A-4C3B-9D64-DDB8D805F47C}" dt="2022-11-29T12:58:37.679" v="4774" actId="478"/>
          <ac:picMkLst>
            <pc:docMk/>
            <pc:sldMk cId="4064269888" sldId="2370"/>
            <ac:picMk id="15" creationId="{B49A3399-D7D5-A497-D902-9BFCADB31668}"/>
          </ac:picMkLst>
        </pc:picChg>
        <pc:picChg chg="mod">
          <ac:chgData name="구본관" userId="098a40a9-425a-405e-8dfa-c2b7fb107c42" providerId="ADAL" clId="{24997CD4-091A-4C3B-9D64-DDB8D805F47C}" dt="2022-11-29T12:38:09.664" v="4614" actId="1076"/>
          <ac:picMkLst>
            <pc:docMk/>
            <pc:sldMk cId="4064269888" sldId="2370"/>
            <ac:picMk id="16" creationId="{3F32CA68-5A0D-310C-C4D0-20A4EEF1D5F1}"/>
          </ac:picMkLst>
        </pc:picChg>
        <pc:picChg chg="add mod ord">
          <ac:chgData name="구본관" userId="098a40a9-425a-405e-8dfa-c2b7fb107c42" providerId="ADAL" clId="{24997CD4-091A-4C3B-9D64-DDB8D805F47C}" dt="2022-11-29T13:00:24.682" v="4803" actId="171"/>
          <ac:picMkLst>
            <pc:docMk/>
            <pc:sldMk cId="4064269888" sldId="2370"/>
            <ac:picMk id="18" creationId="{2CE2258B-7685-3F7D-AC77-53F53F81E703}"/>
          </ac:picMkLst>
        </pc:picChg>
        <pc:picChg chg="mod ord">
          <ac:chgData name="구본관" userId="098a40a9-425a-405e-8dfa-c2b7fb107c42" providerId="ADAL" clId="{24997CD4-091A-4C3B-9D64-DDB8D805F47C}" dt="2022-11-29T12:58:45.187" v="4778" actId="166"/>
          <ac:picMkLst>
            <pc:docMk/>
            <pc:sldMk cId="4064269888" sldId="2370"/>
            <ac:picMk id="26" creationId="{BC9EB918-EF60-95BF-5C4F-4C914B366AC7}"/>
          </ac:picMkLst>
        </pc:picChg>
        <pc:picChg chg="del">
          <ac:chgData name="구본관" userId="098a40a9-425a-405e-8dfa-c2b7fb107c42" providerId="ADAL" clId="{24997CD4-091A-4C3B-9D64-DDB8D805F47C}" dt="2022-11-29T12:34:23.152" v="4570" actId="478"/>
          <ac:picMkLst>
            <pc:docMk/>
            <pc:sldMk cId="4064269888" sldId="2370"/>
            <ac:picMk id="27" creationId="{DE050DF2-F0F4-2BF5-ECAE-DDBA2EC9D105}"/>
          </ac:picMkLst>
        </pc:picChg>
      </pc:sldChg>
      <pc:sldChg chg="modNotesTx">
        <pc:chgData name="구본관" userId="098a40a9-425a-405e-8dfa-c2b7fb107c42" providerId="ADAL" clId="{24997CD4-091A-4C3B-9D64-DDB8D805F47C}" dt="2022-11-29T12:26:51.924" v="4465" actId="20577"/>
        <pc:sldMkLst>
          <pc:docMk/>
          <pc:sldMk cId="3670569493" sldId="2373"/>
        </pc:sldMkLst>
      </pc:sldChg>
      <pc:sldChg chg="modSp mod">
        <pc:chgData name="구본관" userId="098a40a9-425a-405e-8dfa-c2b7fb107c42" providerId="ADAL" clId="{24997CD4-091A-4C3B-9D64-DDB8D805F47C}" dt="2022-11-29T12:56:19.415" v="4736" actId="20577"/>
        <pc:sldMkLst>
          <pc:docMk/>
          <pc:sldMk cId="324240899" sldId="2374"/>
        </pc:sldMkLst>
        <pc:spChg chg="mod">
          <ac:chgData name="구본관" userId="098a40a9-425a-405e-8dfa-c2b7fb107c42" providerId="ADAL" clId="{24997CD4-091A-4C3B-9D64-DDB8D805F47C}" dt="2022-11-29T12:25:49.385" v="4381" actId="1076"/>
          <ac:spMkLst>
            <pc:docMk/>
            <pc:sldMk cId="324240899" sldId="2374"/>
            <ac:spMk id="2" creationId="{6085E4C3-F1F7-1538-93F1-9770282377DF}"/>
          </ac:spMkLst>
        </pc:spChg>
        <pc:spChg chg="mod">
          <ac:chgData name="구본관" userId="098a40a9-425a-405e-8dfa-c2b7fb107c42" providerId="ADAL" clId="{24997CD4-091A-4C3B-9D64-DDB8D805F47C}" dt="2022-11-29T12:56:19.415" v="4736" actId="20577"/>
          <ac:spMkLst>
            <pc:docMk/>
            <pc:sldMk cId="324240899" sldId="2374"/>
            <ac:spMk id="3" creationId="{75648431-BD9A-5967-8A50-A1BB7667BB89}"/>
          </ac:spMkLst>
        </pc:spChg>
        <pc:spChg chg="mod">
          <ac:chgData name="구본관" userId="098a40a9-425a-405e-8dfa-c2b7fb107c42" providerId="ADAL" clId="{24997CD4-091A-4C3B-9D64-DDB8D805F47C}" dt="2022-11-29T12:25:44.731" v="4380" actId="122"/>
          <ac:spMkLst>
            <pc:docMk/>
            <pc:sldMk cId="324240899" sldId="2374"/>
            <ac:spMk id="4" creationId="{28928AAA-D465-100B-60D5-2CBECB66391D}"/>
          </ac:spMkLst>
        </pc:spChg>
        <pc:spChg chg="mod">
          <ac:chgData name="구본관" userId="098a40a9-425a-405e-8dfa-c2b7fb107c42" providerId="ADAL" clId="{24997CD4-091A-4C3B-9D64-DDB8D805F47C}" dt="2022-11-29T12:25:44.731" v="4380" actId="122"/>
          <ac:spMkLst>
            <pc:docMk/>
            <pc:sldMk cId="324240899" sldId="2374"/>
            <ac:spMk id="8" creationId="{00000000-0000-0000-0000-000000000000}"/>
          </ac:spMkLst>
        </pc:spChg>
      </pc:sldChg>
      <pc:sldChg chg="modNotesTx">
        <pc:chgData name="구본관" userId="098a40a9-425a-405e-8dfa-c2b7fb107c42" providerId="ADAL" clId="{24997CD4-091A-4C3B-9D64-DDB8D805F47C}" dt="2022-11-29T12:26:54.084" v="4466" actId="20577"/>
        <pc:sldMkLst>
          <pc:docMk/>
          <pc:sldMk cId="3652976717" sldId="2376"/>
        </pc:sldMkLst>
      </pc:sldChg>
      <pc:sldChg chg="modNotesTx">
        <pc:chgData name="구본관" userId="098a40a9-425a-405e-8dfa-c2b7fb107c42" providerId="ADAL" clId="{24997CD4-091A-4C3B-9D64-DDB8D805F47C}" dt="2022-11-29T12:26:56.436" v="4467" actId="20577"/>
        <pc:sldMkLst>
          <pc:docMk/>
          <pc:sldMk cId="852484710" sldId="2377"/>
        </pc:sldMkLst>
      </pc:sldChg>
      <pc:sldChg chg="modSp mod modNotesTx">
        <pc:chgData name="구본관" userId="098a40a9-425a-405e-8dfa-c2b7fb107c42" providerId="ADAL" clId="{24997CD4-091A-4C3B-9D64-DDB8D805F47C}" dt="2022-11-29T12:27:02.366" v="4469" actId="20577"/>
        <pc:sldMkLst>
          <pc:docMk/>
          <pc:sldMk cId="1140451687" sldId="2378"/>
        </pc:sldMkLst>
        <pc:spChg chg="mod">
          <ac:chgData name="구본관" userId="098a40a9-425a-405e-8dfa-c2b7fb107c42" providerId="ADAL" clId="{24997CD4-091A-4C3B-9D64-DDB8D805F47C}" dt="2022-11-29T10:22:11.669" v="83"/>
          <ac:spMkLst>
            <pc:docMk/>
            <pc:sldMk cId="1140451687" sldId="2378"/>
            <ac:spMk id="31" creationId="{ADB6E570-D160-C7ED-00D8-E6B1184EC0D4}"/>
          </ac:spMkLst>
        </pc:spChg>
      </pc:sldChg>
      <pc:sldChg chg="addSp delSp modSp mod modNotesTx">
        <pc:chgData name="구본관" userId="098a40a9-425a-405e-8dfa-c2b7fb107c42" providerId="ADAL" clId="{24997CD4-091A-4C3B-9D64-DDB8D805F47C}" dt="2022-11-29T12:26:59.092" v="4468" actId="20577"/>
        <pc:sldMkLst>
          <pc:docMk/>
          <pc:sldMk cId="3606131525" sldId="2379"/>
        </pc:sldMkLst>
        <pc:spChg chg="mod">
          <ac:chgData name="구본관" userId="098a40a9-425a-405e-8dfa-c2b7fb107c42" providerId="ADAL" clId="{24997CD4-091A-4C3B-9D64-DDB8D805F47C}" dt="2022-11-29T12:12:40.805" v="3752" actId="20577"/>
          <ac:spMkLst>
            <pc:docMk/>
            <pc:sldMk cId="3606131525" sldId="2379"/>
            <ac:spMk id="2" creationId="{0CEECFCE-504B-6EA2-FA4B-DF477730F881}"/>
          </ac:spMkLst>
        </pc:spChg>
        <pc:picChg chg="add del">
          <ac:chgData name="구본관" userId="098a40a9-425a-405e-8dfa-c2b7fb107c42" providerId="ADAL" clId="{24997CD4-091A-4C3B-9D64-DDB8D805F47C}" dt="2022-11-29T12:11:44.011" v="3666" actId="478"/>
          <ac:picMkLst>
            <pc:docMk/>
            <pc:sldMk cId="3606131525" sldId="2379"/>
            <ac:picMk id="4" creationId="{58706676-AF95-E1F1-ED77-48C39CBE3990}"/>
          </ac:picMkLst>
        </pc:picChg>
        <pc:picChg chg="mod">
          <ac:chgData name="구본관" userId="098a40a9-425a-405e-8dfa-c2b7fb107c42" providerId="ADAL" clId="{24997CD4-091A-4C3B-9D64-DDB8D805F47C}" dt="2022-11-29T12:09:18.595" v="3375" actId="1076"/>
          <ac:picMkLst>
            <pc:docMk/>
            <pc:sldMk cId="3606131525" sldId="2379"/>
            <ac:picMk id="6" creationId="{5BF8C2E5-C975-380D-D694-CBA439BE5B1D}"/>
          </ac:picMkLst>
        </pc:picChg>
        <pc:picChg chg="add mod">
          <ac:chgData name="구본관" userId="098a40a9-425a-405e-8dfa-c2b7fb107c42" providerId="ADAL" clId="{24997CD4-091A-4C3B-9D64-DDB8D805F47C}" dt="2022-11-29T12:11:58.426" v="3668" actId="1076"/>
          <ac:picMkLst>
            <pc:docMk/>
            <pc:sldMk cId="3606131525" sldId="2379"/>
            <ac:picMk id="15" creationId="{4950E245-3B3E-0DE4-796F-466D81B0E396}"/>
          </ac:picMkLst>
        </pc:picChg>
        <pc:cxnChg chg="add mod">
          <ac:chgData name="구본관" userId="098a40a9-425a-405e-8dfa-c2b7fb107c42" providerId="ADAL" clId="{24997CD4-091A-4C3B-9D64-DDB8D805F47C}" dt="2022-11-29T12:12:06.225" v="3671" actId="14100"/>
          <ac:cxnSpMkLst>
            <pc:docMk/>
            <pc:sldMk cId="3606131525" sldId="2379"/>
            <ac:cxnSpMk id="16" creationId="{A7FCA79B-7504-0EE6-3630-B34ABEDAC308}"/>
          </ac:cxnSpMkLst>
        </pc:cxnChg>
      </pc:sldChg>
      <pc:sldChg chg="delSp modSp add del mod setBg">
        <pc:chgData name="구본관" userId="098a40a9-425a-405e-8dfa-c2b7fb107c42" providerId="ADAL" clId="{24997CD4-091A-4C3B-9D64-DDB8D805F47C}" dt="2022-11-29T10:19:53.062" v="5" actId="47"/>
        <pc:sldMkLst>
          <pc:docMk/>
          <pc:sldMk cId="366077907" sldId="2381"/>
        </pc:sldMkLst>
        <pc:spChg chg="mod">
          <ac:chgData name="구본관" userId="098a40a9-425a-405e-8dfa-c2b7fb107c42" providerId="ADAL" clId="{24997CD4-091A-4C3B-9D64-DDB8D805F47C}" dt="2022-11-29T10:19:28.942" v="3" actId="1076"/>
          <ac:spMkLst>
            <pc:docMk/>
            <pc:sldMk cId="366077907" sldId="2381"/>
            <ac:spMk id="8" creationId="{00000000-0000-0000-0000-000000000000}"/>
          </ac:spMkLst>
        </pc:spChg>
        <pc:spChg chg="del">
          <ac:chgData name="구본관" userId="098a40a9-425a-405e-8dfa-c2b7fb107c42" providerId="ADAL" clId="{24997CD4-091A-4C3B-9D64-DDB8D805F47C}" dt="2022-11-29T10:19:49.767" v="4" actId="478"/>
          <ac:spMkLst>
            <pc:docMk/>
            <pc:sldMk cId="366077907" sldId="2381"/>
            <ac:spMk id="30" creationId="{70A28C82-9901-99FE-907A-EC675DC548F7}"/>
          </ac:spMkLst>
        </pc:spChg>
        <pc:spChg chg="del">
          <ac:chgData name="구본관" userId="098a40a9-425a-405e-8dfa-c2b7fb107c42" providerId="ADAL" clId="{24997CD4-091A-4C3B-9D64-DDB8D805F47C}" dt="2022-11-29T10:19:27.309" v="1" actId="478"/>
          <ac:spMkLst>
            <pc:docMk/>
            <pc:sldMk cId="366077907" sldId="2381"/>
            <ac:spMk id="37" creationId="{C913EEE2-7300-FF7A-F466-E70AF11DF4C7}"/>
          </ac:spMkLst>
        </pc:spChg>
        <pc:spChg chg="del">
          <ac:chgData name="구본관" userId="098a40a9-425a-405e-8dfa-c2b7fb107c42" providerId="ADAL" clId="{24997CD4-091A-4C3B-9D64-DDB8D805F47C}" dt="2022-11-29T10:19:49.767" v="4" actId="478"/>
          <ac:spMkLst>
            <pc:docMk/>
            <pc:sldMk cId="366077907" sldId="2381"/>
            <ac:spMk id="39" creationId="{882C5398-02CA-7F3F-D040-D955817BCCFD}"/>
          </ac:spMkLst>
        </pc:spChg>
        <pc:spChg chg="del">
          <ac:chgData name="구본관" userId="098a40a9-425a-405e-8dfa-c2b7fb107c42" providerId="ADAL" clId="{24997CD4-091A-4C3B-9D64-DDB8D805F47C}" dt="2022-11-29T10:19:49.767" v="4" actId="478"/>
          <ac:spMkLst>
            <pc:docMk/>
            <pc:sldMk cId="366077907" sldId="2381"/>
            <ac:spMk id="40" creationId="{097F8C57-D027-5710-F55B-3A7C364DBCF4}"/>
          </ac:spMkLst>
        </pc:spChg>
        <pc:spChg chg="del">
          <ac:chgData name="구본관" userId="098a40a9-425a-405e-8dfa-c2b7fb107c42" providerId="ADAL" clId="{24997CD4-091A-4C3B-9D64-DDB8D805F47C}" dt="2022-11-29T10:19:49.767" v="4" actId="478"/>
          <ac:spMkLst>
            <pc:docMk/>
            <pc:sldMk cId="366077907" sldId="2381"/>
            <ac:spMk id="42" creationId="{8CF4D2C7-2DDF-62C9-DFB8-4EBD9E189005}"/>
          </ac:spMkLst>
        </pc:spChg>
        <pc:spChg chg="del">
          <ac:chgData name="구본관" userId="098a40a9-425a-405e-8dfa-c2b7fb107c42" providerId="ADAL" clId="{24997CD4-091A-4C3B-9D64-DDB8D805F47C}" dt="2022-11-29T10:19:49.767" v="4" actId="478"/>
          <ac:spMkLst>
            <pc:docMk/>
            <pc:sldMk cId="366077907" sldId="2381"/>
            <ac:spMk id="43" creationId="{0DC7BF16-B676-B142-41C6-43CC498D9AE5}"/>
          </ac:spMkLst>
        </pc:spChg>
        <pc:spChg chg="del">
          <ac:chgData name="구본관" userId="098a40a9-425a-405e-8dfa-c2b7fb107c42" providerId="ADAL" clId="{24997CD4-091A-4C3B-9D64-DDB8D805F47C}" dt="2022-11-29T10:19:49.767" v="4" actId="478"/>
          <ac:spMkLst>
            <pc:docMk/>
            <pc:sldMk cId="366077907" sldId="2381"/>
            <ac:spMk id="44" creationId="{D74F0CF3-67AD-8CEB-0F8F-5910DD81A66A}"/>
          </ac:spMkLst>
        </pc:spChg>
        <pc:spChg chg="del">
          <ac:chgData name="구본관" userId="098a40a9-425a-405e-8dfa-c2b7fb107c42" providerId="ADAL" clId="{24997CD4-091A-4C3B-9D64-DDB8D805F47C}" dt="2022-11-29T10:19:49.767" v="4" actId="478"/>
          <ac:spMkLst>
            <pc:docMk/>
            <pc:sldMk cId="366077907" sldId="2381"/>
            <ac:spMk id="45" creationId="{1903CFFD-AC8A-740B-D23F-8565AA56CFED}"/>
          </ac:spMkLst>
        </pc:spChg>
        <pc:spChg chg="del">
          <ac:chgData name="구본관" userId="098a40a9-425a-405e-8dfa-c2b7fb107c42" providerId="ADAL" clId="{24997CD4-091A-4C3B-9D64-DDB8D805F47C}" dt="2022-11-29T10:19:49.767" v="4" actId="478"/>
          <ac:spMkLst>
            <pc:docMk/>
            <pc:sldMk cId="366077907" sldId="2381"/>
            <ac:spMk id="46" creationId="{AF4074B3-B835-0DCD-44FC-EF2A520BE27E}"/>
          </ac:spMkLst>
        </pc:spChg>
        <pc:spChg chg="del">
          <ac:chgData name="구본관" userId="098a40a9-425a-405e-8dfa-c2b7fb107c42" providerId="ADAL" clId="{24997CD4-091A-4C3B-9D64-DDB8D805F47C}" dt="2022-11-29T10:19:49.767" v="4" actId="478"/>
          <ac:spMkLst>
            <pc:docMk/>
            <pc:sldMk cId="366077907" sldId="2381"/>
            <ac:spMk id="47" creationId="{D87BF375-A06A-8399-A7D2-9A1BEC3F9EA0}"/>
          </ac:spMkLst>
        </pc:spChg>
        <pc:spChg chg="del">
          <ac:chgData name="구본관" userId="098a40a9-425a-405e-8dfa-c2b7fb107c42" providerId="ADAL" clId="{24997CD4-091A-4C3B-9D64-DDB8D805F47C}" dt="2022-11-29T10:19:49.767" v="4" actId="478"/>
          <ac:spMkLst>
            <pc:docMk/>
            <pc:sldMk cId="366077907" sldId="2381"/>
            <ac:spMk id="48" creationId="{EEB84A42-112F-7162-2517-F1E6C1F69BA7}"/>
          </ac:spMkLst>
        </pc:spChg>
        <pc:spChg chg="del">
          <ac:chgData name="구본관" userId="098a40a9-425a-405e-8dfa-c2b7fb107c42" providerId="ADAL" clId="{24997CD4-091A-4C3B-9D64-DDB8D805F47C}" dt="2022-11-29T10:19:49.767" v="4" actId="478"/>
          <ac:spMkLst>
            <pc:docMk/>
            <pc:sldMk cId="366077907" sldId="2381"/>
            <ac:spMk id="49" creationId="{954D43B5-0414-C7F9-C3E2-58DA23B73582}"/>
          </ac:spMkLst>
        </pc:spChg>
        <pc:spChg chg="del">
          <ac:chgData name="구본관" userId="098a40a9-425a-405e-8dfa-c2b7fb107c42" providerId="ADAL" clId="{24997CD4-091A-4C3B-9D64-DDB8D805F47C}" dt="2022-11-29T10:19:49.767" v="4" actId="478"/>
          <ac:spMkLst>
            <pc:docMk/>
            <pc:sldMk cId="366077907" sldId="2381"/>
            <ac:spMk id="50" creationId="{B426F448-B470-B290-326F-7C89DC03FF81}"/>
          </ac:spMkLst>
        </pc:spChg>
        <pc:spChg chg="del">
          <ac:chgData name="구본관" userId="098a40a9-425a-405e-8dfa-c2b7fb107c42" providerId="ADAL" clId="{24997CD4-091A-4C3B-9D64-DDB8D805F47C}" dt="2022-11-29T10:19:49.767" v="4" actId="478"/>
          <ac:spMkLst>
            <pc:docMk/>
            <pc:sldMk cId="366077907" sldId="2381"/>
            <ac:spMk id="51" creationId="{45814CE6-FE2F-A991-9E1D-5ECD4A65DB86}"/>
          </ac:spMkLst>
        </pc:spChg>
        <pc:spChg chg="del">
          <ac:chgData name="구본관" userId="098a40a9-425a-405e-8dfa-c2b7fb107c42" providerId="ADAL" clId="{24997CD4-091A-4C3B-9D64-DDB8D805F47C}" dt="2022-11-29T10:19:49.767" v="4" actId="478"/>
          <ac:spMkLst>
            <pc:docMk/>
            <pc:sldMk cId="366077907" sldId="2381"/>
            <ac:spMk id="52" creationId="{8186DBCE-0E94-68D4-8452-0A343310A965}"/>
          </ac:spMkLst>
        </pc:spChg>
        <pc:spChg chg="del">
          <ac:chgData name="구본관" userId="098a40a9-425a-405e-8dfa-c2b7fb107c42" providerId="ADAL" clId="{24997CD4-091A-4C3B-9D64-DDB8D805F47C}" dt="2022-11-29T10:19:49.767" v="4" actId="478"/>
          <ac:spMkLst>
            <pc:docMk/>
            <pc:sldMk cId="366077907" sldId="2381"/>
            <ac:spMk id="53" creationId="{CA3E75FC-E647-BA08-E67C-5A597FC3BE6C}"/>
          </ac:spMkLst>
        </pc:spChg>
        <pc:spChg chg="del">
          <ac:chgData name="구본관" userId="098a40a9-425a-405e-8dfa-c2b7fb107c42" providerId="ADAL" clId="{24997CD4-091A-4C3B-9D64-DDB8D805F47C}" dt="2022-11-29T10:19:49.767" v="4" actId="478"/>
          <ac:spMkLst>
            <pc:docMk/>
            <pc:sldMk cId="366077907" sldId="2381"/>
            <ac:spMk id="54" creationId="{EBCB5DEB-B80A-F6F1-3AAB-A466E13C0E9B}"/>
          </ac:spMkLst>
        </pc:spChg>
        <pc:spChg chg="del">
          <ac:chgData name="구본관" userId="098a40a9-425a-405e-8dfa-c2b7fb107c42" providerId="ADAL" clId="{24997CD4-091A-4C3B-9D64-DDB8D805F47C}" dt="2022-11-29T10:19:49.767" v="4" actId="478"/>
          <ac:spMkLst>
            <pc:docMk/>
            <pc:sldMk cId="366077907" sldId="2381"/>
            <ac:spMk id="55" creationId="{4936CB2B-BA34-241D-B86B-6D3E24A570D8}"/>
          </ac:spMkLst>
        </pc:spChg>
        <pc:cxnChg chg="del mod">
          <ac:chgData name="구본관" userId="098a40a9-425a-405e-8dfa-c2b7fb107c42" providerId="ADAL" clId="{24997CD4-091A-4C3B-9D64-DDB8D805F47C}" dt="2022-11-29T10:19:49.767" v="4" actId="478"/>
          <ac:cxnSpMkLst>
            <pc:docMk/>
            <pc:sldMk cId="366077907" sldId="2381"/>
            <ac:cxnSpMk id="57" creationId="{E74D5493-E588-F316-3055-4B90084AB95E}"/>
          </ac:cxnSpMkLst>
        </pc:cxnChg>
        <pc:cxnChg chg="del mod">
          <ac:chgData name="구본관" userId="098a40a9-425a-405e-8dfa-c2b7fb107c42" providerId="ADAL" clId="{24997CD4-091A-4C3B-9D64-DDB8D805F47C}" dt="2022-11-29T10:19:49.767" v="4" actId="478"/>
          <ac:cxnSpMkLst>
            <pc:docMk/>
            <pc:sldMk cId="366077907" sldId="2381"/>
            <ac:cxnSpMk id="59" creationId="{88B9233B-A0BD-311A-14C1-7DBB19549CED}"/>
          </ac:cxnSpMkLst>
        </pc:cxnChg>
        <pc:cxnChg chg="del mod">
          <ac:chgData name="구본관" userId="098a40a9-425a-405e-8dfa-c2b7fb107c42" providerId="ADAL" clId="{24997CD4-091A-4C3B-9D64-DDB8D805F47C}" dt="2022-11-29T10:19:49.767" v="4" actId="478"/>
          <ac:cxnSpMkLst>
            <pc:docMk/>
            <pc:sldMk cId="366077907" sldId="2381"/>
            <ac:cxnSpMk id="61" creationId="{85B33AE1-0692-7565-29DA-9A4B03341F24}"/>
          </ac:cxnSpMkLst>
        </pc:cxnChg>
        <pc:cxnChg chg="del mod">
          <ac:chgData name="구본관" userId="098a40a9-425a-405e-8dfa-c2b7fb107c42" providerId="ADAL" clId="{24997CD4-091A-4C3B-9D64-DDB8D805F47C}" dt="2022-11-29T10:19:49.767" v="4" actId="478"/>
          <ac:cxnSpMkLst>
            <pc:docMk/>
            <pc:sldMk cId="366077907" sldId="2381"/>
            <ac:cxnSpMk id="63" creationId="{DE99795C-F44C-010C-16E6-E7D12E5F1DE3}"/>
          </ac:cxnSpMkLst>
        </pc:cxnChg>
        <pc:cxnChg chg="del mod">
          <ac:chgData name="구본관" userId="098a40a9-425a-405e-8dfa-c2b7fb107c42" providerId="ADAL" clId="{24997CD4-091A-4C3B-9D64-DDB8D805F47C}" dt="2022-11-29T10:19:49.767" v="4" actId="478"/>
          <ac:cxnSpMkLst>
            <pc:docMk/>
            <pc:sldMk cId="366077907" sldId="2381"/>
            <ac:cxnSpMk id="64" creationId="{20B9BE76-A72F-AEE0-174A-ED0E7CA94A1B}"/>
          </ac:cxnSpMkLst>
        </pc:cxnChg>
        <pc:cxnChg chg="del mod">
          <ac:chgData name="구본관" userId="098a40a9-425a-405e-8dfa-c2b7fb107c42" providerId="ADAL" clId="{24997CD4-091A-4C3B-9D64-DDB8D805F47C}" dt="2022-11-29T10:19:49.767" v="4" actId="478"/>
          <ac:cxnSpMkLst>
            <pc:docMk/>
            <pc:sldMk cId="366077907" sldId="2381"/>
            <ac:cxnSpMk id="67" creationId="{CD865458-B3D9-F92A-875B-FC074EC68CA3}"/>
          </ac:cxnSpMkLst>
        </pc:cxnChg>
        <pc:cxnChg chg="del mod">
          <ac:chgData name="구본관" userId="098a40a9-425a-405e-8dfa-c2b7fb107c42" providerId="ADAL" clId="{24997CD4-091A-4C3B-9D64-DDB8D805F47C}" dt="2022-11-29T10:19:49.767" v="4" actId="478"/>
          <ac:cxnSpMkLst>
            <pc:docMk/>
            <pc:sldMk cId="366077907" sldId="2381"/>
            <ac:cxnSpMk id="70" creationId="{446618BD-3690-BECE-48FC-C5FF1DE28BAD}"/>
          </ac:cxnSpMkLst>
        </pc:cxnChg>
        <pc:cxnChg chg="del mod">
          <ac:chgData name="구본관" userId="098a40a9-425a-405e-8dfa-c2b7fb107c42" providerId="ADAL" clId="{24997CD4-091A-4C3B-9D64-DDB8D805F47C}" dt="2022-11-29T10:19:49.767" v="4" actId="478"/>
          <ac:cxnSpMkLst>
            <pc:docMk/>
            <pc:sldMk cId="366077907" sldId="2381"/>
            <ac:cxnSpMk id="73" creationId="{B38AC36A-EA3D-24FF-B25C-7D59275FEFF9}"/>
          </ac:cxnSpMkLst>
        </pc:cxnChg>
        <pc:cxnChg chg="del mod">
          <ac:chgData name="구본관" userId="098a40a9-425a-405e-8dfa-c2b7fb107c42" providerId="ADAL" clId="{24997CD4-091A-4C3B-9D64-DDB8D805F47C}" dt="2022-11-29T10:19:49.767" v="4" actId="478"/>
          <ac:cxnSpMkLst>
            <pc:docMk/>
            <pc:sldMk cId="366077907" sldId="2381"/>
            <ac:cxnSpMk id="76" creationId="{2ECDA5A8-14FF-A893-5DD4-13F2D9F32336}"/>
          </ac:cxnSpMkLst>
        </pc:cxnChg>
        <pc:cxnChg chg="del mod">
          <ac:chgData name="구본관" userId="098a40a9-425a-405e-8dfa-c2b7fb107c42" providerId="ADAL" clId="{24997CD4-091A-4C3B-9D64-DDB8D805F47C}" dt="2022-11-29T10:19:49.767" v="4" actId="478"/>
          <ac:cxnSpMkLst>
            <pc:docMk/>
            <pc:sldMk cId="366077907" sldId="2381"/>
            <ac:cxnSpMk id="80" creationId="{2C6B8089-FD75-9F41-817D-0A6CF93AFC7A}"/>
          </ac:cxnSpMkLst>
        </pc:cxnChg>
        <pc:cxnChg chg="del mod">
          <ac:chgData name="구본관" userId="098a40a9-425a-405e-8dfa-c2b7fb107c42" providerId="ADAL" clId="{24997CD4-091A-4C3B-9D64-DDB8D805F47C}" dt="2022-11-29T10:19:49.767" v="4" actId="478"/>
          <ac:cxnSpMkLst>
            <pc:docMk/>
            <pc:sldMk cId="366077907" sldId="2381"/>
            <ac:cxnSpMk id="81" creationId="{E80EEEC5-05D0-C683-1519-180FE2533584}"/>
          </ac:cxnSpMkLst>
        </pc:cxnChg>
        <pc:cxnChg chg="del mod">
          <ac:chgData name="구본관" userId="098a40a9-425a-405e-8dfa-c2b7fb107c42" providerId="ADAL" clId="{24997CD4-091A-4C3B-9D64-DDB8D805F47C}" dt="2022-11-29T10:19:49.767" v="4" actId="478"/>
          <ac:cxnSpMkLst>
            <pc:docMk/>
            <pc:sldMk cId="366077907" sldId="2381"/>
            <ac:cxnSpMk id="84" creationId="{7B1FA459-2C1F-B8D1-72A6-FB8315A6E964}"/>
          </ac:cxnSpMkLst>
        </pc:cxnChg>
        <pc:cxnChg chg="del">
          <ac:chgData name="구본관" userId="098a40a9-425a-405e-8dfa-c2b7fb107c42" providerId="ADAL" clId="{24997CD4-091A-4C3B-9D64-DDB8D805F47C}" dt="2022-11-29T10:19:49.767" v="4" actId="478"/>
          <ac:cxnSpMkLst>
            <pc:docMk/>
            <pc:sldMk cId="366077907" sldId="2381"/>
            <ac:cxnSpMk id="87" creationId="{62B2B0A4-6774-5BC7-4785-7EFA7C899FF7}"/>
          </ac:cxnSpMkLst>
        </pc:cxnChg>
      </pc:sldChg>
      <pc:sldChg chg="addSp delSp modSp mod modNotesTx">
        <pc:chgData name="구본관" userId="098a40a9-425a-405e-8dfa-c2b7fb107c42" providerId="ADAL" clId="{24997CD4-091A-4C3B-9D64-DDB8D805F47C}" dt="2022-11-29T13:11:40.207" v="5527" actId="20577"/>
        <pc:sldMkLst>
          <pc:docMk/>
          <pc:sldMk cId="1776446635" sldId="2381"/>
        </pc:sldMkLst>
        <pc:spChg chg="add mod ord">
          <ac:chgData name="구본관" userId="098a40a9-425a-405e-8dfa-c2b7fb107c42" providerId="ADAL" clId="{24997CD4-091A-4C3B-9D64-DDB8D805F47C}" dt="2022-11-29T10:49:39.634" v="1916" actId="1038"/>
          <ac:spMkLst>
            <pc:docMk/>
            <pc:sldMk cId="1776446635" sldId="2381"/>
            <ac:spMk id="6" creationId="{7E7C3263-6A25-6544-ACD8-FFD206A59823}"/>
          </ac:spMkLst>
        </pc:spChg>
        <pc:spChg chg="add mod ord">
          <ac:chgData name="구본관" userId="098a40a9-425a-405e-8dfa-c2b7fb107c42" providerId="ADAL" clId="{24997CD4-091A-4C3B-9D64-DDB8D805F47C}" dt="2022-11-29T10:49:39.634" v="1916" actId="1038"/>
          <ac:spMkLst>
            <pc:docMk/>
            <pc:sldMk cId="1776446635" sldId="2381"/>
            <ac:spMk id="7" creationId="{830CF990-C2FD-CE1B-4F4C-AC51E3E6C9DD}"/>
          </ac:spMkLst>
        </pc:spChg>
        <pc:spChg chg="add mod">
          <ac:chgData name="구본관" userId="098a40a9-425a-405e-8dfa-c2b7fb107c42" providerId="ADAL" clId="{24997CD4-091A-4C3B-9D64-DDB8D805F47C}" dt="2022-11-29T10:26:33.141" v="201" actId="207"/>
          <ac:spMkLst>
            <pc:docMk/>
            <pc:sldMk cId="1776446635" sldId="2381"/>
            <ac:spMk id="15" creationId="{D6C5728C-4C92-D740-3505-586B7DF8D08F}"/>
          </ac:spMkLst>
        </pc:spChg>
        <pc:spChg chg="add mod">
          <ac:chgData name="구본관" userId="098a40a9-425a-405e-8dfa-c2b7fb107c42" providerId="ADAL" clId="{24997CD4-091A-4C3B-9D64-DDB8D805F47C}" dt="2022-11-29T10:26:33.141" v="201" actId="207"/>
          <ac:spMkLst>
            <pc:docMk/>
            <pc:sldMk cId="1776446635" sldId="2381"/>
            <ac:spMk id="16" creationId="{A87A3796-1FDD-A796-83AE-7B0C1C01D197}"/>
          </ac:spMkLst>
        </pc:spChg>
        <pc:spChg chg="mod">
          <ac:chgData name="구본관" userId="098a40a9-425a-405e-8dfa-c2b7fb107c42" providerId="ADAL" clId="{24997CD4-091A-4C3B-9D64-DDB8D805F47C}" dt="2022-11-29T10:41:15.169" v="1344" actId="20577"/>
          <ac:spMkLst>
            <pc:docMk/>
            <pc:sldMk cId="1776446635" sldId="2381"/>
            <ac:spMk id="28" creationId="{12E1E79E-F2BC-4FBF-F977-96C54A9C7297}"/>
          </ac:spMkLst>
        </pc:spChg>
        <pc:spChg chg="del">
          <ac:chgData name="구본관" userId="098a40a9-425a-405e-8dfa-c2b7fb107c42" providerId="ADAL" clId="{24997CD4-091A-4C3B-9D64-DDB8D805F47C}" dt="2022-11-29T10:20:04.403" v="8" actId="478"/>
          <ac:spMkLst>
            <pc:docMk/>
            <pc:sldMk cId="1776446635" sldId="2381"/>
            <ac:spMk id="30" creationId="{70A28C82-9901-99FE-907A-EC675DC548F7}"/>
          </ac:spMkLst>
        </pc:spChg>
        <pc:spChg chg="add del mod">
          <ac:chgData name="구본관" userId="098a40a9-425a-405e-8dfa-c2b7fb107c42" providerId="ADAL" clId="{24997CD4-091A-4C3B-9D64-DDB8D805F47C}" dt="2022-11-29T10:26:56.664" v="202" actId="478"/>
          <ac:spMkLst>
            <pc:docMk/>
            <pc:sldMk cId="1776446635" sldId="2381"/>
            <ac:spMk id="34" creationId="{9E9D2E41-E9D7-D77D-B6B6-CEC21A9138E0}"/>
          </ac:spMkLst>
        </pc:spChg>
        <pc:spChg chg="add del mod">
          <ac:chgData name="구본관" userId="098a40a9-425a-405e-8dfa-c2b7fb107c42" providerId="ADAL" clId="{24997CD4-091A-4C3B-9D64-DDB8D805F47C}" dt="2022-11-29T10:27:06.939" v="205" actId="478"/>
          <ac:spMkLst>
            <pc:docMk/>
            <pc:sldMk cId="1776446635" sldId="2381"/>
            <ac:spMk id="35" creationId="{5335EE67-F576-1635-A734-0E7B2AD8F7E8}"/>
          </ac:spMkLst>
        </pc:spChg>
        <pc:spChg chg="add mod">
          <ac:chgData name="구본관" userId="098a40a9-425a-405e-8dfa-c2b7fb107c42" providerId="ADAL" clId="{24997CD4-091A-4C3B-9D64-DDB8D805F47C}" dt="2022-11-29T10:28:16.169" v="240" actId="1076"/>
          <ac:spMkLst>
            <pc:docMk/>
            <pc:sldMk cId="1776446635" sldId="2381"/>
            <ac:spMk id="36" creationId="{38B234F8-583C-E8C3-23CF-06EAD66C8BB8}"/>
          </ac:spMkLst>
        </pc:spChg>
        <pc:spChg chg="del mod">
          <ac:chgData name="구본관" userId="098a40a9-425a-405e-8dfa-c2b7fb107c42" providerId="ADAL" clId="{24997CD4-091A-4C3B-9D64-DDB8D805F47C}" dt="2022-11-29T10:20:04.827" v="9" actId="478"/>
          <ac:spMkLst>
            <pc:docMk/>
            <pc:sldMk cId="1776446635" sldId="2381"/>
            <ac:spMk id="37" creationId="{C913EEE2-7300-FF7A-F466-E70AF11DF4C7}"/>
          </ac:spMkLst>
        </pc:spChg>
        <pc:spChg chg="add mod">
          <ac:chgData name="구본관" userId="098a40a9-425a-405e-8dfa-c2b7fb107c42" providerId="ADAL" clId="{24997CD4-091A-4C3B-9D64-DDB8D805F47C}" dt="2022-11-29T10:27:19.163" v="225" actId="13822"/>
          <ac:spMkLst>
            <pc:docMk/>
            <pc:sldMk cId="1776446635" sldId="2381"/>
            <ac:spMk id="38" creationId="{3862695E-2CC5-2D98-B780-ED57BA081955}"/>
          </ac:spMkLst>
        </pc:spChg>
        <pc:spChg chg="del">
          <ac:chgData name="구본관" userId="098a40a9-425a-405e-8dfa-c2b7fb107c42" providerId="ADAL" clId="{24997CD4-091A-4C3B-9D64-DDB8D805F47C}" dt="2022-11-29T10:20:01.838" v="6" actId="478"/>
          <ac:spMkLst>
            <pc:docMk/>
            <pc:sldMk cId="1776446635" sldId="2381"/>
            <ac:spMk id="39" creationId="{882C5398-02CA-7F3F-D040-D955817BCCFD}"/>
          </ac:spMkLst>
        </pc:spChg>
        <pc:spChg chg="del">
          <ac:chgData name="구본관" userId="098a40a9-425a-405e-8dfa-c2b7fb107c42" providerId="ADAL" clId="{24997CD4-091A-4C3B-9D64-DDB8D805F47C}" dt="2022-11-29T10:20:01.838" v="6" actId="478"/>
          <ac:spMkLst>
            <pc:docMk/>
            <pc:sldMk cId="1776446635" sldId="2381"/>
            <ac:spMk id="40" creationId="{097F8C57-D027-5710-F55B-3A7C364DBCF4}"/>
          </ac:spMkLst>
        </pc:spChg>
        <pc:spChg chg="del">
          <ac:chgData name="구본관" userId="098a40a9-425a-405e-8dfa-c2b7fb107c42" providerId="ADAL" clId="{24997CD4-091A-4C3B-9D64-DDB8D805F47C}" dt="2022-11-29T10:20:01.838" v="6" actId="478"/>
          <ac:spMkLst>
            <pc:docMk/>
            <pc:sldMk cId="1776446635" sldId="2381"/>
            <ac:spMk id="42" creationId="{8CF4D2C7-2DDF-62C9-DFB8-4EBD9E189005}"/>
          </ac:spMkLst>
        </pc:spChg>
        <pc:spChg chg="del">
          <ac:chgData name="구본관" userId="098a40a9-425a-405e-8dfa-c2b7fb107c42" providerId="ADAL" clId="{24997CD4-091A-4C3B-9D64-DDB8D805F47C}" dt="2022-11-29T10:20:01.838" v="6" actId="478"/>
          <ac:spMkLst>
            <pc:docMk/>
            <pc:sldMk cId="1776446635" sldId="2381"/>
            <ac:spMk id="43" creationId="{0DC7BF16-B676-B142-41C6-43CC498D9AE5}"/>
          </ac:spMkLst>
        </pc:spChg>
        <pc:spChg chg="del">
          <ac:chgData name="구본관" userId="098a40a9-425a-405e-8dfa-c2b7fb107c42" providerId="ADAL" clId="{24997CD4-091A-4C3B-9D64-DDB8D805F47C}" dt="2022-11-29T10:20:01.838" v="6" actId="478"/>
          <ac:spMkLst>
            <pc:docMk/>
            <pc:sldMk cId="1776446635" sldId="2381"/>
            <ac:spMk id="44" creationId="{D74F0CF3-67AD-8CEB-0F8F-5910DD81A66A}"/>
          </ac:spMkLst>
        </pc:spChg>
        <pc:spChg chg="del">
          <ac:chgData name="구본관" userId="098a40a9-425a-405e-8dfa-c2b7fb107c42" providerId="ADAL" clId="{24997CD4-091A-4C3B-9D64-DDB8D805F47C}" dt="2022-11-29T10:20:01.838" v="6" actId="478"/>
          <ac:spMkLst>
            <pc:docMk/>
            <pc:sldMk cId="1776446635" sldId="2381"/>
            <ac:spMk id="45" creationId="{1903CFFD-AC8A-740B-D23F-8565AA56CFED}"/>
          </ac:spMkLst>
        </pc:spChg>
        <pc:spChg chg="del">
          <ac:chgData name="구본관" userId="098a40a9-425a-405e-8dfa-c2b7fb107c42" providerId="ADAL" clId="{24997CD4-091A-4C3B-9D64-DDB8D805F47C}" dt="2022-11-29T10:20:01.838" v="6" actId="478"/>
          <ac:spMkLst>
            <pc:docMk/>
            <pc:sldMk cId="1776446635" sldId="2381"/>
            <ac:spMk id="46" creationId="{AF4074B3-B835-0DCD-44FC-EF2A520BE27E}"/>
          </ac:spMkLst>
        </pc:spChg>
        <pc:spChg chg="del">
          <ac:chgData name="구본관" userId="098a40a9-425a-405e-8dfa-c2b7fb107c42" providerId="ADAL" clId="{24997CD4-091A-4C3B-9D64-DDB8D805F47C}" dt="2022-11-29T10:20:01.838" v="6" actId="478"/>
          <ac:spMkLst>
            <pc:docMk/>
            <pc:sldMk cId="1776446635" sldId="2381"/>
            <ac:spMk id="47" creationId="{D87BF375-A06A-8399-A7D2-9A1BEC3F9EA0}"/>
          </ac:spMkLst>
        </pc:spChg>
        <pc:spChg chg="del">
          <ac:chgData name="구본관" userId="098a40a9-425a-405e-8dfa-c2b7fb107c42" providerId="ADAL" clId="{24997CD4-091A-4C3B-9D64-DDB8D805F47C}" dt="2022-11-29T10:20:01.838" v="6" actId="478"/>
          <ac:spMkLst>
            <pc:docMk/>
            <pc:sldMk cId="1776446635" sldId="2381"/>
            <ac:spMk id="48" creationId="{EEB84A42-112F-7162-2517-F1E6C1F69BA7}"/>
          </ac:spMkLst>
        </pc:spChg>
        <pc:spChg chg="del">
          <ac:chgData name="구본관" userId="098a40a9-425a-405e-8dfa-c2b7fb107c42" providerId="ADAL" clId="{24997CD4-091A-4C3B-9D64-DDB8D805F47C}" dt="2022-11-29T10:20:01.838" v="6" actId="478"/>
          <ac:spMkLst>
            <pc:docMk/>
            <pc:sldMk cId="1776446635" sldId="2381"/>
            <ac:spMk id="49" creationId="{954D43B5-0414-C7F9-C3E2-58DA23B73582}"/>
          </ac:spMkLst>
        </pc:spChg>
        <pc:spChg chg="del">
          <ac:chgData name="구본관" userId="098a40a9-425a-405e-8dfa-c2b7fb107c42" providerId="ADAL" clId="{24997CD4-091A-4C3B-9D64-DDB8D805F47C}" dt="2022-11-29T10:20:01.838" v="6" actId="478"/>
          <ac:spMkLst>
            <pc:docMk/>
            <pc:sldMk cId="1776446635" sldId="2381"/>
            <ac:spMk id="50" creationId="{B426F448-B470-B290-326F-7C89DC03FF81}"/>
          </ac:spMkLst>
        </pc:spChg>
        <pc:spChg chg="del">
          <ac:chgData name="구본관" userId="098a40a9-425a-405e-8dfa-c2b7fb107c42" providerId="ADAL" clId="{24997CD4-091A-4C3B-9D64-DDB8D805F47C}" dt="2022-11-29T10:20:01.838" v="6" actId="478"/>
          <ac:spMkLst>
            <pc:docMk/>
            <pc:sldMk cId="1776446635" sldId="2381"/>
            <ac:spMk id="51" creationId="{45814CE6-FE2F-A991-9E1D-5ECD4A65DB86}"/>
          </ac:spMkLst>
        </pc:spChg>
        <pc:spChg chg="del">
          <ac:chgData name="구본관" userId="098a40a9-425a-405e-8dfa-c2b7fb107c42" providerId="ADAL" clId="{24997CD4-091A-4C3B-9D64-DDB8D805F47C}" dt="2022-11-29T10:20:01.838" v="6" actId="478"/>
          <ac:spMkLst>
            <pc:docMk/>
            <pc:sldMk cId="1776446635" sldId="2381"/>
            <ac:spMk id="52" creationId="{8186DBCE-0E94-68D4-8452-0A343310A965}"/>
          </ac:spMkLst>
        </pc:spChg>
        <pc:spChg chg="del">
          <ac:chgData name="구본관" userId="098a40a9-425a-405e-8dfa-c2b7fb107c42" providerId="ADAL" clId="{24997CD4-091A-4C3B-9D64-DDB8D805F47C}" dt="2022-11-29T10:20:01.838" v="6" actId="478"/>
          <ac:spMkLst>
            <pc:docMk/>
            <pc:sldMk cId="1776446635" sldId="2381"/>
            <ac:spMk id="53" creationId="{CA3E75FC-E647-BA08-E67C-5A597FC3BE6C}"/>
          </ac:spMkLst>
        </pc:spChg>
        <pc:spChg chg="del">
          <ac:chgData name="구본관" userId="098a40a9-425a-405e-8dfa-c2b7fb107c42" providerId="ADAL" clId="{24997CD4-091A-4C3B-9D64-DDB8D805F47C}" dt="2022-11-29T10:20:01.838" v="6" actId="478"/>
          <ac:spMkLst>
            <pc:docMk/>
            <pc:sldMk cId="1776446635" sldId="2381"/>
            <ac:spMk id="54" creationId="{EBCB5DEB-B80A-F6F1-3AAB-A466E13C0E9B}"/>
          </ac:spMkLst>
        </pc:spChg>
        <pc:spChg chg="del">
          <ac:chgData name="구본관" userId="098a40a9-425a-405e-8dfa-c2b7fb107c42" providerId="ADAL" clId="{24997CD4-091A-4C3B-9D64-DDB8D805F47C}" dt="2022-11-29T10:20:01.838" v="6" actId="478"/>
          <ac:spMkLst>
            <pc:docMk/>
            <pc:sldMk cId="1776446635" sldId="2381"/>
            <ac:spMk id="55" creationId="{4936CB2B-BA34-241D-B86B-6D3E24A570D8}"/>
          </ac:spMkLst>
        </pc:spChg>
        <pc:spChg chg="add del mod">
          <ac:chgData name="구본관" userId="098a40a9-425a-405e-8dfa-c2b7fb107c42" providerId="ADAL" clId="{24997CD4-091A-4C3B-9D64-DDB8D805F47C}" dt="2022-11-29T10:32:56.634" v="854" actId="478"/>
          <ac:spMkLst>
            <pc:docMk/>
            <pc:sldMk cId="1776446635" sldId="2381"/>
            <ac:spMk id="103" creationId="{7F12609D-D0C9-1F0A-6D6F-BDADDC37EAF0}"/>
          </ac:spMkLst>
        </pc:spChg>
        <pc:spChg chg="add del mod">
          <ac:chgData name="구본관" userId="098a40a9-425a-405e-8dfa-c2b7fb107c42" providerId="ADAL" clId="{24997CD4-091A-4C3B-9D64-DDB8D805F47C}" dt="2022-11-29T10:33:14.643" v="872" actId="478"/>
          <ac:spMkLst>
            <pc:docMk/>
            <pc:sldMk cId="1776446635" sldId="2381"/>
            <ac:spMk id="104" creationId="{35E577BA-3B01-FF46-4AC8-E167C3C30CB5}"/>
          </ac:spMkLst>
        </pc:spChg>
        <pc:spChg chg="add del mod">
          <ac:chgData name="구본관" userId="098a40a9-425a-405e-8dfa-c2b7fb107c42" providerId="ADAL" clId="{24997CD4-091A-4C3B-9D64-DDB8D805F47C}" dt="2022-11-29T10:33:23.107" v="877" actId="478"/>
          <ac:spMkLst>
            <pc:docMk/>
            <pc:sldMk cId="1776446635" sldId="2381"/>
            <ac:spMk id="105" creationId="{23C98BB1-CC31-1951-E90E-50A48FD7BE11}"/>
          </ac:spMkLst>
        </pc:spChg>
        <pc:spChg chg="add del mod">
          <ac:chgData name="구본관" userId="098a40a9-425a-405e-8dfa-c2b7fb107c42" providerId="ADAL" clId="{24997CD4-091A-4C3B-9D64-DDB8D805F47C}" dt="2022-11-29T10:33:29.195" v="891" actId="478"/>
          <ac:spMkLst>
            <pc:docMk/>
            <pc:sldMk cId="1776446635" sldId="2381"/>
            <ac:spMk id="106" creationId="{1483E34F-E9E6-EFC0-9043-813BF84508A2}"/>
          </ac:spMkLst>
        </pc:spChg>
        <pc:spChg chg="add mod">
          <ac:chgData name="구본관" userId="098a40a9-425a-405e-8dfa-c2b7fb107c42" providerId="ADAL" clId="{24997CD4-091A-4C3B-9D64-DDB8D805F47C}" dt="2022-11-29T10:39:06.697" v="1182" actId="20577"/>
          <ac:spMkLst>
            <pc:docMk/>
            <pc:sldMk cId="1776446635" sldId="2381"/>
            <ac:spMk id="107" creationId="{21139A07-9E47-FB08-FABC-ABF90A9C3605}"/>
          </ac:spMkLst>
        </pc:spChg>
        <pc:spChg chg="add del mod">
          <ac:chgData name="구본관" userId="098a40a9-425a-405e-8dfa-c2b7fb107c42" providerId="ADAL" clId="{24997CD4-091A-4C3B-9D64-DDB8D805F47C}" dt="2022-11-29T10:36:03.258" v="1068" actId="478"/>
          <ac:spMkLst>
            <pc:docMk/>
            <pc:sldMk cId="1776446635" sldId="2381"/>
            <ac:spMk id="108" creationId="{82D2EB58-BE5A-96D6-1B92-AD2CFDA9D9E8}"/>
          </ac:spMkLst>
        </pc:spChg>
        <pc:spChg chg="add mod">
          <ac:chgData name="구본관" userId="098a40a9-425a-405e-8dfa-c2b7fb107c42" providerId="ADAL" clId="{24997CD4-091A-4C3B-9D64-DDB8D805F47C}" dt="2022-11-29T10:37:27.897" v="1087" actId="208"/>
          <ac:spMkLst>
            <pc:docMk/>
            <pc:sldMk cId="1776446635" sldId="2381"/>
            <ac:spMk id="109" creationId="{1F6E7F9E-3976-5ED1-4010-F880219B2944}"/>
          </ac:spMkLst>
        </pc:spChg>
        <pc:spChg chg="add mod">
          <ac:chgData name="구본관" userId="098a40a9-425a-405e-8dfa-c2b7fb107c42" providerId="ADAL" clId="{24997CD4-091A-4C3B-9D64-DDB8D805F47C}" dt="2022-11-29T10:37:32.720" v="1088" actId="208"/>
          <ac:spMkLst>
            <pc:docMk/>
            <pc:sldMk cId="1776446635" sldId="2381"/>
            <ac:spMk id="110" creationId="{AD0D6E55-A9B9-9B2A-447A-CE80D06E72D2}"/>
          </ac:spMkLst>
        </pc:spChg>
        <pc:spChg chg="add mod">
          <ac:chgData name="구본관" userId="098a40a9-425a-405e-8dfa-c2b7fb107c42" providerId="ADAL" clId="{24997CD4-091A-4C3B-9D64-DDB8D805F47C}" dt="2022-11-29T10:37:35.728" v="1090" actId="1076"/>
          <ac:spMkLst>
            <pc:docMk/>
            <pc:sldMk cId="1776446635" sldId="2381"/>
            <ac:spMk id="116" creationId="{DBAD64C5-C03D-0978-3E01-D006F86BA869}"/>
          </ac:spMkLst>
        </pc:spChg>
        <pc:spChg chg="add mod">
          <ac:chgData name="구본관" userId="098a40a9-425a-405e-8dfa-c2b7fb107c42" providerId="ADAL" clId="{24997CD4-091A-4C3B-9D64-DDB8D805F47C}" dt="2022-11-29T10:38:31.515" v="1117" actId="1035"/>
          <ac:spMkLst>
            <pc:docMk/>
            <pc:sldMk cId="1776446635" sldId="2381"/>
            <ac:spMk id="117" creationId="{38ADCD3A-EB13-45DB-ACB1-371CF700BD88}"/>
          </ac:spMkLst>
        </pc:spChg>
        <pc:spChg chg="add del mod">
          <ac:chgData name="구본관" userId="098a40a9-425a-405e-8dfa-c2b7fb107c42" providerId="ADAL" clId="{24997CD4-091A-4C3B-9D64-DDB8D805F47C}" dt="2022-11-29T10:38:18.698" v="1106" actId="478"/>
          <ac:spMkLst>
            <pc:docMk/>
            <pc:sldMk cId="1776446635" sldId="2381"/>
            <ac:spMk id="121" creationId="{83F0D2F5-4E87-7FCD-0FE6-DC6E81A4271D}"/>
          </ac:spMkLst>
        </pc:spChg>
        <pc:spChg chg="add del mod">
          <ac:chgData name="구본관" userId="098a40a9-425a-405e-8dfa-c2b7fb107c42" providerId="ADAL" clId="{24997CD4-091A-4C3B-9D64-DDB8D805F47C}" dt="2022-11-29T13:10:42.602" v="5453"/>
          <ac:spMkLst>
            <pc:docMk/>
            <pc:sldMk cId="1776446635" sldId="2381"/>
            <ac:spMk id="125" creationId="{F6B68A21-2B13-A27D-C3B4-7420411387F5}"/>
          </ac:spMkLst>
        </pc:spChg>
        <pc:spChg chg="add mod">
          <ac:chgData name="구본관" userId="098a40a9-425a-405e-8dfa-c2b7fb107c42" providerId="ADAL" clId="{24997CD4-091A-4C3B-9D64-DDB8D805F47C}" dt="2022-11-29T13:11:02.453" v="5459" actId="14100"/>
          <ac:spMkLst>
            <pc:docMk/>
            <pc:sldMk cId="1776446635" sldId="2381"/>
            <ac:spMk id="126" creationId="{A901008F-2F77-D057-4112-10DF5A9264E8}"/>
          </ac:spMkLst>
        </pc:spChg>
        <pc:picChg chg="add mod">
          <ac:chgData name="구본관" userId="098a40a9-425a-405e-8dfa-c2b7fb107c42" providerId="ADAL" clId="{24997CD4-091A-4C3B-9D64-DDB8D805F47C}" dt="2022-11-29T10:20:23.586" v="13" actId="1076"/>
          <ac:picMkLst>
            <pc:docMk/>
            <pc:sldMk cId="1776446635" sldId="2381"/>
            <ac:picMk id="3" creationId="{28C3C693-6319-64A5-39FB-D7644F5DE9B8}"/>
          </ac:picMkLst>
        </pc:picChg>
        <pc:picChg chg="add mod">
          <ac:chgData name="구본관" userId="098a40a9-425a-405e-8dfa-c2b7fb107c42" providerId="ADAL" clId="{24997CD4-091A-4C3B-9D64-DDB8D805F47C}" dt="2022-11-29T10:21:11.234" v="19" actId="1076"/>
          <ac:picMkLst>
            <pc:docMk/>
            <pc:sldMk cId="1776446635" sldId="2381"/>
            <ac:picMk id="5" creationId="{BA275CCB-0860-ABF6-F29E-9D385F76BD11}"/>
          </ac:picMkLst>
        </pc:picChg>
        <pc:picChg chg="add del mod">
          <ac:chgData name="구본관" userId="098a40a9-425a-405e-8dfa-c2b7fb107c42" providerId="ADAL" clId="{24997CD4-091A-4C3B-9D64-DDB8D805F47C}" dt="2022-11-29T13:10:42.602" v="5453"/>
          <ac:picMkLst>
            <pc:docMk/>
            <pc:sldMk cId="1776446635" sldId="2381"/>
            <ac:picMk id="124" creationId="{09CA4470-2143-A2D4-6F3F-B4072165506C}"/>
          </ac:picMkLst>
        </pc:picChg>
        <pc:cxnChg chg="add mod">
          <ac:chgData name="구본관" userId="098a40a9-425a-405e-8dfa-c2b7fb107c42" providerId="ADAL" clId="{24997CD4-091A-4C3B-9D64-DDB8D805F47C}" dt="2022-11-29T10:36:58.033" v="1079" actId="14100"/>
          <ac:cxnSpMkLst>
            <pc:docMk/>
            <pc:sldMk cId="1776446635" sldId="2381"/>
            <ac:cxnSpMk id="17" creationId="{EB9DC48C-B288-C688-EFE3-5F69E5204634}"/>
          </ac:cxnSpMkLst>
        </pc:cxnChg>
        <pc:cxnChg chg="add mod ord">
          <ac:chgData name="구본관" userId="098a40a9-425a-405e-8dfa-c2b7fb107c42" providerId="ADAL" clId="{24997CD4-091A-4C3B-9D64-DDB8D805F47C}" dt="2022-11-29T10:37:47.384" v="1095" actId="14100"/>
          <ac:cxnSpMkLst>
            <pc:docMk/>
            <pc:sldMk cId="1776446635" sldId="2381"/>
            <ac:cxnSpMk id="20" creationId="{55E7A58C-6A03-4611-A74E-AF5A51045587}"/>
          </ac:cxnSpMkLst>
        </pc:cxnChg>
        <pc:cxnChg chg="add mod">
          <ac:chgData name="구본관" userId="098a40a9-425a-405e-8dfa-c2b7fb107c42" providerId="ADAL" clId="{24997CD4-091A-4C3B-9D64-DDB8D805F47C}" dt="2022-11-29T10:38:31.515" v="1117" actId="1035"/>
          <ac:cxnSpMkLst>
            <pc:docMk/>
            <pc:sldMk cId="1776446635" sldId="2381"/>
            <ac:cxnSpMk id="26" creationId="{C00EE249-8FAB-3708-5607-23C4DD6C14D6}"/>
          </ac:cxnSpMkLst>
        </pc:cxnChg>
        <pc:cxnChg chg="add mod ord">
          <ac:chgData name="구본관" userId="098a40a9-425a-405e-8dfa-c2b7fb107c42" providerId="ADAL" clId="{24997CD4-091A-4C3B-9D64-DDB8D805F47C}" dt="2022-11-29T10:37:10.169" v="1083" actId="14100"/>
          <ac:cxnSpMkLst>
            <pc:docMk/>
            <pc:sldMk cId="1776446635" sldId="2381"/>
            <ac:cxnSpMk id="31" creationId="{50FB3B74-3E54-2AA7-C484-4B5ACDCA39FB}"/>
          </ac:cxnSpMkLst>
        </pc:cxnChg>
        <pc:cxnChg chg="add del mod">
          <ac:chgData name="구본관" userId="098a40a9-425a-405e-8dfa-c2b7fb107c42" providerId="ADAL" clId="{24997CD4-091A-4C3B-9D64-DDB8D805F47C}" dt="2022-11-29T10:27:26.921" v="228" actId="478"/>
          <ac:cxnSpMkLst>
            <pc:docMk/>
            <pc:sldMk cId="1776446635" sldId="2381"/>
            <ac:cxnSpMk id="41" creationId="{232F9B45-17FB-6244-2962-12E2EC81B0FD}"/>
          </ac:cxnSpMkLst>
        </pc:cxnChg>
        <pc:cxnChg chg="del mod">
          <ac:chgData name="구본관" userId="098a40a9-425a-405e-8dfa-c2b7fb107c42" providerId="ADAL" clId="{24997CD4-091A-4C3B-9D64-DDB8D805F47C}" dt="2022-11-29T10:20:01.838" v="6" actId="478"/>
          <ac:cxnSpMkLst>
            <pc:docMk/>
            <pc:sldMk cId="1776446635" sldId="2381"/>
            <ac:cxnSpMk id="57" creationId="{E74D5493-E588-F316-3055-4B90084AB95E}"/>
          </ac:cxnSpMkLst>
        </pc:cxnChg>
        <pc:cxnChg chg="del mod">
          <ac:chgData name="구본관" userId="098a40a9-425a-405e-8dfa-c2b7fb107c42" providerId="ADAL" clId="{24997CD4-091A-4C3B-9D64-DDB8D805F47C}" dt="2022-11-29T10:20:01.838" v="6" actId="478"/>
          <ac:cxnSpMkLst>
            <pc:docMk/>
            <pc:sldMk cId="1776446635" sldId="2381"/>
            <ac:cxnSpMk id="59" creationId="{88B9233B-A0BD-311A-14C1-7DBB19549CED}"/>
          </ac:cxnSpMkLst>
        </pc:cxnChg>
        <pc:cxnChg chg="add del mod">
          <ac:chgData name="구본관" userId="098a40a9-425a-405e-8dfa-c2b7fb107c42" providerId="ADAL" clId="{24997CD4-091A-4C3B-9D64-DDB8D805F47C}" dt="2022-11-29T10:28:18.261" v="242" actId="478"/>
          <ac:cxnSpMkLst>
            <pc:docMk/>
            <pc:sldMk cId="1776446635" sldId="2381"/>
            <ac:cxnSpMk id="60" creationId="{C21AC5EE-EA8D-D177-BCFB-D377DB3E11B1}"/>
          </ac:cxnSpMkLst>
        </pc:cxnChg>
        <pc:cxnChg chg="del mod">
          <ac:chgData name="구본관" userId="098a40a9-425a-405e-8dfa-c2b7fb107c42" providerId="ADAL" clId="{24997CD4-091A-4C3B-9D64-DDB8D805F47C}" dt="2022-11-29T10:20:01.838" v="6" actId="478"/>
          <ac:cxnSpMkLst>
            <pc:docMk/>
            <pc:sldMk cId="1776446635" sldId="2381"/>
            <ac:cxnSpMk id="61" creationId="{85B33AE1-0692-7565-29DA-9A4B03341F24}"/>
          </ac:cxnSpMkLst>
        </pc:cxnChg>
        <pc:cxnChg chg="del mod">
          <ac:chgData name="구본관" userId="098a40a9-425a-405e-8dfa-c2b7fb107c42" providerId="ADAL" clId="{24997CD4-091A-4C3B-9D64-DDB8D805F47C}" dt="2022-11-29T10:20:01.838" v="6" actId="478"/>
          <ac:cxnSpMkLst>
            <pc:docMk/>
            <pc:sldMk cId="1776446635" sldId="2381"/>
            <ac:cxnSpMk id="63" creationId="{DE99795C-F44C-010C-16E6-E7D12E5F1DE3}"/>
          </ac:cxnSpMkLst>
        </pc:cxnChg>
        <pc:cxnChg chg="del mod">
          <ac:chgData name="구본관" userId="098a40a9-425a-405e-8dfa-c2b7fb107c42" providerId="ADAL" clId="{24997CD4-091A-4C3B-9D64-DDB8D805F47C}" dt="2022-11-29T10:20:01.838" v="6" actId="478"/>
          <ac:cxnSpMkLst>
            <pc:docMk/>
            <pc:sldMk cId="1776446635" sldId="2381"/>
            <ac:cxnSpMk id="64" creationId="{20B9BE76-A72F-AEE0-174A-ED0E7CA94A1B}"/>
          </ac:cxnSpMkLst>
        </pc:cxnChg>
        <pc:cxnChg chg="del mod">
          <ac:chgData name="구본관" userId="098a40a9-425a-405e-8dfa-c2b7fb107c42" providerId="ADAL" clId="{24997CD4-091A-4C3B-9D64-DDB8D805F47C}" dt="2022-11-29T10:20:01.838" v="6" actId="478"/>
          <ac:cxnSpMkLst>
            <pc:docMk/>
            <pc:sldMk cId="1776446635" sldId="2381"/>
            <ac:cxnSpMk id="67" creationId="{CD865458-B3D9-F92A-875B-FC074EC68CA3}"/>
          </ac:cxnSpMkLst>
        </pc:cxnChg>
        <pc:cxnChg chg="add mod">
          <ac:chgData name="구본관" userId="098a40a9-425a-405e-8dfa-c2b7fb107c42" providerId="ADAL" clId="{24997CD4-091A-4C3B-9D64-DDB8D805F47C}" dt="2022-11-29T10:37:02.553" v="1081" actId="14100"/>
          <ac:cxnSpMkLst>
            <pc:docMk/>
            <pc:sldMk cId="1776446635" sldId="2381"/>
            <ac:cxnSpMk id="68" creationId="{EC5BB352-2ADB-5EE9-3BFC-68BBF0868EB5}"/>
          </ac:cxnSpMkLst>
        </pc:cxnChg>
        <pc:cxnChg chg="del mod">
          <ac:chgData name="구본관" userId="098a40a9-425a-405e-8dfa-c2b7fb107c42" providerId="ADAL" clId="{24997CD4-091A-4C3B-9D64-DDB8D805F47C}" dt="2022-11-29T10:20:01.838" v="6" actId="478"/>
          <ac:cxnSpMkLst>
            <pc:docMk/>
            <pc:sldMk cId="1776446635" sldId="2381"/>
            <ac:cxnSpMk id="70" creationId="{446618BD-3690-BECE-48FC-C5FF1DE28BAD}"/>
          </ac:cxnSpMkLst>
        </pc:cxnChg>
        <pc:cxnChg chg="del mod">
          <ac:chgData name="구본관" userId="098a40a9-425a-405e-8dfa-c2b7fb107c42" providerId="ADAL" clId="{24997CD4-091A-4C3B-9D64-DDB8D805F47C}" dt="2022-11-29T10:20:01.838" v="6" actId="478"/>
          <ac:cxnSpMkLst>
            <pc:docMk/>
            <pc:sldMk cId="1776446635" sldId="2381"/>
            <ac:cxnSpMk id="73" creationId="{B38AC36A-EA3D-24FF-B25C-7D59275FEFF9}"/>
          </ac:cxnSpMkLst>
        </pc:cxnChg>
        <pc:cxnChg chg="add mod">
          <ac:chgData name="구본관" userId="098a40a9-425a-405e-8dfa-c2b7fb107c42" providerId="ADAL" clId="{24997CD4-091A-4C3B-9D64-DDB8D805F47C}" dt="2022-11-29T10:40:14.432" v="1289" actId="14100"/>
          <ac:cxnSpMkLst>
            <pc:docMk/>
            <pc:sldMk cId="1776446635" sldId="2381"/>
            <ac:cxnSpMk id="75" creationId="{5E65A0C5-171B-1571-864F-AA910EEA0B75}"/>
          </ac:cxnSpMkLst>
        </pc:cxnChg>
        <pc:cxnChg chg="del mod">
          <ac:chgData name="구본관" userId="098a40a9-425a-405e-8dfa-c2b7fb107c42" providerId="ADAL" clId="{24997CD4-091A-4C3B-9D64-DDB8D805F47C}" dt="2022-11-29T10:20:01.838" v="6" actId="478"/>
          <ac:cxnSpMkLst>
            <pc:docMk/>
            <pc:sldMk cId="1776446635" sldId="2381"/>
            <ac:cxnSpMk id="76" creationId="{2ECDA5A8-14FF-A893-5DD4-13F2D9F32336}"/>
          </ac:cxnSpMkLst>
        </pc:cxnChg>
        <pc:cxnChg chg="add mod">
          <ac:chgData name="구본관" userId="098a40a9-425a-405e-8dfa-c2b7fb107c42" providerId="ADAL" clId="{24997CD4-091A-4C3B-9D64-DDB8D805F47C}" dt="2022-11-29T10:38:31.515" v="1117" actId="1035"/>
          <ac:cxnSpMkLst>
            <pc:docMk/>
            <pc:sldMk cId="1776446635" sldId="2381"/>
            <ac:cxnSpMk id="79" creationId="{6F7BF8FD-A4DE-0D34-5C97-B253870E220F}"/>
          </ac:cxnSpMkLst>
        </pc:cxnChg>
        <pc:cxnChg chg="del mod">
          <ac:chgData name="구본관" userId="098a40a9-425a-405e-8dfa-c2b7fb107c42" providerId="ADAL" clId="{24997CD4-091A-4C3B-9D64-DDB8D805F47C}" dt="2022-11-29T10:20:01.838" v="6" actId="478"/>
          <ac:cxnSpMkLst>
            <pc:docMk/>
            <pc:sldMk cId="1776446635" sldId="2381"/>
            <ac:cxnSpMk id="80" creationId="{2C6B8089-FD75-9F41-817D-0A6CF93AFC7A}"/>
          </ac:cxnSpMkLst>
        </pc:cxnChg>
        <pc:cxnChg chg="del mod">
          <ac:chgData name="구본관" userId="098a40a9-425a-405e-8dfa-c2b7fb107c42" providerId="ADAL" clId="{24997CD4-091A-4C3B-9D64-DDB8D805F47C}" dt="2022-11-29T10:20:01.838" v="6" actId="478"/>
          <ac:cxnSpMkLst>
            <pc:docMk/>
            <pc:sldMk cId="1776446635" sldId="2381"/>
            <ac:cxnSpMk id="81" creationId="{E80EEEC5-05D0-C683-1519-180FE2533584}"/>
          </ac:cxnSpMkLst>
        </pc:cxnChg>
        <pc:cxnChg chg="add mod">
          <ac:chgData name="구본관" userId="098a40a9-425a-405e-8dfa-c2b7fb107c42" providerId="ADAL" clId="{24997CD4-091A-4C3B-9D64-DDB8D805F47C}" dt="2022-11-29T10:40:16.976" v="1290" actId="14100"/>
          <ac:cxnSpMkLst>
            <pc:docMk/>
            <pc:sldMk cId="1776446635" sldId="2381"/>
            <ac:cxnSpMk id="82" creationId="{5E553678-6569-D01C-E019-5D3662112BE5}"/>
          </ac:cxnSpMkLst>
        </pc:cxnChg>
        <pc:cxnChg chg="del mod">
          <ac:chgData name="구본관" userId="098a40a9-425a-405e-8dfa-c2b7fb107c42" providerId="ADAL" clId="{24997CD4-091A-4C3B-9D64-DDB8D805F47C}" dt="2022-11-29T10:20:01.838" v="6" actId="478"/>
          <ac:cxnSpMkLst>
            <pc:docMk/>
            <pc:sldMk cId="1776446635" sldId="2381"/>
            <ac:cxnSpMk id="84" creationId="{7B1FA459-2C1F-B8D1-72A6-FB8315A6E964}"/>
          </ac:cxnSpMkLst>
        </pc:cxnChg>
        <pc:cxnChg chg="del">
          <ac:chgData name="구본관" userId="098a40a9-425a-405e-8dfa-c2b7fb107c42" providerId="ADAL" clId="{24997CD4-091A-4C3B-9D64-DDB8D805F47C}" dt="2022-11-29T10:20:01.838" v="6" actId="478"/>
          <ac:cxnSpMkLst>
            <pc:docMk/>
            <pc:sldMk cId="1776446635" sldId="2381"/>
            <ac:cxnSpMk id="87" creationId="{62B2B0A4-6774-5BC7-4785-7EFA7C899FF7}"/>
          </ac:cxnSpMkLst>
        </pc:cxnChg>
        <pc:cxnChg chg="add del mod">
          <ac:chgData name="구본관" userId="098a40a9-425a-405e-8dfa-c2b7fb107c42" providerId="ADAL" clId="{24997CD4-091A-4C3B-9D64-DDB8D805F47C}" dt="2022-11-29T10:33:01.657" v="855" actId="478"/>
          <ac:cxnSpMkLst>
            <pc:docMk/>
            <pc:sldMk cId="1776446635" sldId="2381"/>
            <ac:cxnSpMk id="92" creationId="{EB50A1AE-8445-880B-7401-670140C2227D}"/>
          </ac:cxnSpMkLst>
        </pc:cxnChg>
        <pc:cxnChg chg="add del mod">
          <ac:chgData name="구본관" userId="098a40a9-425a-405e-8dfa-c2b7fb107c42" providerId="ADAL" clId="{24997CD4-091A-4C3B-9D64-DDB8D805F47C}" dt="2022-11-29T10:33:01.977" v="856" actId="478"/>
          <ac:cxnSpMkLst>
            <pc:docMk/>
            <pc:sldMk cId="1776446635" sldId="2381"/>
            <ac:cxnSpMk id="96" creationId="{C511E6C9-1437-E299-5075-D43F46921DD1}"/>
          </ac:cxnSpMkLst>
        </pc:cxnChg>
        <pc:cxnChg chg="add mod">
          <ac:chgData name="구본관" userId="098a40a9-425a-405e-8dfa-c2b7fb107c42" providerId="ADAL" clId="{24997CD4-091A-4C3B-9D64-DDB8D805F47C}" dt="2022-11-29T13:11:11.831" v="5463" actId="208"/>
          <ac:cxnSpMkLst>
            <pc:docMk/>
            <pc:sldMk cId="1776446635" sldId="2381"/>
            <ac:cxnSpMk id="127" creationId="{E07648F9-6919-55A5-8B32-6D3688E0459A}"/>
          </ac:cxnSpMkLst>
        </pc:cxnChg>
      </pc:sldChg>
      <pc:sldChg chg="addSp delSp modSp mod modNotesTx">
        <pc:chgData name="구본관" userId="098a40a9-425a-405e-8dfa-c2b7fb107c42" providerId="ADAL" clId="{24997CD4-091A-4C3B-9D64-DDB8D805F47C}" dt="2022-11-29T12:26:43.331" v="4463" actId="20577"/>
        <pc:sldMkLst>
          <pc:docMk/>
          <pc:sldMk cId="2518929451" sldId="2382"/>
        </pc:sldMkLst>
        <pc:spChg chg="del">
          <ac:chgData name="구본관" userId="098a40a9-425a-405e-8dfa-c2b7fb107c42" providerId="ADAL" clId="{24997CD4-091A-4C3B-9D64-DDB8D805F47C}" dt="2022-11-29T10:43:11.457" v="1431" actId="478"/>
          <ac:spMkLst>
            <pc:docMk/>
            <pc:sldMk cId="2518929451" sldId="2382"/>
            <ac:spMk id="6" creationId="{7E7C3263-6A25-6544-ACD8-FFD206A59823}"/>
          </ac:spMkLst>
        </pc:spChg>
        <pc:spChg chg="del">
          <ac:chgData name="구본관" userId="098a40a9-425a-405e-8dfa-c2b7fb107c42" providerId="ADAL" clId="{24997CD4-091A-4C3B-9D64-DDB8D805F47C}" dt="2022-11-29T10:43:10.162" v="1430" actId="478"/>
          <ac:spMkLst>
            <pc:docMk/>
            <pc:sldMk cId="2518929451" sldId="2382"/>
            <ac:spMk id="7" creationId="{830CF990-C2FD-CE1B-4F4C-AC51E3E6C9DD}"/>
          </ac:spMkLst>
        </pc:spChg>
        <pc:spChg chg="mod">
          <ac:chgData name="구본관" userId="098a40a9-425a-405e-8dfa-c2b7fb107c42" providerId="ADAL" clId="{24997CD4-091A-4C3B-9D64-DDB8D805F47C}" dt="2022-11-29T10:50:34.079" v="2016" actId="1076"/>
          <ac:spMkLst>
            <pc:docMk/>
            <pc:sldMk cId="2518929451" sldId="2382"/>
            <ac:spMk id="8" creationId="{00000000-0000-0000-0000-000000000000}"/>
          </ac:spMkLst>
        </pc:spChg>
        <pc:spChg chg="del">
          <ac:chgData name="구본관" userId="098a40a9-425a-405e-8dfa-c2b7fb107c42" providerId="ADAL" clId="{24997CD4-091A-4C3B-9D64-DDB8D805F47C}" dt="2022-11-29T10:43:15.314" v="1432" actId="478"/>
          <ac:spMkLst>
            <pc:docMk/>
            <pc:sldMk cId="2518929451" sldId="2382"/>
            <ac:spMk id="15" creationId="{D6C5728C-4C92-D740-3505-586B7DF8D08F}"/>
          </ac:spMkLst>
        </pc:spChg>
        <pc:spChg chg="del">
          <ac:chgData name="구본관" userId="098a40a9-425a-405e-8dfa-c2b7fb107c42" providerId="ADAL" clId="{24997CD4-091A-4C3B-9D64-DDB8D805F47C}" dt="2022-11-29T10:43:18.329" v="1434" actId="478"/>
          <ac:spMkLst>
            <pc:docMk/>
            <pc:sldMk cId="2518929451" sldId="2382"/>
            <ac:spMk id="16" creationId="{A87A3796-1FDD-A796-83AE-7B0C1C01D197}"/>
          </ac:spMkLst>
        </pc:spChg>
        <pc:spChg chg="mod">
          <ac:chgData name="구본관" userId="098a40a9-425a-405e-8dfa-c2b7fb107c42" providerId="ADAL" clId="{24997CD4-091A-4C3B-9D64-DDB8D805F47C}" dt="2022-11-29T10:47:46.401" v="1869"/>
          <ac:spMkLst>
            <pc:docMk/>
            <pc:sldMk cId="2518929451" sldId="2382"/>
            <ac:spMk id="28" creationId="{12E1E79E-F2BC-4FBF-F977-96C54A9C7297}"/>
          </ac:spMkLst>
        </pc:spChg>
        <pc:spChg chg="del">
          <ac:chgData name="구본관" userId="098a40a9-425a-405e-8dfa-c2b7fb107c42" providerId="ADAL" clId="{24997CD4-091A-4C3B-9D64-DDB8D805F47C}" dt="2022-11-29T10:43:15.993" v="1433" actId="478"/>
          <ac:spMkLst>
            <pc:docMk/>
            <pc:sldMk cId="2518929451" sldId="2382"/>
            <ac:spMk id="36" creationId="{38B234F8-583C-E8C3-23CF-06EAD66C8BB8}"/>
          </ac:spMkLst>
        </pc:spChg>
        <pc:spChg chg="del">
          <ac:chgData name="구본관" userId="098a40a9-425a-405e-8dfa-c2b7fb107c42" providerId="ADAL" clId="{24997CD4-091A-4C3B-9D64-DDB8D805F47C}" dt="2022-11-29T10:43:18.329" v="1434" actId="478"/>
          <ac:spMkLst>
            <pc:docMk/>
            <pc:sldMk cId="2518929451" sldId="2382"/>
            <ac:spMk id="38" creationId="{3862695E-2CC5-2D98-B780-ED57BA081955}"/>
          </ac:spMkLst>
        </pc:spChg>
        <pc:spChg chg="add mod">
          <ac:chgData name="구본관" userId="098a40a9-425a-405e-8dfa-c2b7fb107c42" providerId="ADAL" clId="{24997CD4-091A-4C3B-9D64-DDB8D805F47C}" dt="2022-11-29T10:51:18.368" v="2155" actId="1076"/>
          <ac:spMkLst>
            <pc:docMk/>
            <pc:sldMk cId="2518929451" sldId="2382"/>
            <ac:spMk id="39" creationId="{52EFA8BC-EAAB-FB01-C6AD-DF7B5669CB88}"/>
          </ac:spMkLst>
        </pc:spChg>
        <pc:spChg chg="add mod">
          <ac:chgData name="구본관" userId="098a40a9-425a-405e-8dfa-c2b7fb107c42" providerId="ADAL" clId="{24997CD4-091A-4C3B-9D64-DDB8D805F47C}" dt="2022-11-29T10:51:30.232" v="2162" actId="1076"/>
          <ac:spMkLst>
            <pc:docMk/>
            <pc:sldMk cId="2518929451" sldId="2382"/>
            <ac:spMk id="43" creationId="{796030AA-A228-33B2-9F91-83D7151931FE}"/>
          </ac:spMkLst>
        </pc:spChg>
        <pc:spChg chg="add del mod">
          <ac:chgData name="구본관" userId="098a40a9-425a-405e-8dfa-c2b7fb107c42" providerId="ADAL" clId="{24997CD4-091A-4C3B-9D64-DDB8D805F47C}" dt="2022-11-29T10:51:26.905" v="2160" actId="478"/>
          <ac:spMkLst>
            <pc:docMk/>
            <pc:sldMk cId="2518929451" sldId="2382"/>
            <ac:spMk id="45" creationId="{EFCA753A-92F1-872F-69C2-95CE418BEBE8}"/>
          </ac:spMkLst>
        </pc:spChg>
        <pc:spChg chg="add mod">
          <ac:chgData name="구본관" userId="098a40a9-425a-405e-8dfa-c2b7fb107c42" providerId="ADAL" clId="{24997CD4-091A-4C3B-9D64-DDB8D805F47C}" dt="2022-11-29T10:52:17.975" v="2225" actId="1076"/>
          <ac:spMkLst>
            <pc:docMk/>
            <pc:sldMk cId="2518929451" sldId="2382"/>
            <ac:spMk id="49" creationId="{430C552B-F962-0835-2D54-98C9859931AC}"/>
          </ac:spMkLst>
        </pc:spChg>
        <pc:spChg chg="add mod">
          <ac:chgData name="구본관" userId="098a40a9-425a-405e-8dfa-c2b7fb107c42" providerId="ADAL" clId="{24997CD4-091A-4C3B-9D64-DDB8D805F47C}" dt="2022-11-29T10:52:34.311" v="2228" actId="1076"/>
          <ac:spMkLst>
            <pc:docMk/>
            <pc:sldMk cId="2518929451" sldId="2382"/>
            <ac:spMk id="50" creationId="{E957F476-9337-EFE9-B929-47F7025F9D2B}"/>
          </ac:spMkLst>
        </pc:spChg>
        <pc:spChg chg="del">
          <ac:chgData name="구본관" userId="098a40a9-425a-405e-8dfa-c2b7fb107c42" providerId="ADAL" clId="{24997CD4-091A-4C3B-9D64-DDB8D805F47C}" dt="2022-11-29T10:43:18.329" v="1434" actId="478"/>
          <ac:spMkLst>
            <pc:docMk/>
            <pc:sldMk cId="2518929451" sldId="2382"/>
            <ac:spMk id="107" creationId="{21139A07-9E47-FB08-FABC-ABF90A9C3605}"/>
          </ac:spMkLst>
        </pc:spChg>
        <pc:spChg chg="del">
          <ac:chgData name="구본관" userId="098a40a9-425a-405e-8dfa-c2b7fb107c42" providerId="ADAL" clId="{24997CD4-091A-4C3B-9D64-DDB8D805F47C}" dt="2022-11-29T10:43:18.329" v="1434" actId="478"/>
          <ac:spMkLst>
            <pc:docMk/>
            <pc:sldMk cId="2518929451" sldId="2382"/>
            <ac:spMk id="109" creationId="{1F6E7F9E-3976-5ED1-4010-F880219B2944}"/>
          </ac:spMkLst>
        </pc:spChg>
        <pc:spChg chg="del">
          <ac:chgData name="구본관" userId="098a40a9-425a-405e-8dfa-c2b7fb107c42" providerId="ADAL" clId="{24997CD4-091A-4C3B-9D64-DDB8D805F47C}" dt="2022-11-29T10:43:18.329" v="1434" actId="478"/>
          <ac:spMkLst>
            <pc:docMk/>
            <pc:sldMk cId="2518929451" sldId="2382"/>
            <ac:spMk id="110" creationId="{AD0D6E55-A9B9-9B2A-447A-CE80D06E72D2}"/>
          </ac:spMkLst>
        </pc:spChg>
        <pc:spChg chg="del">
          <ac:chgData name="구본관" userId="098a40a9-425a-405e-8dfa-c2b7fb107c42" providerId="ADAL" clId="{24997CD4-091A-4C3B-9D64-DDB8D805F47C}" dt="2022-11-29T10:43:18.329" v="1434" actId="478"/>
          <ac:spMkLst>
            <pc:docMk/>
            <pc:sldMk cId="2518929451" sldId="2382"/>
            <ac:spMk id="116" creationId="{DBAD64C5-C03D-0978-3E01-D006F86BA869}"/>
          </ac:spMkLst>
        </pc:spChg>
        <pc:spChg chg="del">
          <ac:chgData name="구본관" userId="098a40a9-425a-405e-8dfa-c2b7fb107c42" providerId="ADAL" clId="{24997CD4-091A-4C3B-9D64-DDB8D805F47C}" dt="2022-11-29T10:43:18.329" v="1434" actId="478"/>
          <ac:spMkLst>
            <pc:docMk/>
            <pc:sldMk cId="2518929451" sldId="2382"/>
            <ac:spMk id="117" creationId="{38ADCD3A-EB13-45DB-ACB1-371CF700BD88}"/>
          </ac:spMkLst>
        </pc:spChg>
        <pc:picChg chg="del">
          <ac:chgData name="구본관" userId="098a40a9-425a-405e-8dfa-c2b7fb107c42" providerId="ADAL" clId="{24997CD4-091A-4C3B-9D64-DDB8D805F47C}" dt="2022-11-29T10:43:08.088" v="1428" actId="478"/>
          <ac:picMkLst>
            <pc:docMk/>
            <pc:sldMk cId="2518929451" sldId="2382"/>
            <ac:picMk id="3" creationId="{28C3C693-6319-64A5-39FB-D7644F5DE9B8}"/>
          </ac:picMkLst>
        </pc:picChg>
        <pc:picChg chg="add mod">
          <ac:chgData name="구본관" userId="098a40a9-425a-405e-8dfa-c2b7fb107c42" providerId="ADAL" clId="{24997CD4-091A-4C3B-9D64-DDB8D805F47C}" dt="2022-11-29T10:48:33.752" v="1884" actId="1076"/>
          <ac:picMkLst>
            <pc:docMk/>
            <pc:sldMk cId="2518929451" sldId="2382"/>
            <ac:picMk id="4" creationId="{319D5FA6-EA43-6281-AAD0-155680E6BDE9}"/>
          </ac:picMkLst>
        </pc:picChg>
        <pc:picChg chg="del">
          <ac:chgData name="구본관" userId="098a40a9-425a-405e-8dfa-c2b7fb107c42" providerId="ADAL" clId="{24997CD4-091A-4C3B-9D64-DDB8D805F47C}" dt="2022-11-29T10:43:08.904" v="1429" actId="478"/>
          <ac:picMkLst>
            <pc:docMk/>
            <pc:sldMk cId="2518929451" sldId="2382"/>
            <ac:picMk id="5" creationId="{BA275CCB-0860-ABF6-F29E-9D385F76BD11}"/>
          </ac:picMkLst>
        </pc:picChg>
        <pc:picChg chg="add mod ord">
          <ac:chgData name="구본관" userId="098a40a9-425a-405e-8dfa-c2b7fb107c42" providerId="ADAL" clId="{24997CD4-091A-4C3B-9D64-DDB8D805F47C}" dt="2022-11-29T10:47:58.448" v="1873" actId="1076"/>
          <ac:picMkLst>
            <pc:docMk/>
            <pc:sldMk cId="2518929451" sldId="2382"/>
            <ac:picMk id="19" creationId="{FC33A346-3FCC-CD54-6D9E-1F949789DC21}"/>
          </ac:picMkLst>
        </pc:picChg>
        <pc:picChg chg="add mod">
          <ac:chgData name="구본관" userId="098a40a9-425a-405e-8dfa-c2b7fb107c42" providerId="ADAL" clId="{24997CD4-091A-4C3B-9D64-DDB8D805F47C}" dt="2022-11-29T10:48:03.016" v="1874" actId="1076"/>
          <ac:picMkLst>
            <pc:docMk/>
            <pc:sldMk cId="2518929451" sldId="2382"/>
            <ac:picMk id="25" creationId="{2016BFAC-50FD-F437-53E0-E98A4F0E0106}"/>
          </ac:picMkLst>
        </pc:picChg>
        <pc:cxnChg chg="del mod">
          <ac:chgData name="구본관" userId="098a40a9-425a-405e-8dfa-c2b7fb107c42" providerId="ADAL" clId="{24997CD4-091A-4C3B-9D64-DDB8D805F47C}" dt="2022-11-29T10:43:18.329" v="1434" actId="478"/>
          <ac:cxnSpMkLst>
            <pc:docMk/>
            <pc:sldMk cId="2518929451" sldId="2382"/>
            <ac:cxnSpMk id="17" creationId="{EB9DC48C-B288-C688-EFE3-5F69E5204634}"/>
          </ac:cxnSpMkLst>
        </pc:cxnChg>
        <pc:cxnChg chg="del">
          <ac:chgData name="구본관" userId="098a40a9-425a-405e-8dfa-c2b7fb107c42" providerId="ADAL" clId="{24997CD4-091A-4C3B-9D64-DDB8D805F47C}" dt="2022-11-29T10:43:18.329" v="1434" actId="478"/>
          <ac:cxnSpMkLst>
            <pc:docMk/>
            <pc:sldMk cId="2518929451" sldId="2382"/>
            <ac:cxnSpMk id="20" creationId="{55E7A58C-6A03-4611-A74E-AF5A51045587}"/>
          </ac:cxnSpMkLst>
        </pc:cxnChg>
        <pc:cxnChg chg="del mod">
          <ac:chgData name="구본관" userId="098a40a9-425a-405e-8dfa-c2b7fb107c42" providerId="ADAL" clId="{24997CD4-091A-4C3B-9D64-DDB8D805F47C}" dt="2022-11-29T10:43:18.329" v="1434" actId="478"/>
          <ac:cxnSpMkLst>
            <pc:docMk/>
            <pc:sldMk cId="2518929451" sldId="2382"/>
            <ac:cxnSpMk id="26" creationId="{C00EE249-8FAB-3708-5607-23C4DD6C14D6}"/>
          </ac:cxnSpMkLst>
        </pc:cxnChg>
        <pc:cxnChg chg="add mod">
          <ac:chgData name="구본관" userId="098a40a9-425a-405e-8dfa-c2b7fb107c42" providerId="ADAL" clId="{24997CD4-091A-4C3B-9D64-DDB8D805F47C}" dt="2022-11-29T10:52:29.734" v="2226" actId="13822"/>
          <ac:cxnSpMkLst>
            <pc:docMk/>
            <pc:sldMk cId="2518929451" sldId="2382"/>
            <ac:cxnSpMk id="27" creationId="{B6729E0C-6D0E-2EBF-22D5-28F50C50F92F}"/>
          </ac:cxnSpMkLst>
        </pc:cxnChg>
        <pc:cxnChg chg="del mod">
          <ac:chgData name="구본관" userId="098a40a9-425a-405e-8dfa-c2b7fb107c42" providerId="ADAL" clId="{24997CD4-091A-4C3B-9D64-DDB8D805F47C}" dt="2022-11-29T10:43:18.329" v="1434" actId="478"/>
          <ac:cxnSpMkLst>
            <pc:docMk/>
            <pc:sldMk cId="2518929451" sldId="2382"/>
            <ac:cxnSpMk id="31" creationId="{50FB3B74-3E54-2AA7-C484-4B5ACDCA39FB}"/>
          </ac:cxnSpMkLst>
        </pc:cxnChg>
        <pc:cxnChg chg="add mod">
          <ac:chgData name="구본관" userId="098a40a9-425a-405e-8dfa-c2b7fb107c42" providerId="ADAL" clId="{24997CD4-091A-4C3B-9D64-DDB8D805F47C}" dt="2022-11-29T10:52:31.681" v="2227" actId="13822"/>
          <ac:cxnSpMkLst>
            <pc:docMk/>
            <pc:sldMk cId="2518929451" sldId="2382"/>
            <ac:cxnSpMk id="32" creationId="{CB123CB3-356C-F6F8-D22D-085C4716E655}"/>
          </ac:cxnSpMkLst>
        </pc:cxnChg>
        <pc:cxnChg chg="add mod">
          <ac:chgData name="구본관" userId="098a40a9-425a-405e-8dfa-c2b7fb107c42" providerId="ADAL" clId="{24997CD4-091A-4C3B-9D64-DDB8D805F47C}" dt="2022-11-29T10:51:22.498" v="2157" actId="13822"/>
          <ac:cxnSpMkLst>
            <pc:docMk/>
            <pc:sldMk cId="2518929451" sldId="2382"/>
            <ac:cxnSpMk id="40" creationId="{18E4F62D-BA9F-1A41-CA01-ACF75DED78A4}"/>
          </ac:cxnSpMkLst>
        </pc:cxnChg>
        <pc:cxnChg chg="add mod">
          <ac:chgData name="구본관" userId="098a40a9-425a-405e-8dfa-c2b7fb107c42" providerId="ADAL" clId="{24997CD4-091A-4C3B-9D64-DDB8D805F47C}" dt="2022-11-29T10:51:35.015" v="2165" actId="14100"/>
          <ac:cxnSpMkLst>
            <pc:docMk/>
            <pc:sldMk cId="2518929451" sldId="2382"/>
            <ac:cxnSpMk id="46" creationId="{750B2484-F18B-0FE9-83C6-947C5B14AE4E}"/>
          </ac:cxnSpMkLst>
        </pc:cxnChg>
        <pc:cxnChg chg="del mod">
          <ac:chgData name="구본관" userId="098a40a9-425a-405e-8dfa-c2b7fb107c42" providerId="ADAL" clId="{24997CD4-091A-4C3B-9D64-DDB8D805F47C}" dt="2022-11-29T10:43:18.329" v="1434" actId="478"/>
          <ac:cxnSpMkLst>
            <pc:docMk/>
            <pc:sldMk cId="2518929451" sldId="2382"/>
            <ac:cxnSpMk id="68" creationId="{EC5BB352-2ADB-5EE9-3BFC-68BBF0868EB5}"/>
          </ac:cxnSpMkLst>
        </pc:cxnChg>
        <pc:cxnChg chg="del mod">
          <ac:chgData name="구본관" userId="098a40a9-425a-405e-8dfa-c2b7fb107c42" providerId="ADAL" clId="{24997CD4-091A-4C3B-9D64-DDB8D805F47C}" dt="2022-11-29T10:43:18.329" v="1434" actId="478"/>
          <ac:cxnSpMkLst>
            <pc:docMk/>
            <pc:sldMk cId="2518929451" sldId="2382"/>
            <ac:cxnSpMk id="75" creationId="{5E65A0C5-171B-1571-864F-AA910EEA0B75}"/>
          </ac:cxnSpMkLst>
        </pc:cxnChg>
        <pc:cxnChg chg="del mod">
          <ac:chgData name="구본관" userId="098a40a9-425a-405e-8dfa-c2b7fb107c42" providerId="ADAL" clId="{24997CD4-091A-4C3B-9D64-DDB8D805F47C}" dt="2022-11-29T10:43:18.329" v="1434" actId="478"/>
          <ac:cxnSpMkLst>
            <pc:docMk/>
            <pc:sldMk cId="2518929451" sldId="2382"/>
            <ac:cxnSpMk id="79" creationId="{6F7BF8FD-A4DE-0D34-5C97-B253870E220F}"/>
          </ac:cxnSpMkLst>
        </pc:cxnChg>
        <pc:cxnChg chg="del mod">
          <ac:chgData name="구본관" userId="098a40a9-425a-405e-8dfa-c2b7fb107c42" providerId="ADAL" clId="{24997CD4-091A-4C3B-9D64-DDB8D805F47C}" dt="2022-11-29T10:43:18.329" v="1434" actId="478"/>
          <ac:cxnSpMkLst>
            <pc:docMk/>
            <pc:sldMk cId="2518929451" sldId="2382"/>
            <ac:cxnSpMk id="82" creationId="{5E553678-6569-D01C-E019-5D3662112BE5}"/>
          </ac:cxnSpMkLst>
        </pc:cxnChg>
      </pc:sldChg>
      <pc:sldChg chg="delSp modSp add del mod setBg">
        <pc:chgData name="구본관" userId="098a40a9-425a-405e-8dfa-c2b7fb107c42" providerId="ADAL" clId="{24997CD4-091A-4C3B-9D64-DDB8D805F47C}" dt="2022-11-29T11:35:00.798" v="2607" actId="47"/>
        <pc:sldMkLst>
          <pc:docMk/>
          <pc:sldMk cId="1067282507" sldId="2383"/>
        </pc:sldMkLst>
        <pc:spChg chg="del">
          <ac:chgData name="구본관" userId="098a40a9-425a-405e-8dfa-c2b7fb107c42" providerId="ADAL" clId="{24997CD4-091A-4C3B-9D64-DDB8D805F47C}" dt="2022-11-29T11:34:53.080" v="2604" actId="478"/>
          <ac:spMkLst>
            <pc:docMk/>
            <pc:sldMk cId="1067282507" sldId="2383"/>
            <ac:spMk id="7" creationId="{C88BEBEC-676A-85C8-FE69-E2C21931A958}"/>
          </ac:spMkLst>
        </pc:spChg>
        <pc:spChg chg="del">
          <ac:chgData name="구본관" userId="098a40a9-425a-405e-8dfa-c2b7fb107c42" providerId="ADAL" clId="{24997CD4-091A-4C3B-9D64-DDB8D805F47C}" dt="2022-11-29T11:34:53.080" v="2604" actId="478"/>
          <ac:spMkLst>
            <pc:docMk/>
            <pc:sldMk cId="1067282507" sldId="2383"/>
            <ac:spMk id="8" creationId="{0EBA177A-CF37-5622-2C53-6E25B506EF1F}"/>
          </ac:spMkLst>
        </pc:spChg>
        <pc:spChg chg="del">
          <ac:chgData name="구본관" userId="098a40a9-425a-405e-8dfa-c2b7fb107c42" providerId="ADAL" clId="{24997CD4-091A-4C3B-9D64-DDB8D805F47C}" dt="2022-11-29T11:34:53.080" v="2604" actId="478"/>
          <ac:spMkLst>
            <pc:docMk/>
            <pc:sldMk cId="1067282507" sldId="2383"/>
            <ac:spMk id="9" creationId="{2F9BEF6B-708D-4C2D-AD08-4F3F657F1C5E}"/>
          </ac:spMkLst>
        </pc:spChg>
        <pc:spChg chg="del">
          <ac:chgData name="구본관" userId="098a40a9-425a-405e-8dfa-c2b7fb107c42" providerId="ADAL" clId="{24997CD4-091A-4C3B-9D64-DDB8D805F47C}" dt="2022-11-29T11:34:53.080" v="2604" actId="478"/>
          <ac:spMkLst>
            <pc:docMk/>
            <pc:sldMk cId="1067282507" sldId="2383"/>
            <ac:spMk id="10" creationId="{CE6A5D5D-3ECD-8846-8C12-9DE79467CFAE}"/>
          </ac:spMkLst>
        </pc:spChg>
        <pc:spChg chg="del">
          <ac:chgData name="구본관" userId="098a40a9-425a-405e-8dfa-c2b7fb107c42" providerId="ADAL" clId="{24997CD4-091A-4C3B-9D64-DDB8D805F47C}" dt="2022-11-29T11:34:53.080" v="2604" actId="478"/>
          <ac:spMkLst>
            <pc:docMk/>
            <pc:sldMk cId="1067282507" sldId="2383"/>
            <ac:spMk id="12" creationId="{AB93AD15-A593-7982-C624-3CCBBF2B6CFD}"/>
          </ac:spMkLst>
        </pc:spChg>
        <pc:spChg chg="del">
          <ac:chgData name="구본관" userId="098a40a9-425a-405e-8dfa-c2b7fb107c42" providerId="ADAL" clId="{24997CD4-091A-4C3B-9D64-DDB8D805F47C}" dt="2022-11-29T11:34:53.080" v="2604" actId="478"/>
          <ac:spMkLst>
            <pc:docMk/>
            <pc:sldMk cId="1067282507" sldId="2383"/>
            <ac:spMk id="14" creationId="{F6C8381D-9790-D656-482F-41D89B76D756}"/>
          </ac:spMkLst>
        </pc:spChg>
        <pc:spChg chg="del">
          <ac:chgData name="구본관" userId="098a40a9-425a-405e-8dfa-c2b7fb107c42" providerId="ADAL" clId="{24997CD4-091A-4C3B-9D64-DDB8D805F47C}" dt="2022-11-29T11:34:53.080" v="2604" actId="478"/>
          <ac:spMkLst>
            <pc:docMk/>
            <pc:sldMk cId="1067282507" sldId="2383"/>
            <ac:spMk id="15" creationId="{49E1CD6F-CB5B-9878-A9AD-8CD6E37764AC}"/>
          </ac:spMkLst>
        </pc:spChg>
        <pc:spChg chg="del">
          <ac:chgData name="구본관" userId="098a40a9-425a-405e-8dfa-c2b7fb107c42" providerId="ADAL" clId="{24997CD4-091A-4C3B-9D64-DDB8D805F47C}" dt="2022-11-29T11:34:53.080" v="2604" actId="478"/>
          <ac:spMkLst>
            <pc:docMk/>
            <pc:sldMk cId="1067282507" sldId="2383"/>
            <ac:spMk id="18" creationId="{F81B9ACD-B98A-353C-D877-C2728E150167}"/>
          </ac:spMkLst>
        </pc:spChg>
        <pc:spChg chg="del">
          <ac:chgData name="구본관" userId="098a40a9-425a-405e-8dfa-c2b7fb107c42" providerId="ADAL" clId="{24997CD4-091A-4C3B-9D64-DDB8D805F47C}" dt="2022-11-29T11:34:53.080" v="2604" actId="478"/>
          <ac:spMkLst>
            <pc:docMk/>
            <pc:sldMk cId="1067282507" sldId="2383"/>
            <ac:spMk id="28" creationId="{CFEA6493-D537-F262-4D3E-082EBE406283}"/>
          </ac:spMkLst>
        </pc:spChg>
        <pc:spChg chg="del">
          <ac:chgData name="구본관" userId="098a40a9-425a-405e-8dfa-c2b7fb107c42" providerId="ADAL" clId="{24997CD4-091A-4C3B-9D64-DDB8D805F47C}" dt="2022-11-29T11:34:53.080" v="2604" actId="478"/>
          <ac:spMkLst>
            <pc:docMk/>
            <pc:sldMk cId="1067282507" sldId="2383"/>
            <ac:spMk id="35" creationId="{1C9BBDB3-CD82-DE69-3515-7F6ABF939A29}"/>
          </ac:spMkLst>
        </pc:spChg>
        <pc:spChg chg="del">
          <ac:chgData name="구본관" userId="098a40a9-425a-405e-8dfa-c2b7fb107c42" providerId="ADAL" clId="{24997CD4-091A-4C3B-9D64-DDB8D805F47C}" dt="2022-11-29T11:34:53.080" v="2604" actId="478"/>
          <ac:spMkLst>
            <pc:docMk/>
            <pc:sldMk cId="1067282507" sldId="2383"/>
            <ac:spMk id="40" creationId="{B5936939-D437-EFD3-415F-563493D4EA08}"/>
          </ac:spMkLst>
        </pc:spChg>
        <pc:spChg chg="del">
          <ac:chgData name="구본관" userId="098a40a9-425a-405e-8dfa-c2b7fb107c42" providerId="ADAL" clId="{24997CD4-091A-4C3B-9D64-DDB8D805F47C}" dt="2022-11-29T11:34:53.080" v="2604" actId="478"/>
          <ac:spMkLst>
            <pc:docMk/>
            <pc:sldMk cId="1067282507" sldId="2383"/>
            <ac:spMk id="44" creationId="{97DB0416-9946-9FEA-7981-FB03F61A9BCD}"/>
          </ac:spMkLst>
        </pc:spChg>
        <pc:spChg chg="del">
          <ac:chgData name="구본관" userId="098a40a9-425a-405e-8dfa-c2b7fb107c42" providerId="ADAL" clId="{24997CD4-091A-4C3B-9D64-DDB8D805F47C}" dt="2022-11-29T11:34:53.080" v="2604" actId="478"/>
          <ac:spMkLst>
            <pc:docMk/>
            <pc:sldMk cId="1067282507" sldId="2383"/>
            <ac:spMk id="45" creationId="{98DCE197-3F81-5BC9-ADFA-C003CAC0C1C5}"/>
          </ac:spMkLst>
        </pc:spChg>
        <pc:picChg chg="del">
          <ac:chgData name="구본관" userId="098a40a9-425a-405e-8dfa-c2b7fb107c42" providerId="ADAL" clId="{24997CD4-091A-4C3B-9D64-DDB8D805F47C}" dt="2022-11-29T11:34:53.080" v="2604" actId="478"/>
          <ac:picMkLst>
            <pc:docMk/>
            <pc:sldMk cId="1067282507" sldId="2383"/>
            <ac:picMk id="55" creationId="{8210541B-CA4D-9307-365F-2647DF1A7D5D}"/>
          </ac:picMkLst>
        </pc:picChg>
        <pc:cxnChg chg="del mod">
          <ac:chgData name="구본관" userId="098a40a9-425a-405e-8dfa-c2b7fb107c42" providerId="ADAL" clId="{24997CD4-091A-4C3B-9D64-DDB8D805F47C}" dt="2022-11-29T11:34:53.080" v="2604" actId="478"/>
          <ac:cxnSpMkLst>
            <pc:docMk/>
            <pc:sldMk cId="1067282507" sldId="2383"/>
            <ac:cxnSpMk id="19" creationId="{D8D06E52-DF00-8B36-8073-095C784845A0}"/>
          </ac:cxnSpMkLst>
        </pc:cxnChg>
        <pc:cxnChg chg="del mod">
          <ac:chgData name="구본관" userId="098a40a9-425a-405e-8dfa-c2b7fb107c42" providerId="ADAL" clId="{24997CD4-091A-4C3B-9D64-DDB8D805F47C}" dt="2022-11-29T11:34:53.080" v="2604" actId="478"/>
          <ac:cxnSpMkLst>
            <pc:docMk/>
            <pc:sldMk cId="1067282507" sldId="2383"/>
            <ac:cxnSpMk id="22" creationId="{3967E528-D80A-10C8-E88D-4DC38F12272E}"/>
          </ac:cxnSpMkLst>
        </pc:cxnChg>
        <pc:cxnChg chg="del mod">
          <ac:chgData name="구본관" userId="098a40a9-425a-405e-8dfa-c2b7fb107c42" providerId="ADAL" clId="{24997CD4-091A-4C3B-9D64-DDB8D805F47C}" dt="2022-11-29T11:34:53.080" v="2604" actId="478"/>
          <ac:cxnSpMkLst>
            <pc:docMk/>
            <pc:sldMk cId="1067282507" sldId="2383"/>
            <ac:cxnSpMk id="25" creationId="{80375180-949A-9852-DBDB-EC12623A098A}"/>
          </ac:cxnSpMkLst>
        </pc:cxnChg>
        <pc:cxnChg chg="del mod">
          <ac:chgData name="구본관" userId="098a40a9-425a-405e-8dfa-c2b7fb107c42" providerId="ADAL" clId="{24997CD4-091A-4C3B-9D64-DDB8D805F47C}" dt="2022-11-29T11:34:53.080" v="2604" actId="478"/>
          <ac:cxnSpMkLst>
            <pc:docMk/>
            <pc:sldMk cId="1067282507" sldId="2383"/>
            <ac:cxnSpMk id="29" creationId="{1483DF01-4A8C-B5CF-BF72-73FADC4091D5}"/>
          </ac:cxnSpMkLst>
        </pc:cxnChg>
        <pc:cxnChg chg="del mod">
          <ac:chgData name="구본관" userId="098a40a9-425a-405e-8dfa-c2b7fb107c42" providerId="ADAL" clId="{24997CD4-091A-4C3B-9D64-DDB8D805F47C}" dt="2022-11-29T11:34:53.080" v="2604" actId="478"/>
          <ac:cxnSpMkLst>
            <pc:docMk/>
            <pc:sldMk cId="1067282507" sldId="2383"/>
            <ac:cxnSpMk id="36" creationId="{6253BF01-919D-9FAD-2E67-047DEFE6248E}"/>
          </ac:cxnSpMkLst>
        </pc:cxnChg>
        <pc:cxnChg chg="del">
          <ac:chgData name="구본관" userId="098a40a9-425a-405e-8dfa-c2b7fb107c42" providerId="ADAL" clId="{24997CD4-091A-4C3B-9D64-DDB8D805F47C}" dt="2022-11-29T11:34:53.080" v="2604" actId="478"/>
          <ac:cxnSpMkLst>
            <pc:docMk/>
            <pc:sldMk cId="1067282507" sldId="2383"/>
            <ac:cxnSpMk id="41" creationId="{DC2E19C1-71D7-EF77-3567-9CB5D3101620}"/>
          </ac:cxnSpMkLst>
        </pc:cxnChg>
      </pc:sldChg>
      <pc:sldChg chg="addSp delSp modSp mod">
        <pc:chgData name="구본관" userId="098a40a9-425a-405e-8dfa-c2b7fb107c42" providerId="ADAL" clId="{24997CD4-091A-4C3B-9D64-DDB8D805F47C}" dt="2022-11-29T12:18:24.201" v="4377" actId="1076"/>
        <pc:sldMkLst>
          <pc:docMk/>
          <pc:sldMk cId="2279315364" sldId="2383"/>
        </pc:sldMkLst>
        <pc:spChg chg="del">
          <ac:chgData name="구본관" userId="098a40a9-425a-405e-8dfa-c2b7fb107c42" providerId="ADAL" clId="{24997CD4-091A-4C3B-9D64-DDB8D805F47C}" dt="2022-11-29T12:13:07.771" v="3763" actId="478"/>
          <ac:spMkLst>
            <pc:docMk/>
            <pc:sldMk cId="2279315364" sldId="2383"/>
            <ac:spMk id="6" creationId="{18B9565A-3333-5B98-8077-EB6A9C1116BC}"/>
          </ac:spMkLst>
        </pc:spChg>
        <pc:spChg chg="add mod">
          <ac:chgData name="구본관" userId="098a40a9-425a-405e-8dfa-c2b7fb107c42" providerId="ADAL" clId="{24997CD4-091A-4C3B-9D64-DDB8D805F47C}" dt="2022-11-29T12:17:16.379" v="4335" actId="1036"/>
          <ac:spMkLst>
            <pc:docMk/>
            <pc:sldMk cId="2279315364" sldId="2383"/>
            <ac:spMk id="10" creationId="{E369DE68-E9D5-5B08-A054-6F9E894B3881}"/>
          </ac:spMkLst>
        </pc:spChg>
        <pc:spChg chg="add mod">
          <ac:chgData name="구본관" userId="098a40a9-425a-405e-8dfa-c2b7fb107c42" providerId="ADAL" clId="{24997CD4-091A-4C3B-9D64-DDB8D805F47C}" dt="2022-11-29T12:17:58.476" v="4370" actId="20577"/>
          <ac:spMkLst>
            <pc:docMk/>
            <pc:sldMk cId="2279315364" sldId="2383"/>
            <ac:spMk id="11" creationId="{FE22BCC9-C566-8A8F-DB9A-B80DCDEC0DDC}"/>
          </ac:spMkLst>
        </pc:spChg>
        <pc:spChg chg="add mod">
          <ac:chgData name="구본관" userId="098a40a9-425a-405e-8dfa-c2b7fb107c42" providerId="ADAL" clId="{24997CD4-091A-4C3B-9D64-DDB8D805F47C}" dt="2022-11-29T12:17:16.379" v="4335" actId="1036"/>
          <ac:spMkLst>
            <pc:docMk/>
            <pc:sldMk cId="2279315364" sldId="2383"/>
            <ac:spMk id="12" creationId="{D9A042B9-836A-66EF-663C-F50966323181}"/>
          </ac:spMkLst>
        </pc:spChg>
        <pc:spChg chg="add del mod">
          <ac:chgData name="구본관" userId="098a40a9-425a-405e-8dfa-c2b7fb107c42" providerId="ADAL" clId="{24997CD4-091A-4C3B-9D64-DDB8D805F47C}" dt="2022-11-29T12:15:38.261" v="4018"/>
          <ac:spMkLst>
            <pc:docMk/>
            <pc:sldMk cId="2279315364" sldId="2383"/>
            <ac:spMk id="13" creationId="{531DA35C-8811-62F4-22BA-AAD504F40292}"/>
          </ac:spMkLst>
        </pc:spChg>
        <pc:spChg chg="add mod">
          <ac:chgData name="구본관" userId="098a40a9-425a-405e-8dfa-c2b7fb107c42" providerId="ADAL" clId="{24997CD4-091A-4C3B-9D64-DDB8D805F47C}" dt="2022-11-29T12:17:47.651" v="4368" actId="122"/>
          <ac:spMkLst>
            <pc:docMk/>
            <pc:sldMk cId="2279315364" sldId="2383"/>
            <ac:spMk id="21" creationId="{1A163DF0-4FC6-CCCA-14F9-85F2A3FDA434}"/>
          </ac:spMkLst>
        </pc:spChg>
        <pc:spChg chg="mod">
          <ac:chgData name="구본관" userId="098a40a9-425a-405e-8dfa-c2b7fb107c42" providerId="ADAL" clId="{24997CD4-091A-4C3B-9D64-DDB8D805F47C}" dt="2022-11-29T12:13:05.771" v="3761"/>
          <ac:spMkLst>
            <pc:docMk/>
            <pc:sldMk cId="2279315364" sldId="2383"/>
            <ac:spMk id="106" creationId="{D5C14B2D-B2CD-2542-A904-566F133D60B7}"/>
          </ac:spMkLst>
        </pc:spChg>
        <pc:picChg chg="add mod">
          <ac:chgData name="구본관" userId="098a40a9-425a-405e-8dfa-c2b7fb107c42" providerId="ADAL" clId="{24997CD4-091A-4C3B-9D64-DDB8D805F47C}" dt="2022-11-29T12:18:17.106" v="4373" actId="1076"/>
          <ac:picMkLst>
            <pc:docMk/>
            <pc:sldMk cId="2279315364" sldId="2383"/>
            <ac:picMk id="3" creationId="{18C0F77A-C56D-6D1E-5F86-EDDBD1C3492A}"/>
          </ac:picMkLst>
        </pc:picChg>
        <pc:picChg chg="del">
          <ac:chgData name="구본관" userId="098a40a9-425a-405e-8dfa-c2b7fb107c42" providerId="ADAL" clId="{24997CD4-091A-4C3B-9D64-DDB8D805F47C}" dt="2022-11-29T12:13:06.075" v="3762" actId="478"/>
          <ac:picMkLst>
            <pc:docMk/>
            <pc:sldMk cId="2279315364" sldId="2383"/>
            <ac:picMk id="4" creationId="{CBC70D40-1B67-2D19-848C-CCED1BF942AC}"/>
          </ac:picMkLst>
        </pc:picChg>
        <pc:picChg chg="add mod">
          <ac:chgData name="구본관" userId="098a40a9-425a-405e-8dfa-c2b7fb107c42" providerId="ADAL" clId="{24997CD4-091A-4C3B-9D64-DDB8D805F47C}" dt="2022-11-29T12:18:20.553" v="4376" actId="1076"/>
          <ac:picMkLst>
            <pc:docMk/>
            <pc:sldMk cId="2279315364" sldId="2383"/>
            <ac:picMk id="7" creationId="{7BE025D8-AFB8-99CC-DD4A-781058E86A04}"/>
          </ac:picMkLst>
        </pc:picChg>
        <pc:picChg chg="add mod">
          <ac:chgData name="구본관" userId="098a40a9-425a-405e-8dfa-c2b7fb107c42" providerId="ADAL" clId="{24997CD4-091A-4C3B-9D64-DDB8D805F47C}" dt="2022-11-29T12:18:24.201" v="4377" actId="1076"/>
          <ac:picMkLst>
            <pc:docMk/>
            <pc:sldMk cId="2279315364" sldId="2383"/>
            <ac:picMk id="9" creationId="{9E7E7509-00F0-B14D-18B4-FE8998C829E4}"/>
          </ac:picMkLst>
        </pc:picChg>
        <pc:cxnChg chg="add mod">
          <ac:chgData name="구본관" userId="098a40a9-425a-405e-8dfa-c2b7fb107c42" providerId="ADAL" clId="{24997CD4-091A-4C3B-9D64-DDB8D805F47C}" dt="2022-11-29T12:18:20.553" v="4376" actId="1076"/>
          <ac:cxnSpMkLst>
            <pc:docMk/>
            <pc:sldMk cId="2279315364" sldId="2383"/>
            <ac:cxnSpMk id="14" creationId="{F284F47D-CCAD-6244-9974-4243175CAA9A}"/>
          </ac:cxnSpMkLst>
        </pc:cxnChg>
        <pc:cxnChg chg="add mod">
          <ac:chgData name="구본관" userId="098a40a9-425a-405e-8dfa-c2b7fb107c42" providerId="ADAL" clId="{24997CD4-091A-4C3B-9D64-DDB8D805F47C}" dt="2022-11-29T12:18:24.201" v="4377" actId="1076"/>
          <ac:cxnSpMkLst>
            <pc:docMk/>
            <pc:sldMk cId="2279315364" sldId="2383"/>
            <ac:cxnSpMk id="17" creationId="{AE8B5DC2-C795-735B-6901-880E1F5A740F}"/>
          </ac:cxnSpMkLst>
        </pc:cxnChg>
        <pc:cxnChg chg="add mod">
          <ac:chgData name="구본관" userId="098a40a9-425a-405e-8dfa-c2b7fb107c42" providerId="ADAL" clId="{24997CD4-091A-4C3B-9D64-DDB8D805F47C}" dt="2022-11-29T12:17:16.379" v="4335" actId="1036"/>
          <ac:cxnSpMkLst>
            <pc:docMk/>
            <pc:sldMk cId="2279315364" sldId="2383"/>
            <ac:cxnSpMk id="19" creationId="{44CF989A-0EF1-241A-A1AE-CBC01735B47C}"/>
          </ac:cxnSpMkLst>
        </pc:cxnChg>
      </pc:sldChg>
      <pc:sldChg chg="delSp modSp del mod">
        <pc:chgData name="구본관" userId="098a40a9-425a-405e-8dfa-c2b7fb107c42" providerId="ADAL" clId="{24997CD4-091A-4C3B-9D64-DDB8D805F47C}" dt="2022-11-29T11:36:12.985" v="2624" actId="47"/>
        <pc:sldMkLst>
          <pc:docMk/>
          <pc:sldMk cId="3992819001" sldId="2383"/>
        </pc:sldMkLst>
        <pc:spChg chg="del">
          <ac:chgData name="구본관" userId="098a40a9-425a-405e-8dfa-c2b7fb107c42" providerId="ADAL" clId="{24997CD4-091A-4C3B-9D64-DDB8D805F47C}" dt="2022-11-29T11:35:05.517" v="2608" actId="478"/>
          <ac:spMkLst>
            <pc:docMk/>
            <pc:sldMk cId="3992819001" sldId="2383"/>
            <ac:spMk id="7" creationId="{C88BEBEC-676A-85C8-FE69-E2C21931A958}"/>
          </ac:spMkLst>
        </pc:spChg>
        <pc:spChg chg="del">
          <ac:chgData name="구본관" userId="098a40a9-425a-405e-8dfa-c2b7fb107c42" providerId="ADAL" clId="{24997CD4-091A-4C3B-9D64-DDB8D805F47C}" dt="2022-11-29T11:35:05.517" v="2608" actId="478"/>
          <ac:spMkLst>
            <pc:docMk/>
            <pc:sldMk cId="3992819001" sldId="2383"/>
            <ac:spMk id="8" creationId="{0EBA177A-CF37-5622-2C53-6E25B506EF1F}"/>
          </ac:spMkLst>
        </pc:spChg>
        <pc:spChg chg="del">
          <ac:chgData name="구본관" userId="098a40a9-425a-405e-8dfa-c2b7fb107c42" providerId="ADAL" clId="{24997CD4-091A-4C3B-9D64-DDB8D805F47C}" dt="2022-11-29T11:35:05.517" v="2608" actId="478"/>
          <ac:spMkLst>
            <pc:docMk/>
            <pc:sldMk cId="3992819001" sldId="2383"/>
            <ac:spMk id="9" creationId="{2F9BEF6B-708D-4C2D-AD08-4F3F657F1C5E}"/>
          </ac:spMkLst>
        </pc:spChg>
        <pc:spChg chg="del">
          <ac:chgData name="구본관" userId="098a40a9-425a-405e-8dfa-c2b7fb107c42" providerId="ADAL" clId="{24997CD4-091A-4C3B-9D64-DDB8D805F47C}" dt="2022-11-29T11:35:05.517" v="2608" actId="478"/>
          <ac:spMkLst>
            <pc:docMk/>
            <pc:sldMk cId="3992819001" sldId="2383"/>
            <ac:spMk id="10" creationId="{CE6A5D5D-3ECD-8846-8C12-9DE79467CFAE}"/>
          </ac:spMkLst>
        </pc:spChg>
        <pc:spChg chg="del">
          <ac:chgData name="구본관" userId="098a40a9-425a-405e-8dfa-c2b7fb107c42" providerId="ADAL" clId="{24997CD4-091A-4C3B-9D64-DDB8D805F47C}" dt="2022-11-29T11:35:05.517" v="2608" actId="478"/>
          <ac:spMkLst>
            <pc:docMk/>
            <pc:sldMk cId="3992819001" sldId="2383"/>
            <ac:spMk id="12" creationId="{AB93AD15-A593-7982-C624-3CCBBF2B6CFD}"/>
          </ac:spMkLst>
        </pc:spChg>
        <pc:spChg chg="del">
          <ac:chgData name="구본관" userId="098a40a9-425a-405e-8dfa-c2b7fb107c42" providerId="ADAL" clId="{24997CD4-091A-4C3B-9D64-DDB8D805F47C}" dt="2022-11-29T11:35:05.517" v="2608" actId="478"/>
          <ac:spMkLst>
            <pc:docMk/>
            <pc:sldMk cId="3992819001" sldId="2383"/>
            <ac:spMk id="14" creationId="{F6C8381D-9790-D656-482F-41D89B76D756}"/>
          </ac:spMkLst>
        </pc:spChg>
        <pc:spChg chg="del">
          <ac:chgData name="구본관" userId="098a40a9-425a-405e-8dfa-c2b7fb107c42" providerId="ADAL" clId="{24997CD4-091A-4C3B-9D64-DDB8D805F47C}" dt="2022-11-29T11:35:05.517" v="2608" actId="478"/>
          <ac:spMkLst>
            <pc:docMk/>
            <pc:sldMk cId="3992819001" sldId="2383"/>
            <ac:spMk id="15" creationId="{49E1CD6F-CB5B-9878-A9AD-8CD6E37764AC}"/>
          </ac:spMkLst>
        </pc:spChg>
        <pc:spChg chg="del">
          <ac:chgData name="구본관" userId="098a40a9-425a-405e-8dfa-c2b7fb107c42" providerId="ADAL" clId="{24997CD4-091A-4C3B-9D64-DDB8D805F47C}" dt="2022-11-29T11:35:05.517" v="2608" actId="478"/>
          <ac:spMkLst>
            <pc:docMk/>
            <pc:sldMk cId="3992819001" sldId="2383"/>
            <ac:spMk id="18" creationId="{F81B9ACD-B98A-353C-D877-C2728E150167}"/>
          </ac:spMkLst>
        </pc:spChg>
        <pc:spChg chg="del">
          <ac:chgData name="구본관" userId="098a40a9-425a-405e-8dfa-c2b7fb107c42" providerId="ADAL" clId="{24997CD4-091A-4C3B-9D64-DDB8D805F47C}" dt="2022-11-29T11:35:05.517" v="2608" actId="478"/>
          <ac:spMkLst>
            <pc:docMk/>
            <pc:sldMk cId="3992819001" sldId="2383"/>
            <ac:spMk id="28" creationId="{CFEA6493-D537-F262-4D3E-082EBE406283}"/>
          </ac:spMkLst>
        </pc:spChg>
        <pc:spChg chg="del">
          <ac:chgData name="구본관" userId="098a40a9-425a-405e-8dfa-c2b7fb107c42" providerId="ADAL" clId="{24997CD4-091A-4C3B-9D64-DDB8D805F47C}" dt="2022-11-29T11:35:05.517" v="2608" actId="478"/>
          <ac:spMkLst>
            <pc:docMk/>
            <pc:sldMk cId="3992819001" sldId="2383"/>
            <ac:spMk id="35" creationId="{1C9BBDB3-CD82-DE69-3515-7F6ABF939A29}"/>
          </ac:spMkLst>
        </pc:spChg>
        <pc:spChg chg="del">
          <ac:chgData name="구본관" userId="098a40a9-425a-405e-8dfa-c2b7fb107c42" providerId="ADAL" clId="{24997CD4-091A-4C3B-9D64-DDB8D805F47C}" dt="2022-11-29T11:35:05.517" v="2608" actId="478"/>
          <ac:spMkLst>
            <pc:docMk/>
            <pc:sldMk cId="3992819001" sldId="2383"/>
            <ac:spMk id="40" creationId="{B5936939-D437-EFD3-415F-563493D4EA08}"/>
          </ac:spMkLst>
        </pc:spChg>
        <pc:spChg chg="del">
          <ac:chgData name="구본관" userId="098a40a9-425a-405e-8dfa-c2b7fb107c42" providerId="ADAL" clId="{24997CD4-091A-4C3B-9D64-DDB8D805F47C}" dt="2022-11-29T11:35:05.517" v="2608" actId="478"/>
          <ac:spMkLst>
            <pc:docMk/>
            <pc:sldMk cId="3992819001" sldId="2383"/>
            <ac:spMk id="44" creationId="{97DB0416-9946-9FEA-7981-FB03F61A9BCD}"/>
          </ac:spMkLst>
        </pc:spChg>
        <pc:spChg chg="del">
          <ac:chgData name="구본관" userId="098a40a9-425a-405e-8dfa-c2b7fb107c42" providerId="ADAL" clId="{24997CD4-091A-4C3B-9D64-DDB8D805F47C}" dt="2022-11-29T11:35:05.517" v="2608" actId="478"/>
          <ac:spMkLst>
            <pc:docMk/>
            <pc:sldMk cId="3992819001" sldId="2383"/>
            <ac:spMk id="45" creationId="{98DCE197-3F81-5BC9-ADFA-C003CAC0C1C5}"/>
          </ac:spMkLst>
        </pc:spChg>
        <pc:picChg chg="del">
          <ac:chgData name="구본관" userId="098a40a9-425a-405e-8dfa-c2b7fb107c42" providerId="ADAL" clId="{24997CD4-091A-4C3B-9D64-DDB8D805F47C}" dt="2022-11-29T11:35:05.517" v="2608" actId="478"/>
          <ac:picMkLst>
            <pc:docMk/>
            <pc:sldMk cId="3992819001" sldId="2383"/>
            <ac:picMk id="55" creationId="{8210541B-CA4D-9307-365F-2647DF1A7D5D}"/>
          </ac:picMkLst>
        </pc:picChg>
        <pc:cxnChg chg="del mod">
          <ac:chgData name="구본관" userId="098a40a9-425a-405e-8dfa-c2b7fb107c42" providerId="ADAL" clId="{24997CD4-091A-4C3B-9D64-DDB8D805F47C}" dt="2022-11-29T11:35:05.517" v="2608" actId="478"/>
          <ac:cxnSpMkLst>
            <pc:docMk/>
            <pc:sldMk cId="3992819001" sldId="2383"/>
            <ac:cxnSpMk id="19" creationId="{D8D06E52-DF00-8B36-8073-095C784845A0}"/>
          </ac:cxnSpMkLst>
        </pc:cxnChg>
        <pc:cxnChg chg="del mod">
          <ac:chgData name="구본관" userId="098a40a9-425a-405e-8dfa-c2b7fb107c42" providerId="ADAL" clId="{24997CD4-091A-4C3B-9D64-DDB8D805F47C}" dt="2022-11-29T11:35:05.517" v="2608" actId="478"/>
          <ac:cxnSpMkLst>
            <pc:docMk/>
            <pc:sldMk cId="3992819001" sldId="2383"/>
            <ac:cxnSpMk id="22" creationId="{3967E528-D80A-10C8-E88D-4DC38F12272E}"/>
          </ac:cxnSpMkLst>
        </pc:cxnChg>
        <pc:cxnChg chg="del mod">
          <ac:chgData name="구본관" userId="098a40a9-425a-405e-8dfa-c2b7fb107c42" providerId="ADAL" clId="{24997CD4-091A-4C3B-9D64-DDB8D805F47C}" dt="2022-11-29T11:35:05.517" v="2608" actId="478"/>
          <ac:cxnSpMkLst>
            <pc:docMk/>
            <pc:sldMk cId="3992819001" sldId="2383"/>
            <ac:cxnSpMk id="25" creationId="{80375180-949A-9852-DBDB-EC12623A098A}"/>
          </ac:cxnSpMkLst>
        </pc:cxnChg>
        <pc:cxnChg chg="del mod">
          <ac:chgData name="구본관" userId="098a40a9-425a-405e-8dfa-c2b7fb107c42" providerId="ADAL" clId="{24997CD4-091A-4C3B-9D64-DDB8D805F47C}" dt="2022-11-29T11:35:05.517" v="2608" actId="478"/>
          <ac:cxnSpMkLst>
            <pc:docMk/>
            <pc:sldMk cId="3992819001" sldId="2383"/>
            <ac:cxnSpMk id="29" creationId="{1483DF01-4A8C-B5CF-BF72-73FADC4091D5}"/>
          </ac:cxnSpMkLst>
        </pc:cxnChg>
        <pc:cxnChg chg="del mod">
          <ac:chgData name="구본관" userId="098a40a9-425a-405e-8dfa-c2b7fb107c42" providerId="ADAL" clId="{24997CD4-091A-4C3B-9D64-DDB8D805F47C}" dt="2022-11-29T11:35:05.517" v="2608" actId="478"/>
          <ac:cxnSpMkLst>
            <pc:docMk/>
            <pc:sldMk cId="3992819001" sldId="2383"/>
            <ac:cxnSpMk id="36" creationId="{6253BF01-919D-9FAD-2E67-047DEFE6248E}"/>
          </ac:cxnSpMkLst>
        </pc:cxnChg>
        <pc:cxnChg chg="del">
          <ac:chgData name="구본관" userId="098a40a9-425a-405e-8dfa-c2b7fb107c42" providerId="ADAL" clId="{24997CD4-091A-4C3B-9D64-DDB8D805F47C}" dt="2022-11-29T11:35:05.517" v="2608" actId="478"/>
          <ac:cxnSpMkLst>
            <pc:docMk/>
            <pc:sldMk cId="3992819001" sldId="2383"/>
            <ac:cxnSpMk id="41" creationId="{DC2E19C1-71D7-EF77-3567-9CB5D3101620}"/>
          </ac:cxnSpMkLst>
        </pc:cxnChg>
      </pc:sldChg>
      <pc:sldChg chg="addSp delSp modSp mod">
        <pc:chgData name="구본관" userId="098a40a9-425a-405e-8dfa-c2b7fb107c42" providerId="ADAL" clId="{24997CD4-091A-4C3B-9D64-DDB8D805F47C}" dt="2022-11-29T13:07:04.090" v="5305"/>
        <pc:sldMkLst>
          <pc:docMk/>
          <pc:sldMk cId="3246221677" sldId="2384"/>
        </pc:sldMkLst>
        <pc:spChg chg="mod">
          <ac:chgData name="구본관" userId="098a40a9-425a-405e-8dfa-c2b7fb107c42" providerId="ADAL" clId="{24997CD4-091A-4C3B-9D64-DDB8D805F47C}" dt="2022-11-29T13:04:32.018" v="5086" actId="1076"/>
          <ac:spMkLst>
            <pc:docMk/>
            <pc:sldMk cId="3246221677" sldId="2384"/>
            <ac:spMk id="8" creationId="{00000000-0000-0000-0000-000000000000}"/>
          </ac:spMkLst>
        </pc:spChg>
        <pc:spChg chg="mod">
          <ac:chgData name="구본관" userId="098a40a9-425a-405e-8dfa-c2b7fb107c42" providerId="ADAL" clId="{24997CD4-091A-4C3B-9D64-DDB8D805F47C}" dt="2022-11-29T13:05:46.112" v="5200" actId="20577"/>
          <ac:spMkLst>
            <pc:docMk/>
            <pc:sldMk cId="3246221677" sldId="2384"/>
            <ac:spMk id="10" creationId="{00000000-0000-0000-0000-000000000000}"/>
          </ac:spMkLst>
        </pc:spChg>
        <pc:spChg chg="add mod">
          <ac:chgData name="구본관" userId="098a40a9-425a-405e-8dfa-c2b7fb107c42" providerId="ADAL" clId="{24997CD4-091A-4C3B-9D64-DDB8D805F47C}" dt="2022-11-29T13:06:36.815" v="5278" actId="1076"/>
          <ac:spMkLst>
            <pc:docMk/>
            <pc:sldMk cId="3246221677" sldId="2384"/>
            <ac:spMk id="17" creationId="{838A00A0-BC89-7A00-7B72-CFCA9F311680}"/>
          </ac:spMkLst>
        </pc:spChg>
        <pc:spChg chg="add mod">
          <ac:chgData name="구본관" userId="098a40a9-425a-405e-8dfa-c2b7fb107c42" providerId="ADAL" clId="{24997CD4-091A-4C3B-9D64-DDB8D805F47C}" dt="2022-11-29T13:06:40.782" v="5279" actId="1076"/>
          <ac:spMkLst>
            <pc:docMk/>
            <pc:sldMk cId="3246221677" sldId="2384"/>
            <ac:spMk id="18" creationId="{6147C257-6982-3320-9CC6-E394376FEED6}"/>
          </ac:spMkLst>
        </pc:spChg>
        <pc:spChg chg="add del mod">
          <ac:chgData name="구본관" userId="098a40a9-425a-405e-8dfa-c2b7fb107c42" providerId="ADAL" clId="{24997CD4-091A-4C3B-9D64-DDB8D805F47C}" dt="2022-11-29T13:02:24.503" v="4877" actId="478"/>
          <ac:spMkLst>
            <pc:docMk/>
            <pc:sldMk cId="3246221677" sldId="2384"/>
            <ac:spMk id="19" creationId="{61E4B3E6-04A9-9025-56C3-E5D303DA2B72}"/>
          </ac:spMkLst>
        </pc:spChg>
        <pc:spChg chg="add del mod">
          <ac:chgData name="구본관" userId="098a40a9-425a-405e-8dfa-c2b7fb107c42" providerId="ADAL" clId="{24997CD4-091A-4C3B-9D64-DDB8D805F47C}" dt="2022-11-29T13:02:26.800" v="4879" actId="478"/>
          <ac:spMkLst>
            <pc:docMk/>
            <pc:sldMk cId="3246221677" sldId="2384"/>
            <ac:spMk id="20" creationId="{69ACFE09-39BC-D94A-6BD3-08963D9A35FB}"/>
          </ac:spMkLst>
        </pc:spChg>
        <pc:spChg chg="add del mod">
          <ac:chgData name="구본관" userId="098a40a9-425a-405e-8dfa-c2b7fb107c42" providerId="ADAL" clId="{24997CD4-091A-4C3B-9D64-DDB8D805F47C}" dt="2022-11-29T13:03:36.320" v="5006" actId="478"/>
          <ac:spMkLst>
            <pc:docMk/>
            <pc:sldMk cId="3246221677" sldId="2384"/>
            <ac:spMk id="24" creationId="{B3D3DECB-19DF-3A3C-D322-5BDE35DADC73}"/>
          </ac:spMkLst>
        </pc:spChg>
        <pc:spChg chg="add mod">
          <ac:chgData name="구본관" userId="098a40a9-425a-405e-8dfa-c2b7fb107c42" providerId="ADAL" clId="{24997CD4-091A-4C3B-9D64-DDB8D805F47C}" dt="2022-11-29T13:06:36.815" v="5278" actId="1076"/>
          <ac:spMkLst>
            <pc:docMk/>
            <pc:sldMk cId="3246221677" sldId="2384"/>
            <ac:spMk id="25" creationId="{B0C0306F-D2A0-60D7-E45B-A4FE1C12B8E3}"/>
          </ac:spMkLst>
        </pc:spChg>
        <pc:spChg chg="add mod">
          <ac:chgData name="구본관" userId="098a40a9-425a-405e-8dfa-c2b7fb107c42" providerId="ADAL" clId="{24997CD4-091A-4C3B-9D64-DDB8D805F47C}" dt="2022-11-29T13:06:40.782" v="5279" actId="1076"/>
          <ac:spMkLst>
            <pc:docMk/>
            <pc:sldMk cId="3246221677" sldId="2384"/>
            <ac:spMk id="30" creationId="{CA155F97-1366-0B17-016C-1D125D891CD9}"/>
          </ac:spMkLst>
        </pc:spChg>
        <pc:spChg chg="add del mod">
          <ac:chgData name="구본관" userId="098a40a9-425a-405e-8dfa-c2b7fb107c42" providerId="ADAL" clId="{24997CD4-091A-4C3B-9D64-DDB8D805F47C}" dt="2022-11-29T13:05:36.916" v="5186"/>
          <ac:spMkLst>
            <pc:docMk/>
            <pc:sldMk cId="3246221677" sldId="2384"/>
            <ac:spMk id="31" creationId="{EDC9E392-1137-7432-ECA9-5C0343F2F0FC}"/>
          </ac:spMkLst>
        </pc:spChg>
        <pc:spChg chg="add mod">
          <ac:chgData name="구본관" userId="098a40a9-425a-405e-8dfa-c2b7fb107c42" providerId="ADAL" clId="{24997CD4-091A-4C3B-9D64-DDB8D805F47C}" dt="2022-11-29T13:07:04.090" v="5305"/>
          <ac:spMkLst>
            <pc:docMk/>
            <pc:sldMk cId="3246221677" sldId="2384"/>
            <ac:spMk id="32" creationId="{F01388F7-5D3C-33A3-71F0-2FC806B44C05}"/>
          </ac:spMkLst>
        </pc:spChg>
        <pc:spChg chg="del">
          <ac:chgData name="구본관" userId="098a40a9-425a-405e-8dfa-c2b7fb107c42" providerId="ADAL" clId="{24997CD4-091A-4C3B-9D64-DDB8D805F47C}" dt="2022-11-29T12:58:32.928" v="4770" actId="478"/>
          <ac:spMkLst>
            <pc:docMk/>
            <pc:sldMk cId="3246221677" sldId="2384"/>
            <ac:spMk id="35" creationId="{6F5ECEBF-DF42-D51F-6C9E-ED4BCF585C53}"/>
          </ac:spMkLst>
        </pc:spChg>
        <pc:spChg chg="del">
          <ac:chgData name="구본관" userId="098a40a9-425a-405e-8dfa-c2b7fb107c42" providerId="ADAL" clId="{24997CD4-091A-4C3B-9D64-DDB8D805F47C}" dt="2022-11-29T12:58:31.151" v="4769" actId="478"/>
          <ac:spMkLst>
            <pc:docMk/>
            <pc:sldMk cId="3246221677" sldId="2384"/>
            <ac:spMk id="36" creationId="{1A44FE61-3D10-4251-FF63-846597E5917E}"/>
          </ac:spMkLst>
        </pc:spChg>
        <pc:spChg chg="del">
          <ac:chgData name="구본관" userId="098a40a9-425a-405e-8dfa-c2b7fb107c42" providerId="ADAL" clId="{24997CD4-091A-4C3B-9D64-DDB8D805F47C}" dt="2022-11-29T12:58:31.151" v="4769" actId="478"/>
          <ac:spMkLst>
            <pc:docMk/>
            <pc:sldMk cId="3246221677" sldId="2384"/>
            <ac:spMk id="37" creationId="{A1BA9BAB-AB89-B4C2-6923-6C88A9E764E8}"/>
          </ac:spMkLst>
        </pc:spChg>
        <pc:spChg chg="del">
          <ac:chgData name="구본관" userId="098a40a9-425a-405e-8dfa-c2b7fb107c42" providerId="ADAL" clId="{24997CD4-091A-4C3B-9D64-DDB8D805F47C}" dt="2022-11-29T12:58:34.944" v="4771" actId="478"/>
          <ac:spMkLst>
            <pc:docMk/>
            <pc:sldMk cId="3246221677" sldId="2384"/>
            <ac:spMk id="38" creationId="{7C373E32-8D2F-418F-0EEA-93ACE9227A66}"/>
          </ac:spMkLst>
        </pc:spChg>
        <pc:spChg chg="del">
          <ac:chgData name="구본관" userId="098a40a9-425a-405e-8dfa-c2b7fb107c42" providerId="ADAL" clId="{24997CD4-091A-4C3B-9D64-DDB8D805F47C}" dt="2022-11-29T12:58:31.151" v="4769" actId="478"/>
          <ac:spMkLst>
            <pc:docMk/>
            <pc:sldMk cId="3246221677" sldId="2384"/>
            <ac:spMk id="40" creationId="{C62EDD50-EF1B-14AF-A444-9C8E7B2BD533}"/>
          </ac:spMkLst>
        </pc:spChg>
        <pc:spChg chg="del">
          <ac:chgData name="구본관" userId="098a40a9-425a-405e-8dfa-c2b7fb107c42" providerId="ADAL" clId="{24997CD4-091A-4C3B-9D64-DDB8D805F47C}" dt="2022-11-29T12:58:31.151" v="4769" actId="478"/>
          <ac:spMkLst>
            <pc:docMk/>
            <pc:sldMk cId="3246221677" sldId="2384"/>
            <ac:spMk id="41" creationId="{9FB9362D-8111-BACD-D26B-4E18D4E6E132}"/>
          </ac:spMkLst>
        </pc:spChg>
        <pc:picChg chg="add del mod">
          <ac:chgData name="구본관" userId="098a40a9-425a-405e-8dfa-c2b7fb107c42" providerId="ADAL" clId="{24997CD4-091A-4C3B-9D64-DDB8D805F47C}" dt="2022-11-29T13:02:24.503" v="4877" actId="478"/>
          <ac:picMkLst>
            <pc:docMk/>
            <pc:sldMk cId="3246221677" sldId="2384"/>
            <ac:picMk id="2" creationId="{9EEEECFC-1D40-A070-0EC3-81DCD21497CE}"/>
          </ac:picMkLst>
        </pc:picChg>
        <pc:picChg chg="del">
          <ac:chgData name="구본관" userId="098a40a9-425a-405e-8dfa-c2b7fb107c42" providerId="ADAL" clId="{24997CD4-091A-4C3B-9D64-DDB8D805F47C}" dt="2022-11-29T12:59:04.191" v="4787" actId="478"/>
          <ac:picMkLst>
            <pc:docMk/>
            <pc:sldMk cId="3246221677" sldId="2384"/>
            <ac:picMk id="3" creationId="{B560D401-2EE8-5A46-BCDD-E48E8CD32EA4}"/>
          </ac:picMkLst>
        </pc:picChg>
        <pc:picChg chg="del mod">
          <ac:chgData name="구본관" userId="098a40a9-425a-405e-8dfa-c2b7fb107c42" providerId="ADAL" clId="{24997CD4-091A-4C3B-9D64-DDB8D805F47C}" dt="2022-11-29T13:02:25.158" v="4878" actId="478"/>
          <ac:picMkLst>
            <pc:docMk/>
            <pc:sldMk cId="3246221677" sldId="2384"/>
            <ac:picMk id="4" creationId="{2AD813E4-B735-BDF3-E32D-44BC6560DDA8}"/>
          </ac:picMkLst>
        </pc:picChg>
        <pc:picChg chg="del">
          <ac:chgData name="구본관" userId="098a40a9-425a-405e-8dfa-c2b7fb107c42" providerId="ADAL" clId="{24997CD4-091A-4C3B-9D64-DDB8D805F47C}" dt="2022-11-29T12:59:04.906" v="4789" actId="478"/>
          <ac:picMkLst>
            <pc:docMk/>
            <pc:sldMk cId="3246221677" sldId="2384"/>
            <ac:picMk id="5" creationId="{1C47188F-FA13-6CC7-66B9-17C690C0BE38}"/>
          </ac:picMkLst>
        </pc:picChg>
        <pc:picChg chg="del">
          <ac:chgData name="구본관" userId="098a40a9-425a-405e-8dfa-c2b7fb107c42" providerId="ADAL" clId="{24997CD4-091A-4C3B-9D64-DDB8D805F47C}" dt="2022-11-29T12:59:04.527" v="4788" actId="478"/>
          <ac:picMkLst>
            <pc:docMk/>
            <pc:sldMk cId="3246221677" sldId="2384"/>
            <ac:picMk id="6" creationId="{434BDE9A-9E35-4336-D4C2-8623B4A3928B}"/>
          </ac:picMkLst>
        </pc:picChg>
        <pc:picChg chg="del mod">
          <ac:chgData name="구본관" userId="098a40a9-425a-405e-8dfa-c2b7fb107c42" providerId="ADAL" clId="{24997CD4-091A-4C3B-9D64-DDB8D805F47C}" dt="2022-11-29T13:00:29.335" v="4804" actId="478"/>
          <ac:picMkLst>
            <pc:docMk/>
            <pc:sldMk cId="3246221677" sldId="2384"/>
            <ac:picMk id="7" creationId="{2F4F44C6-7D07-9840-2EAD-6E5C5DC5C3D6}"/>
          </ac:picMkLst>
        </pc:picChg>
        <pc:picChg chg="del mod">
          <ac:chgData name="구본관" userId="098a40a9-425a-405e-8dfa-c2b7fb107c42" providerId="ADAL" clId="{24997CD4-091A-4C3B-9D64-DDB8D805F47C}" dt="2022-11-29T12:58:36.591" v="4773" actId="478"/>
          <ac:picMkLst>
            <pc:docMk/>
            <pc:sldMk cId="3246221677" sldId="2384"/>
            <ac:picMk id="15" creationId="{B49A3399-D7D5-A497-D902-9BFCADB31668}"/>
          </ac:picMkLst>
        </pc:picChg>
        <pc:picChg chg="mod">
          <ac:chgData name="구본관" userId="098a40a9-425a-405e-8dfa-c2b7fb107c42" providerId="ADAL" clId="{24997CD4-091A-4C3B-9D64-DDB8D805F47C}" dt="2022-11-29T13:06:36.815" v="5278" actId="1076"/>
          <ac:picMkLst>
            <pc:docMk/>
            <pc:sldMk cId="3246221677" sldId="2384"/>
            <ac:picMk id="16" creationId="{3F32CA68-5A0D-310C-C4D0-20A4EEF1D5F1}"/>
          </ac:picMkLst>
        </pc:picChg>
        <pc:picChg chg="mod">
          <ac:chgData name="구본관" userId="098a40a9-425a-405e-8dfa-c2b7fb107c42" providerId="ADAL" clId="{24997CD4-091A-4C3B-9D64-DDB8D805F47C}" dt="2022-11-29T13:06:36.815" v="5278" actId="1076"/>
          <ac:picMkLst>
            <pc:docMk/>
            <pc:sldMk cId="3246221677" sldId="2384"/>
            <ac:picMk id="26" creationId="{BC9EB918-EF60-95BF-5C4F-4C914B366AC7}"/>
          </ac:picMkLst>
        </pc:picChg>
        <pc:picChg chg="add mod">
          <ac:chgData name="구본관" userId="098a40a9-425a-405e-8dfa-c2b7fb107c42" providerId="ADAL" clId="{24997CD4-091A-4C3B-9D64-DDB8D805F47C}" dt="2022-11-29T13:06:40.782" v="5279" actId="1076"/>
          <ac:picMkLst>
            <pc:docMk/>
            <pc:sldMk cId="3246221677" sldId="2384"/>
            <ac:picMk id="27" creationId="{E21A1057-DB60-EACB-7305-A23DF2DC5FBC}"/>
          </ac:picMkLst>
        </pc:picChg>
        <pc:picChg chg="add mod">
          <ac:chgData name="구본관" userId="098a40a9-425a-405e-8dfa-c2b7fb107c42" providerId="ADAL" clId="{24997CD4-091A-4C3B-9D64-DDB8D805F47C}" dt="2022-11-29T13:06:40.782" v="5279" actId="1076"/>
          <ac:picMkLst>
            <pc:docMk/>
            <pc:sldMk cId="3246221677" sldId="2384"/>
            <ac:picMk id="28" creationId="{B26CAABE-C07F-E100-B784-88E7CBDFDDA1}"/>
          </ac:picMkLst>
        </pc:picChg>
        <pc:picChg chg="del">
          <ac:chgData name="구본관" userId="098a40a9-425a-405e-8dfa-c2b7fb107c42" providerId="ADAL" clId="{24997CD4-091A-4C3B-9D64-DDB8D805F47C}" dt="2022-11-29T12:58:31.151" v="4769" actId="478"/>
          <ac:picMkLst>
            <pc:docMk/>
            <pc:sldMk cId="3246221677" sldId="2384"/>
            <ac:picMk id="29" creationId="{088394DD-9311-3338-86AD-F0E0ED8F166B}"/>
          </ac:picMkLst>
        </pc:picChg>
        <pc:picChg chg="del">
          <ac:chgData name="구본관" userId="098a40a9-425a-405e-8dfa-c2b7fb107c42" providerId="ADAL" clId="{24997CD4-091A-4C3B-9D64-DDB8D805F47C}" dt="2022-11-29T12:58:31.151" v="4769" actId="478"/>
          <ac:picMkLst>
            <pc:docMk/>
            <pc:sldMk cId="3246221677" sldId="2384"/>
            <ac:picMk id="33" creationId="{5269461A-C324-EE83-CA7C-079D361D06D1}"/>
          </ac:picMkLst>
        </pc:picChg>
      </pc:sldChg>
      <pc:sldChg chg="new del">
        <pc:chgData name="구본관" userId="098a40a9-425a-405e-8dfa-c2b7fb107c42" providerId="ADAL" clId="{24997CD4-091A-4C3B-9D64-DDB8D805F47C}" dt="2022-11-29T11:34:59.674" v="2606" actId="47"/>
        <pc:sldMkLst>
          <pc:docMk/>
          <pc:sldMk cId="3294927272" sldId="2384"/>
        </pc:sldMkLst>
      </pc:sldChg>
      <pc:sldChg chg="delSp add del mod">
        <pc:chgData name="구본관" userId="098a40a9-425a-405e-8dfa-c2b7fb107c42" providerId="ADAL" clId="{24997CD4-091A-4C3B-9D64-DDB8D805F47C}" dt="2022-11-29T13:10:04.744" v="5451" actId="47"/>
        <pc:sldMkLst>
          <pc:docMk/>
          <pc:sldMk cId="4266175916" sldId="2385"/>
        </pc:sldMkLst>
        <pc:spChg chg="del">
          <ac:chgData name="구본관" userId="098a40a9-425a-405e-8dfa-c2b7fb107c42" providerId="ADAL" clId="{24997CD4-091A-4C3B-9D64-DDB8D805F47C}" dt="2022-11-29T13:10:01.797" v="5449" actId="478"/>
          <ac:spMkLst>
            <pc:docMk/>
            <pc:sldMk cId="4266175916" sldId="2385"/>
            <ac:spMk id="7" creationId="{04B8272E-6DAC-EE4F-FFE7-048242A67BA0}"/>
          </ac:spMkLst>
        </pc:spChg>
        <pc:spChg chg="del">
          <ac:chgData name="구본관" userId="098a40a9-425a-405e-8dfa-c2b7fb107c42" providerId="ADAL" clId="{24997CD4-091A-4C3B-9D64-DDB8D805F47C}" dt="2022-11-29T13:10:03.815" v="5450" actId="478"/>
          <ac:spMkLst>
            <pc:docMk/>
            <pc:sldMk cId="4266175916" sldId="2385"/>
            <ac:spMk id="8" creationId="{3F01757A-0BD0-0969-3252-3E54723A9991}"/>
          </ac:spMkLst>
        </pc:spChg>
        <pc:picChg chg="del">
          <ac:chgData name="구본관" userId="098a40a9-425a-405e-8dfa-c2b7fb107c42" providerId="ADAL" clId="{24997CD4-091A-4C3B-9D64-DDB8D805F47C}" dt="2022-11-29T13:10:00.451" v="5448" actId="478"/>
          <ac:picMkLst>
            <pc:docMk/>
            <pc:sldMk cId="4266175916" sldId="2385"/>
            <ac:picMk id="4" creationId="{BB10E45A-6755-CD3B-B40A-F168E20D94C1}"/>
          </ac:picMkLst>
        </pc:picChg>
      </pc:sldChg>
    </pc:docChg>
  </pc:docChgLst>
  <pc:docChgLst>
    <pc:chgData name="김진혁" userId="S::kjh1008@konkuk.ac.kr::75bb935a-b4b5-464d-aa38-1a1d84529147" providerId="AD" clId="Web-{2A5785C5-568C-4640-B3A3-625C36702AFD}"/>
    <pc:docChg chg="modSld">
      <pc:chgData name="김진혁" userId="S::kjh1008@konkuk.ac.kr::75bb935a-b4b5-464d-aa38-1a1d84529147" providerId="AD" clId="Web-{2A5785C5-568C-4640-B3A3-625C36702AFD}" dt="2022-12-04T10:27:01.148" v="1" actId="14100"/>
      <pc:docMkLst>
        <pc:docMk/>
      </pc:docMkLst>
      <pc:sldChg chg="modSp">
        <pc:chgData name="김진혁" userId="S::kjh1008@konkuk.ac.kr::75bb935a-b4b5-464d-aa38-1a1d84529147" providerId="AD" clId="Web-{2A5785C5-568C-4640-B3A3-625C36702AFD}" dt="2022-12-04T10:27:01.148" v="1" actId="14100"/>
        <pc:sldMkLst>
          <pc:docMk/>
          <pc:sldMk cId="4064269888" sldId="2370"/>
        </pc:sldMkLst>
        <pc:picChg chg="mod">
          <ac:chgData name="김진혁" userId="S::kjh1008@konkuk.ac.kr::75bb935a-b4b5-464d-aa38-1a1d84529147" providerId="AD" clId="Web-{2A5785C5-568C-4640-B3A3-625C36702AFD}" dt="2022-12-04T10:27:01.148" v="1" actId="14100"/>
          <ac:picMkLst>
            <pc:docMk/>
            <pc:sldMk cId="4064269888" sldId="2370"/>
            <ac:picMk id="29" creationId="{088394DD-9311-3338-86AD-F0E0ED8F166B}"/>
          </ac:picMkLst>
        </pc:picChg>
      </pc:sldChg>
    </pc:docChg>
  </pc:docChgLst>
  <pc:docChgLst>
    <pc:chgData name="구본관" userId="S::rnqhscjf3333@konkuk.ac.kr::098a40a9-425a-405e-8dfa-c2b7fb107c42" providerId="AD" clId="Web-{B3A7BDBB-2ED4-4839-9B41-64F61694325A}"/>
    <pc:docChg chg="modSld">
      <pc:chgData name="구본관" userId="S::rnqhscjf3333@konkuk.ac.kr::098a40a9-425a-405e-8dfa-c2b7fb107c42" providerId="AD" clId="Web-{B3A7BDBB-2ED4-4839-9B41-64F61694325A}" dt="2022-11-28T07:02:47.478" v="6" actId="20577"/>
      <pc:docMkLst>
        <pc:docMk/>
      </pc:docMkLst>
      <pc:sldChg chg="modSp">
        <pc:chgData name="구본관" userId="S::rnqhscjf3333@konkuk.ac.kr::098a40a9-425a-405e-8dfa-c2b7fb107c42" providerId="AD" clId="Web-{B3A7BDBB-2ED4-4839-9B41-64F61694325A}" dt="2022-11-28T07:02:47.478" v="6" actId="20577"/>
        <pc:sldMkLst>
          <pc:docMk/>
          <pc:sldMk cId="1952857719" sldId="256"/>
        </pc:sldMkLst>
        <pc:spChg chg="mod">
          <ac:chgData name="구본관" userId="S::rnqhscjf3333@konkuk.ac.kr::098a40a9-425a-405e-8dfa-c2b7fb107c42" providerId="AD" clId="Web-{B3A7BDBB-2ED4-4839-9B41-64F61694325A}" dt="2022-11-28T07:02:47.478" v="6" actId="20577"/>
          <ac:spMkLst>
            <pc:docMk/>
            <pc:sldMk cId="1952857719" sldId="256"/>
            <ac:spMk id="8" creationId="{3F01757A-0BD0-0969-3252-3E54723A9991}"/>
          </ac:spMkLst>
        </pc:spChg>
      </pc:sldChg>
    </pc:docChg>
  </pc:docChgLst>
  <pc:docChgLst>
    <pc:chgData name="구본관" userId="S::rnqhscjf3333@konkuk.ac.kr::098a40a9-425a-405e-8dfa-c2b7fb107c42" providerId="AD" clId="Web-{B391BF22-3636-40CB-BCF8-EE53453D7207}"/>
    <pc:docChg chg="addSld modSld sldOrd">
      <pc:chgData name="구본관" userId="S::rnqhscjf3333@konkuk.ac.kr::098a40a9-425a-405e-8dfa-c2b7fb107c42" providerId="AD" clId="Web-{B391BF22-3636-40CB-BCF8-EE53453D7207}" dt="2022-10-30T12:11:43.673" v="1656" actId="1076"/>
      <pc:docMkLst>
        <pc:docMk/>
      </pc:docMkLst>
      <pc:sldChg chg="modSp">
        <pc:chgData name="구본관" userId="S::rnqhscjf3333@konkuk.ac.kr::098a40a9-425a-405e-8dfa-c2b7fb107c42" providerId="AD" clId="Web-{B391BF22-3636-40CB-BCF8-EE53453D7207}" dt="2022-10-30T10:19:37.716" v="20" actId="20577"/>
        <pc:sldMkLst>
          <pc:docMk/>
          <pc:sldMk cId="3848816897" sldId="258"/>
        </pc:sldMkLst>
        <pc:spChg chg="mod">
          <ac:chgData name="구본관" userId="S::rnqhscjf3333@konkuk.ac.kr::098a40a9-425a-405e-8dfa-c2b7fb107c42" providerId="AD" clId="Web-{B391BF22-3636-40CB-BCF8-EE53453D7207}" dt="2022-10-30T10:19:37.716" v="20" actId="20577"/>
          <ac:spMkLst>
            <pc:docMk/>
            <pc:sldMk cId="3848816897" sldId="258"/>
            <ac:spMk id="10" creationId="{00000000-0000-0000-0000-000000000000}"/>
          </ac:spMkLst>
        </pc:spChg>
      </pc:sldChg>
      <pc:sldChg chg="modSp">
        <pc:chgData name="구본관" userId="S::rnqhscjf3333@konkuk.ac.kr::098a40a9-425a-405e-8dfa-c2b7fb107c42" providerId="AD" clId="Web-{B391BF22-3636-40CB-BCF8-EE53453D7207}" dt="2022-10-30T10:18:54.260" v="4" actId="20577"/>
        <pc:sldMkLst>
          <pc:docMk/>
          <pc:sldMk cId="1533787824" sldId="264"/>
        </pc:sldMkLst>
        <pc:spChg chg="mod">
          <ac:chgData name="구본관" userId="S::rnqhscjf3333@konkuk.ac.kr::098a40a9-425a-405e-8dfa-c2b7fb107c42" providerId="AD" clId="Web-{B391BF22-3636-40CB-BCF8-EE53453D7207}" dt="2022-10-30T10:18:54.260" v="4" actId="20577"/>
          <ac:spMkLst>
            <pc:docMk/>
            <pc:sldMk cId="1533787824" sldId="264"/>
            <ac:spMk id="16" creationId="{63283D03-B126-A9EA-9A5A-52B8F89C03D1}"/>
          </ac:spMkLst>
        </pc:spChg>
      </pc:sldChg>
      <pc:sldChg chg="addSp delSp modSp">
        <pc:chgData name="구본관" userId="S::rnqhscjf3333@konkuk.ac.kr::098a40a9-425a-405e-8dfa-c2b7fb107c42" providerId="AD" clId="Web-{B391BF22-3636-40CB-BCF8-EE53453D7207}" dt="2022-10-30T11:30:28.434" v="1327" actId="20577"/>
        <pc:sldMkLst>
          <pc:docMk/>
          <pc:sldMk cId="82214491" sldId="2341"/>
        </pc:sldMkLst>
        <pc:spChg chg="add del mod">
          <ac:chgData name="구본관" userId="S::rnqhscjf3333@konkuk.ac.kr::098a40a9-425a-405e-8dfa-c2b7fb107c42" providerId="AD" clId="Web-{B391BF22-3636-40CB-BCF8-EE53453D7207}" dt="2022-10-30T10:41:55.312" v="450" actId="1076"/>
          <ac:spMkLst>
            <pc:docMk/>
            <pc:sldMk cId="82214491" sldId="2341"/>
            <ac:spMk id="3" creationId="{73FEE6C5-A1BE-DA13-5323-D9E71DB1814E}"/>
          </ac:spMkLst>
        </pc:spChg>
        <pc:spChg chg="mod">
          <ac:chgData name="구본관" userId="S::rnqhscjf3333@konkuk.ac.kr::098a40a9-425a-405e-8dfa-c2b7fb107c42" providerId="AD" clId="Web-{B391BF22-3636-40CB-BCF8-EE53453D7207}" dt="2022-10-30T10:37:49.856" v="288" actId="1076"/>
          <ac:spMkLst>
            <pc:docMk/>
            <pc:sldMk cId="82214491" sldId="2341"/>
            <ac:spMk id="8" creationId="{00000000-0000-0000-0000-000000000000}"/>
          </ac:spMkLst>
        </pc:spChg>
        <pc:spChg chg="mod">
          <ac:chgData name="구본관" userId="S::rnqhscjf3333@konkuk.ac.kr::098a40a9-425a-405e-8dfa-c2b7fb107c42" providerId="AD" clId="Web-{B391BF22-3636-40CB-BCF8-EE53453D7207}" dt="2022-10-30T10:26:31.213" v="37" actId="20577"/>
          <ac:spMkLst>
            <pc:docMk/>
            <pc:sldMk cId="82214491" sldId="2341"/>
            <ac:spMk id="10" creationId="{00000000-0000-0000-0000-000000000000}"/>
          </ac:spMkLst>
        </pc:spChg>
        <pc:spChg chg="mod">
          <ac:chgData name="구본관" userId="S::rnqhscjf3333@konkuk.ac.kr::098a40a9-425a-405e-8dfa-c2b7fb107c42" providerId="AD" clId="Web-{B391BF22-3636-40CB-BCF8-EE53453D7207}" dt="2022-10-30T10:40:12.711" v="422" actId="20577"/>
          <ac:spMkLst>
            <pc:docMk/>
            <pc:sldMk cId="82214491" sldId="2341"/>
            <ac:spMk id="16" creationId="{63283D03-B126-A9EA-9A5A-52B8F89C03D1}"/>
          </ac:spMkLst>
        </pc:spChg>
        <pc:spChg chg="mod">
          <ac:chgData name="구본관" userId="S::rnqhscjf3333@konkuk.ac.kr::098a40a9-425a-405e-8dfa-c2b7fb107c42" providerId="AD" clId="Web-{B391BF22-3636-40CB-BCF8-EE53453D7207}" dt="2022-10-30T11:30:28.434" v="1327" actId="20577"/>
          <ac:spMkLst>
            <pc:docMk/>
            <pc:sldMk cId="82214491" sldId="2341"/>
            <ac:spMk id="18" creationId="{7C293E1D-7605-BBFD-F76B-F10582506C2D}"/>
          </ac:spMkLst>
        </pc:spChg>
        <pc:picChg chg="add mod">
          <ac:chgData name="구본관" userId="S::rnqhscjf3333@konkuk.ac.kr::098a40a9-425a-405e-8dfa-c2b7fb107c42" providerId="AD" clId="Web-{B391BF22-3636-40CB-BCF8-EE53453D7207}" dt="2022-10-30T10:41:57.687" v="452" actId="1076"/>
          <ac:picMkLst>
            <pc:docMk/>
            <pc:sldMk cId="82214491" sldId="2341"/>
            <ac:picMk id="2" creationId="{692EE389-BDC9-895A-6E36-58749AC6845A}"/>
          </ac:picMkLst>
        </pc:picChg>
        <pc:picChg chg="add mod">
          <ac:chgData name="구본관" userId="S::rnqhscjf3333@konkuk.ac.kr::098a40a9-425a-405e-8dfa-c2b7fb107c42" providerId="AD" clId="Web-{B391BF22-3636-40CB-BCF8-EE53453D7207}" dt="2022-10-30T10:41:59.562" v="453" actId="1076"/>
          <ac:picMkLst>
            <pc:docMk/>
            <pc:sldMk cId="82214491" sldId="2341"/>
            <ac:picMk id="4" creationId="{CC679E38-26E7-DE16-E81B-E1DBBEE72445}"/>
          </ac:picMkLst>
        </pc:picChg>
        <pc:picChg chg="mod">
          <ac:chgData name="구본관" userId="S::rnqhscjf3333@konkuk.ac.kr::098a40a9-425a-405e-8dfa-c2b7fb107c42" providerId="AD" clId="Web-{B391BF22-3636-40CB-BCF8-EE53453D7207}" dt="2022-10-30T10:41:55.328" v="451" actId="1076"/>
          <ac:picMkLst>
            <pc:docMk/>
            <pc:sldMk cId="82214491" sldId="2341"/>
            <ac:picMk id="2052" creationId="{8535278C-0B30-FC33-E326-BC821DC9012E}"/>
          </ac:picMkLst>
        </pc:picChg>
      </pc:sldChg>
      <pc:sldChg chg="addSp delSp modSp add replId">
        <pc:chgData name="구본관" userId="S::rnqhscjf3333@konkuk.ac.kr::098a40a9-425a-405e-8dfa-c2b7fb107c42" providerId="AD" clId="Web-{B391BF22-3636-40CB-BCF8-EE53453D7207}" dt="2022-10-30T11:26:31.277" v="1316" actId="14100"/>
        <pc:sldMkLst>
          <pc:docMk/>
          <pc:sldMk cId="1715443678" sldId="2343"/>
        </pc:sldMkLst>
        <pc:spChg chg="del">
          <ac:chgData name="구본관" userId="S::rnqhscjf3333@konkuk.ac.kr::098a40a9-425a-405e-8dfa-c2b7fb107c42" providerId="AD" clId="Web-{B391BF22-3636-40CB-BCF8-EE53453D7207}" dt="2022-10-30T10:42:47.784" v="454"/>
          <ac:spMkLst>
            <pc:docMk/>
            <pc:sldMk cId="1715443678" sldId="2343"/>
            <ac:spMk id="2" creationId="{F1E16EB6-EBDC-9DB2-C8B6-EE973D5CFC1F}"/>
          </ac:spMkLst>
        </pc:spChg>
        <pc:spChg chg="del">
          <ac:chgData name="구본관" userId="S::rnqhscjf3333@konkuk.ac.kr::098a40a9-425a-405e-8dfa-c2b7fb107c42" providerId="AD" clId="Web-{B391BF22-3636-40CB-BCF8-EE53453D7207}" dt="2022-10-30T10:42:48.644" v="455"/>
          <ac:spMkLst>
            <pc:docMk/>
            <pc:sldMk cId="1715443678" sldId="2343"/>
            <ac:spMk id="3" creationId="{7998DF80-6BF3-0B1F-EDB6-037BADFD9BED}"/>
          </ac:spMkLst>
        </pc:spChg>
        <pc:spChg chg="mod">
          <ac:chgData name="구본관" userId="S::rnqhscjf3333@konkuk.ac.kr::098a40a9-425a-405e-8dfa-c2b7fb107c42" providerId="AD" clId="Web-{B391BF22-3636-40CB-BCF8-EE53453D7207}" dt="2022-10-30T11:26:18.839" v="1312" actId="1076"/>
          <ac:spMkLst>
            <pc:docMk/>
            <pc:sldMk cId="1715443678" sldId="2343"/>
            <ac:spMk id="5" creationId="{371244DE-9990-57D3-15EE-C32B7C793EA0}"/>
          </ac:spMkLst>
        </pc:spChg>
        <pc:spChg chg="del mod">
          <ac:chgData name="구본관" userId="S::rnqhscjf3333@konkuk.ac.kr::098a40a9-425a-405e-8dfa-c2b7fb107c42" providerId="AD" clId="Web-{B391BF22-3636-40CB-BCF8-EE53453D7207}" dt="2022-10-30T10:48:45.434" v="549"/>
          <ac:spMkLst>
            <pc:docMk/>
            <pc:sldMk cId="1715443678" sldId="2343"/>
            <ac:spMk id="6" creationId="{FF0F7F0A-0501-891A-02A0-4FA8C60627DC}"/>
          </ac:spMkLst>
        </pc:spChg>
        <pc:spChg chg="mod">
          <ac:chgData name="구본관" userId="S::rnqhscjf3333@konkuk.ac.kr::098a40a9-425a-405e-8dfa-c2b7fb107c42" providerId="AD" clId="Web-{B391BF22-3636-40CB-BCF8-EE53453D7207}" dt="2022-10-30T11:12:12.969" v="869" actId="20577"/>
          <ac:spMkLst>
            <pc:docMk/>
            <pc:sldMk cId="1715443678" sldId="2343"/>
            <ac:spMk id="8" creationId="{00000000-0000-0000-0000-000000000000}"/>
          </ac:spMkLst>
        </pc:spChg>
        <pc:spChg chg="mod">
          <ac:chgData name="구본관" userId="S::rnqhscjf3333@konkuk.ac.kr::098a40a9-425a-405e-8dfa-c2b7fb107c42" providerId="AD" clId="Web-{B391BF22-3636-40CB-BCF8-EE53453D7207}" dt="2022-10-30T10:41:19.856" v="432" actId="20577"/>
          <ac:spMkLst>
            <pc:docMk/>
            <pc:sldMk cId="1715443678" sldId="2343"/>
            <ac:spMk id="9" creationId="{00000000-0000-0000-0000-000000000000}"/>
          </ac:spMkLst>
        </pc:spChg>
        <pc:spChg chg="mod">
          <ac:chgData name="구본관" userId="S::rnqhscjf3333@konkuk.ac.kr::098a40a9-425a-405e-8dfa-c2b7fb107c42" providerId="AD" clId="Web-{B391BF22-3636-40CB-BCF8-EE53453D7207}" dt="2022-10-30T10:41:43.124" v="448" actId="20577"/>
          <ac:spMkLst>
            <pc:docMk/>
            <pc:sldMk cId="1715443678" sldId="2343"/>
            <ac:spMk id="10" creationId="{00000000-0000-0000-0000-000000000000}"/>
          </ac:spMkLst>
        </pc:spChg>
        <pc:spChg chg="add del mod">
          <ac:chgData name="구본관" userId="S::rnqhscjf3333@konkuk.ac.kr::098a40a9-425a-405e-8dfa-c2b7fb107c42" providerId="AD" clId="Web-{B391BF22-3636-40CB-BCF8-EE53453D7207}" dt="2022-10-30T11:24:31.097" v="1264"/>
          <ac:spMkLst>
            <pc:docMk/>
            <pc:sldMk cId="1715443678" sldId="2343"/>
            <ac:spMk id="16" creationId="{2C702F0A-7896-21B4-1B83-7E0B9B6B7641}"/>
          </ac:spMkLst>
        </pc:spChg>
        <pc:spChg chg="add mod">
          <ac:chgData name="구본관" userId="S::rnqhscjf3333@konkuk.ac.kr::098a40a9-425a-405e-8dfa-c2b7fb107c42" providerId="AD" clId="Web-{B391BF22-3636-40CB-BCF8-EE53453D7207}" dt="2022-10-30T11:26:23.886" v="1315" actId="1076"/>
          <ac:spMkLst>
            <pc:docMk/>
            <pc:sldMk cId="1715443678" sldId="2343"/>
            <ac:spMk id="24" creationId="{A3EB352A-4F87-3C35-ED15-08C5AEB84543}"/>
          </ac:spMkLst>
        </pc:spChg>
        <pc:spChg chg="add mod">
          <ac:chgData name="구본관" userId="S::rnqhscjf3333@konkuk.ac.kr::098a40a9-425a-405e-8dfa-c2b7fb107c42" providerId="AD" clId="Web-{B391BF22-3636-40CB-BCF8-EE53453D7207}" dt="2022-10-30T11:26:10.557" v="1311" actId="1076"/>
          <ac:spMkLst>
            <pc:docMk/>
            <pc:sldMk cId="1715443678" sldId="2343"/>
            <ac:spMk id="27" creationId="{A1AD74E0-E3CF-E8F1-29E2-42038B744AAB}"/>
          </ac:spMkLst>
        </pc:spChg>
        <pc:picChg chg="add del mod">
          <ac:chgData name="구본관" userId="S::rnqhscjf3333@konkuk.ac.kr::098a40a9-425a-405e-8dfa-c2b7fb107c42" providerId="AD" clId="Web-{B391BF22-3636-40CB-BCF8-EE53453D7207}" dt="2022-10-30T10:43:25.224" v="492"/>
          <ac:picMkLst>
            <pc:docMk/>
            <pc:sldMk cId="1715443678" sldId="2343"/>
            <ac:picMk id="4" creationId="{77F58F39-B0F4-787E-5CBC-388A98FF4F7A}"/>
          </ac:picMkLst>
        </pc:picChg>
        <pc:picChg chg="add del mod">
          <ac:chgData name="구본관" userId="S::rnqhscjf3333@konkuk.ac.kr::098a40a9-425a-405e-8dfa-c2b7fb107c42" providerId="AD" clId="Web-{B391BF22-3636-40CB-BCF8-EE53453D7207}" dt="2022-10-30T10:47:16.912" v="531"/>
          <ac:picMkLst>
            <pc:docMk/>
            <pc:sldMk cId="1715443678" sldId="2343"/>
            <ac:picMk id="7" creationId="{1D74775D-A663-5AA9-E985-DBD3962C5ED6}"/>
          </ac:picMkLst>
        </pc:picChg>
        <pc:picChg chg="add del mod">
          <ac:chgData name="구본관" userId="S::rnqhscjf3333@konkuk.ac.kr::098a40a9-425a-405e-8dfa-c2b7fb107c42" providerId="AD" clId="Web-{B391BF22-3636-40CB-BCF8-EE53453D7207}" dt="2022-10-30T11:24:21.721" v="1263"/>
          <ac:picMkLst>
            <pc:docMk/>
            <pc:sldMk cId="1715443678" sldId="2343"/>
            <ac:picMk id="15" creationId="{6338BC03-FD6B-052B-0ED8-2921AB873CD4}"/>
          </ac:picMkLst>
        </pc:picChg>
        <pc:picChg chg="add mod">
          <ac:chgData name="구본관" userId="S::rnqhscjf3333@konkuk.ac.kr::098a40a9-425a-405e-8dfa-c2b7fb107c42" providerId="AD" clId="Web-{B391BF22-3636-40CB-BCF8-EE53453D7207}" dt="2022-10-30T11:26:19.995" v="1313" actId="1076"/>
          <ac:picMkLst>
            <pc:docMk/>
            <pc:sldMk cId="1715443678" sldId="2343"/>
            <ac:picMk id="17" creationId="{9453A0BE-51BF-971B-857D-FB2E3986CBDC}"/>
          </ac:picMkLst>
        </pc:picChg>
        <pc:picChg chg="add del mod">
          <ac:chgData name="구본관" userId="S::rnqhscjf3333@konkuk.ac.kr::098a40a9-425a-405e-8dfa-c2b7fb107c42" providerId="AD" clId="Web-{B391BF22-3636-40CB-BCF8-EE53453D7207}" dt="2022-10-30T10:48:49.356" v="552"/>
          <ac:picMkLst>
            <pc:docMk/>
            <pc:sldMk cId="1715443678" sldId="2343"/>
            <ac:picMk id="18" creationId="{3FA8B9B7-1D5B-C725-CB82-3F4147230BF6}"/>
          </ac:picMkLst>
        </pc:picChg>
        <pc:picChg chg="add del mod">
          <ac:chgData name="구본관" userId="S::rnqhscjf3333@konkuk.ac.kr::098a40a9-425a-405e-8dfa-c2b7fb107c42" providerId="AD" clId="Web-{B391BF22-3636-40CB-BCF8-EE53453D7207}" dt="2022-10-30T10:50:22.581" v="577"/>
          <ac:picMkLst>
            <pc:docMk/>
            <pc:sldMk cId="1715443678" sldId="2343"/>
            <ac:picMk id="19" creationId="{42A3F94E-D8CB-EC24-A16B-BD66256FC1E8}"/>
          </ac:picMkLst>
        </pc:picChg>
        <pc:picChg chg="add mod">
          <ac:chgData name="구본관" userId="S::rnqhscjf3333@konkuk.ac.kr::098a40a9-425a-405e-8dfa-c2b7fb107c42" providerId="AD" clId="Web-{B391BF22-3636-40CB-BCF8-EE53453D7207}" dt="2022-10-30T11:26:31.277" v="1316" actId="14100"/>
          <ac:picMkLst>
            <pc:docMk/>
            <pc:sldMk cId="1715443678" sldId="2343"/>
            <ac:picMk id="25" creationId="{798B26F7-1245-993C-9590-EA26DD8C5232}"/>
          </ac:picMkLst>
        </pc:picChg>
        <pc:picChg chg="add mod">
          <ac:chgData name="구본관" userId="S::rnqhscjf3333@konkuk.ac.kr::098a40a9-425a-405e-8dfa-c2b7fb107c42" providerId="AD" clId="Web-{B391BF22-3636-40CB-BCF8-EE53453D7207}" dt="2022-10-30T11:26:08.666" v="1310" actId="1076"/>
          <ac:picMkLst>
            <pc:docMk/>
            <pc:sldMk cId="1715443678" sldId="2343"/>
            <ac:picMk id="26" creationId="{39D8016D-66F5-6626-6294-1B08C03F7D61}"/>
          </ac:picMkLst>
        </pc:picChg>
      </pc:sldChg>
      <pc:sldChg chg="addSp delSp modSp add ord replId">
        <pc:chgData name="구본관" userId="S::rnqhscjf3333@konkuk.ac.kr::098a40a9-425a-405e-8dfa-c2b7fb107c42" providerId="AD" clId="Web-{B391BF22-3636-40CB-BCF8-EE53453D7207}" dt="2022-10-30T12:11:43.673" v="1656" actId="1076"/>
        <pc:sldMkLst>
          <pc:docMk/>
          <pc:sldMk cId="4216119266" sldId="2344"/>
        </pc:sldMkLst>
        <pc:spChg chg="mod">
          <ac:chgData name="구본관" userId="S::rnqhscjf3333@konkuk.ac.kr::098a40a9-425a-405e-8dfa-c2b7fb107c42" providerId="AD" clId="Web-{B391BF22-3636-40CB-BCF8-EE53453D7207}" dt="2022-10-30T12:02:21.494" v="1408" actId="1076"/>
          <ac:spMkLst>
            <pc:docMk/>
            <pc:sldMk cId="4216119266" sldId="2344"/>
            <ac:spMk id="5" creationId="{371244DE-9990-57D3-15EE-C32B7C793EA0}"/>
          </ac:spMkLst>
        </pc:spChg>
        <pc:spChg chg="add mod">
          <ac:chgData name="구본관" userId="S::rnqhscjf3333@konkuk.ac.kr::098a40a9-425a-405e-8dfa-c2b7fb107c42" providerId="AD" clId="Web-{B391BF22-3636-40CB-BCF8-EE53453D7207}" dt="2022-10-30T11:11:13.511" v="831" actId="14100"/>
          <ac:spMkLst>
            <pc:docMk/>
            <pc:sldMk cId="4216119266" sldId="2344"/>
            <ac:spMk id="7" creationId="{FA78323B-E78D-E295-BCC8-BEBDA04837C3}"/>
          </ac:spMkLst>
        </pc:spChg>
        <pc:spChg chg="mod">
          <ac:chgData name="구본관" userId="S::rnqhscjf3333@konkuk.ac.kr::098a40a9-425a-405e-8dfa-c2b7fb107c42" providerId="AD" clId="Web-{B391BF22-3636-40CB-BCF8-EE53453D7207}" dt="2022-10-30T11:18:44.667" v="1100" actId="20577"/>
          <ac:spMkLst>
            <pc:docMk/>
            <pc:sldMk cId="4216119266" sldId="2344"/>
            <ac:spMk id="10" creationId="{00000000-0000-0000-0000-000000000000}"/>
          </ac:spMkLst>
        </pc:spChg>
        <pc:spChg chg="mod">
          <ac:chgData name="구본관" userId="S::rnqhscjf3333@konkuk.ac.kr::098a40a9-425a-405e-8dfa-c2b7fb107c42" providerId="AD" clId="Web-{B391BF22-3636-40CB-BCF8-EE53453D7207}" dt="2022-10-30T11:34:02.237" v="1329" actId="14100"/>
          <ac:spMkLst>
            <pc:docMk/>
            <pc:sldMk cId="4216119266" sldId="2344"/>
            <ac:spMk id="16" creationId="{2C702F0A-7896-21B4-1B83-7E0B9B6B7641}"/>
          </ac:spMkLst>
        </pc:spChg>
        <pc:spChg chg="add mod">
          <ac:chgData name="구본관" userId="S::rnqhscjf3333@konkuk.ac.kr::098a40a9-425a-405e-8dfa-c2b7fb107c42" providerId="AD" clId="Web-{B391BF22-3636-40CB-BCF8-EE53453D7207}" dt="2022-10-30T11:34:03.831" v="1330" actId="14100"/>
          <ac:spMkLst>
            <pc:docMk/>
            <pc:sldMk cId="4216119266" sldId="2344"/>
            <ac:spMk id="18" creationId="{BDE24B40-84EF-0202-5B60-D4DDAF581741}"/>
          </ac:spMkLst>
        </pc:spChg>
        <pc:spChg chg="add mod">
          <ac:chgData name="구본관" userId="S::rnqhscjf3333@konkuk.ac.kr::098a40a9-425a-405e-8dfa-c2b7fb107c42" providerId="AD" clId="Web-{B391BF22-3636-40CB-BCF8-EE53453D7207}" dt="2022-10-30T11:11:13.527" v="833" actId="14100"/>
          <ac:spMkLst>
            <pc:docMk/>
            <pc:sldMk cId="4216119266" sldId="2344"/>
            <ac:spMk id="19" creationId="{3B65B511-2CD2-2B86-1B7D-04FC55CAAA86}"/>
          </ac:spMkLst>
        </pc:spChg>
        <pc:spChg chg="add mod">
          <ac:chgData name="구본관" userId="S::rnqhscjf3333@konkuk.ac.kr::098a40a9-425a-405e-8dfa-c2b7fb107c42" providerId="AD" clId="Web-{B391BF22-3636-40CB-BCF8-EE53453D7207}" dt="2022-10-30T11:11:13.543" v="834" actId="14100"/>
          <ac:spMkLst>
            <pc:docMk/>
            <pc:sldMk cId="4216119266" sldId="2344"/>
            <ac:spMk id="20" creationId="{D8EB85C0-F9A2-E545-355A-B83ECB10BFA6}"/>
          </ac:spMkLst>
        </pc:spChg>
        <pc:spChg chg="mod">
          <ac:chgData name="구본관" userId="S::rnqhscjf3333@konkuk.ac.kr::098a40a9-425a-405e-8dfa-c2b7fb107c42" providerId="AD" clId="Web-{B391BF22-3636-40CB-BCF8-EE53453D7207}" dt="2022-10-30T11:26:59.967" v="1321" actId="20577"/>
          <ac:spMkLst>
            <pc:docMk/>
            <pc:sldMk cId="4216119266" sldId="2344"/>
            <ac:spMk id="24" creationId="{A3EB352A-4F87-3C35-ED15-08C5AEB84543}"/>
          </ac:spMkLst>
        </pc:spChg>
        <pc:picChg chg="add mod">
          <ac:chgData name="구본관" userId="S::rnqhscjf3333@konkuk.ac.kr::098a40a9-425a-405e-8dfa-c2b7fb107c42" providerId="AD" clId="Web-{B391BF22-3636-40CB-BCF8-EE53453D7207}" dt="2022-10-30T11:11:13.511" v="830" actId="14100"/>
          <ac:picMkLst>
            <pc:docMk/>
            <pc:sldMk cId="4216119266" sldId="2344"/>
            <ac:picMk id="2" creationId="{B86F3519-BB48-4CDC-39C8-8828C66F1D58}"/>
          </ac:picMkLst>
        </pc:picChg>
        <pc:picChg chg="add del mod">
          <ac:chgData name="구본관" userId="S::rnqhscjf3333@konkuk.ac.kr::098a40a9-425a-405e-8dfa-c2b7fb107c42" providerId="AD" clId="Web-{B391BF22-3636-40CB-BCF8-EE53453D7207}" dt="2022-10-30T10:57:33.892" v="706"/>
          <ac:picMkLst>
            <pc:docMk/>
            <pc:sldMk cId="4216119266" sldId="2344"/>
            <ac:picMk id="3" creationId="{8AB53651-CF01-AC2C-376F-DB9C07C9C4AA}"/>
          </ac:picMkLst>
        </pc:picChg>
        <pc:picChg chg="add del mod">
          <ac:chgData name="구본관" userId="S::rnqhscjf3333@konkuk.ac.kr::098a40a9-425a-405e-8dfa-c2b7fb107c42" providerId="AD" clId="Web-{B391BF22-3636-40CB-BCF8-EE53453D7207}" dt="2022-10-30T10:57:54.487" v="708"/>
          <ac:picMkLst>
            <pc:docMk/>
            <pc:sldMk cId="4216119266" sldId="2344"/>
            <ac:picMk id="4" creationId="{ADCC38A8-0E29-5EF7-B165-EA2350B9A346}"/>
          </ac:picMkLst>
        </pc:picChg>
        <pc:picChg chg="add del mod">
          <ac:chgData name="구본관" userId="S::rnqhscjf3333@konkuk.ac.kr::098a40a9-425a-405e-8dfa-c2b7fb107c42" providerId="AD" clId="Web-{B391BF22-3636-40CB-BCF8-EE53453D7207}" dt="2022-10-30T11:03:01.554" v="711"/>
          <ac:picMkLst>
            <pc:docMk/>
            <pc:sldMk cId="4216119266" sldId="2344"/>
            <ac:picMk id="6" creationId="{6E5FAA49-CB41-B9C3-4376-FA8CDF4A3B02}"/>
          </ac:picMkLst>
        </pc:picChg>
        <pc:picChg chg="del">
          <ac:chgData name="구본관" userId="S::rnqhscjf3333@konkuk.ac.kr::098a40a9-425a-405e-8dfa-c2b7fb107c42" providerId="AD" clId="Web-{B391BF22-3636-40CB-BCF8-EE53453D7207}" dt="2022-10-30T10:56:14.011" v="699"/>
          <ac:picMkLst>
            <pc:docMk/>
            <pc:sldMk cId="4216119266" sldId="2344"/>
            <ac:picMk id="15" creationId="{6338BC03-FD6B-052B-0ED8-2921AB873CD4}"/>
          </ac:picMkLst>
        </pc:picChg>
        <pc:picChg chg="del">
          <ac:chgData name="구본관" userId="S::rnqhscjf3333@konkuk.ac.kr::098a40a9-425a-405e-8dfa-c2b7fb107c42" providerId="AD" clId="Web-{B391BF22-3636-40CB-BCF8-EE53453D7207}" dt="2022-10-30T10:56:13.589" v="698"/>
          <ac:picMkLst>
            <pc:docMk/>
            <pc:sldMk cId="4216119266" sldId="2344"/>
            <ac:picMk id="17" creationId="{9453A0BE-51BF-971B-857D-FB2E3986CBDC}"/>
          </ac:picMkLst>
        </pc:picChg>
        <pc:picChg chg="del">
          <ac:chgData name="구본관" userId="S::rnqhscjf3333@konkuk.ac.kr::098a40a9-425a-405e-8dfa-c2b7fb107c42" providerId="AD" clId="Web-{B391BF22-3636-40CB-BCF8-EE53453D7207}" dt="2022-10-30T10:56:13.027" v="697"/>
          <ac:picMkLst>
            <pc:docMk/>
            <pc:sldMk cId="4216119266" sldId="2344"/>
            <ac:picMk id="25" creationId="{798B26F7-1245-993C-9590-EA26DD8C5232}"/>
          </ac:picMkLst>
        </pc:picChg>
        <pc:picChg chg="add mod">
          <ac:chgData name="구본관" userId="S::rnqhscjf3333@konkuk.ac.kr::098a40a9-425a-405e-8dfa-c2b7fb107c42" providerId="AD" clId="Web-{B391BF22-3636-40CB-BCF8-EE53453D7207}" dt="2022-10-30T11:11:40.482" v="854" actId="1076"/>
          <ac:picMkLst>
            <pc:docMk/>
            <pc:sldMk cId="4216119266" sldId="2344"/>
            <ac:picMk id="26" creationId="{7223F041-85C4-1543-3174-C2081C82BAA1}"/>
          </ac:picMkLst>
        </pc:picChg>
        <pc:picChg chg="add mod">
          <ac:chgData name="구본관" userId="S::rnqhscjf3333@konkuk.ac.kr::098a40a9-425a-405e-8dfa-c2b7fb107c42" providerId="AD" clId="Web-{B391BF22-3636-40CB-BCF8-EE53453D7207}" dt="2022-10-30T11:11:41.873" v="855" actId="1076"/>
          <ac:picMkLst>
            <pc:docMk/>
            <pc:sldMk cId="4216119266" sldId="2344"/>
            <ac:picMk id="27" creationId="{635C86D7-B733-C474-3578-2DD732CCCEAE}"/>
          </ac:picMkLst>
        </pc:picChg>
        <pc:picChg chg="add mod">
          <ac:chgData name="구본관" userId="S::rnqhscjf3333@konkuk.ac.kr::098a40a9-425a-405e-8dfa-c2b7fb107c42" providerId="AD" clId="Web-{B391BF22-3636-40CB-BCF8-EE53453D7207}" dt="2022-10-30T11:11:43.389" v="856" actId="1076"/>
          <ac:picMkLst>
            <pc:docMk/>
            <pc:sldMk cId="4216119266" sldId="2344"/>
            <ac:picMk id="28" creationId="{4AA41AE8-4F45-F920-A3D2-8C037275EF88}"/>
          </ac:picMkLst>
        </pc:picChg>
        <pc:picChg chg="add del mod">
          <ac:chgData name="구본관" userId="S::rnqhscjf3333@konkuk.ac.kr::098a40a9-425a-405e-8dfa-c2b7fb107c42" providerId="AD" clId="Web-{B391BF22-3636-40CB-BCF8-EE53453D7207}" dt="2022-10-30T11:06:56.385" v="774"/>
          <ac:picMkLst>
            <pc:docMk/>
            <pc:sldMk cId="4216119266" sldId="2344"/>
            <ac:picMk id="29" creationId="{B231708F-EB2B-5525-74D4-6CA336940A23}"/>
          </ac:picMkLst>
        </pc:picChg>
        <pc:picChg chg="add mod">
          <ac:chgData name="구본관" userId="S::rnqhscjf3333@konkuk.ac.kr::098a40a9-425a-405e-8dfa-c2b7fb107c42" providerId="AD" clId="Web-{B391BF22-3636-40CB-BCF8-EE53453D7207}" dt="2022-10-30T11:11:49.280" v="859" actId="1076"/>
          <ac:picMkLst>
            <pc:docMk/>
            <pc:sldMk cId="4216119266" sldId="2344"/>
            <ac:picMk id="30" creationId="{0ADAC24C-4B50-F1A4-FA3E-194068A084E0}"/>
          </ac:picMkLst>
        </pc:picChg>
        <pc:picChg chg="add mod">
          <ac:chgData name="구본관" userId="S::rnqhscjf3333@konkuk.ac.kr::098a40a9-425a-405e-8dfa-c2b7fb107c42" providerId="AD" clId="Web-{B391BF22-3636-40CB-BCF8-EE53453D7207}" dt="2022-10-30T11:11:46.514" v="858" actId="1076"/>
          <ac:picMkLst>
            <pc:docMk/>
            <pc:sldMk cId="4216119266" sldId="2344"/>
            <ac:picMk id="31" creationId="{E2113EA4-D149-4434-E989-91350E35E2A0}"/>
          </ac:picMkLst>
        </pc:picChg>
        <pc:picChg chg="add mod">
          <ac:chgData name="구본관" userId="S::rnqhscjf3333@konkuk.ac.kr::098a40a9-425a-405e-8dfa-c2b7fb107c42" providerId="AD" clId="Web-{B391BF22-3636-40CB-BCF8-EE53453D7207}" dt="2022-10-30T11:11:45.014" v="857" actId="1076"/>
          <ac:picMkLst>
            <pc:docMk/>
            <pc:sldMk cId="4216119266" sldId="2344"/>
            <ac:picMk id="32" creationId="{4315B65D-92D4-48AB-5C21-C106B771770E}"/>
          </ac:picMkLst>
        </pc:picChg>
        <pc:picChg chg="add mod">
          <ac:chgData name="구본관" userId="S::rnqhscjf3333@konkuk.ac.kr::098a40a9-425a-405e-8dfa-c2b7fb107c42" providerId="AD" clId="Web-{B391BF22-3636-40CB-BCF8-EE53453D7207}" dt="2022-10-30T11:12:05.593" v="868" actId="1076"/>
          <ac:picMkLst>
            <pc:docMk/>
            <pc:sldMk cId="4216119266" sldId="2344"/>
            <ac:picMk id="33" creationId="{416EDC6A-872F-A19F-5A3C-71983458ED9D}"/>
          </ac:picMkLst>
        </pc:picChg>
        <pc:picChg chg="add mod">
          <ac:chgData name="구본관" userId="S::rnqhscjf3333@konkuk.ac.kr::098a40a9-425a-405e-8dfa-c2b7fb107c42" providerId="AD" clId="Web-{B391BF22-3636-40CB-BCF8-EE53453D7207}" dt="2022-10-30T11:12:01.593" v="866" actId="1076"/>
          <ac:picMkLst>
            <pc:docMk/>
            <pc:sldMk cId="4216119266" sldId="2344"/>
            <ac:picMk id="34" creationId="{6E141331-6A06-2DD6-6623-576B1993E2D3}"/>
          </ac:picMkLst>
        </pc:picChg>
        <pc:picChg chg="add mod">
          <ac:chgData name="구본관" userId="S::rnqhscjf3333@konkuk.ac.kr::098a40a9-425a-405e-8dfa-c2b7fb107c42" providerId="AD" clId="Web-{B391BF22-3636-40CB-BCF8-EE53453D7207}" dt="2022-10-30T11:12:03.687" v="867" actId="1076"/>
          <ac:picMkLst>
            <pc:docMk/>
            <pc:sldMk cId="4216119266" sldId="2344"/>
            <ac:picMk id="35" creationId="{88EA58B6-116D-4F52-CF60-D08F461441C0}"/>
          </ac:picMkLst>
        </pc:picChg>
        <pc:picChg chg="add del mod">
          <ac:chgData name="구본관" userId="S::rnqhscjf3333@konkuk.ac.kr::098a40a9-425a-405e-8dfa-c2b7fb107c42" providerId="AD" clId="Web-{B391BF22-3636-40CB-BCF8-EE53453D7207}" dt="2022-10-30T12:05:26.788" v="1439"/>
          <ac:picMkLst>
            <pc:docMk/>
            <pc:sldMk cId="4216119266" sldId="2344"/>
            <ac:picMk id="36" creationId="{86D19F95-5135-0529-7FA3-A75FD8086C67}"/>
          </ac:picMkLst>
        </pc:picChg>
        <pc:picChg chg="add del mod">
          <ac:chgData name="구본관" userId="S::rnqhscjf3333@konkuk.ac.kr::098a40a9-425a-405e-8dfa-c2b7fb107c42" providerId="AD" clId="Web-{B391BF22-3636-40CB-BCF8-EE53453D7207}" dt="2022-10-30T12:05:33.554" v="1443"/>
          <ac:picMkLst>
            <pc:docMk/>
            <pc:sldMk cId="4216119266" sldId="2344"/>
            <ac:picMk id="37" creationId="{B864FC40-8B93-2828-0F40-C1D420C5A897}"/>
          </ac:picMkLst>
        </pc:picChg>
        <pc:picChg chg="add mod">
          <ac:chgData name="구본관" userId="S::rnqhscjf3333@konkuk.ac.kr::098a40a9-425a-405e-8dfa-c2b7fb107c42" providerId="AD" clId="Web-{B391BF22-3636-40CB-BCF8-EE53453D7207}" dt="2022-10-30T12:11:43.673" v="1656" actId="1076"/>
          <ac:picMkLst>
            <pc:docMk/>
            <pc:sldMk cId="4216119266" sldId="2344"/>
            <ac:picMk id="39" creationId="{4F4795E7-CF2E-0121-6894-5E09191F91C0}"/>
          </ac:picMkLst>
        </pc:picChg>
      </pc:sldChg>
      <pc:sldChg chg="addSp delSp modSp add replId">
        <pc:chgData name="구본관" userId="S::rnqhscjf3333@konkuk.ac.kr::098a40a9-425a-405e-8dfa-c2b7fb107c42" providerId="AD" clId="Web-{B391BF22-3636-40CB-BCF8-EE53453D7207}" dt="2022-10-30T12:11:15.921" v="1649" actId="20577"/>
        <pc:sldMkLst>
          <pc:docMk/>
          <pc:sldMk cId="1624284586" sldId="2347"/>
        </pc:sldMkLst>
        <pc:spChg chg="mod">
          <ac:chgData name="구본관" userId="S::rnqhscjf3333@konkuk.ac.kr::098a40a9-425a-405e-8dfa-c2b7fb107c42" providerId="AD" clId="Web-{B391BF22-3636-40CB-BCF8-EE53453D7207}" dt="2022-10-30T12:08:05.439" v="1553" actId="20577"/>
          <ac:spMkLst>
            <pc:docMk/>
            <pc:sldMk cId="1624284586" sldId="2347"/>
            <ac:spMk id="3" creationId="{7998DF80-6BF3-0B1F-EDB6-037BADFD9BED}"/>
          </ac:spMkLst>
        </pc:spChg>
        <pc:spChg chg="del">
          <ac:chgData name="구본관" userId="S::rnqhscjf3333@konkuk.ac.kr::098a40a9-425a-405e-8dfa-c2b7fb107c42" providerId="AD" clId="Web-{B391BF22-3636-40CB-BCF8-EE53453D7207}" dt="2022-10-30T11:40:41.468" v="1354"/>
          <ac:spMkLst>
            <pc:docMk/>
            <pc:sldMk cId="1624284586" sldId="2347"/>
            <ac:spMk id="4" creationId="{AD2E51BF-69D9-6694-36F3-842E1B972632}"/>
          </ac:spMkLst>
        </pc:spChg>
        <pc:spChg chg="add mod">
          <ac:chgData name="구본관" userId="S::rnqhscjf3333@konkuk.ac.kr::098a40a9-425a-405e-8dfa-c2b7fb107c42" providerId="AD" clId="Web-{B391BF22-3636-40CB-BCF8-EE53453D7207}" dt="2022-10-30T11:45:37.269" v="1401" actId="1076"/>
          <ac:spMkLst>
            <pc:docMk/>
            <pc:sldMk cId="1624284586" sldId="2347"/>
            <ac:spMk id="5" creationId="{4CB98802-CED0-250E-0BF1-9DD71D16F308}"/>
          </ac:spMkLst>
        </pc:spChg>
        <pc:spChg chg="mod">
          <ac:chgData name="구본관" userId="S::rnqhscjf3333@konkuk.ac.kr::098a40a9-425a-405e-8dfa-c2b7fb107c42" providerId="AD" clId="Web-{B391BF22-3636-40CB-BCF8-EE53453D7207}" dt="2022-10-30T12:06:09.978" v="1458" actId="1076"/>
          <ac:spMkLst>
            <pc:docMk/>
            <pc:sldMk cId="1624284586" sldId="2347"/>
            <ac:spMk id="8" creationId="{00000000-0000-0000-0000-000000000000}"/>
          </ac:spMkLst>
        </pc:spChg>
        <pc:spChg chg="mod">
          <ac:chgData name="구본관" userId="S::rnqhscjf3333@konkuk.ac.kr::098a40a9-425a-405e-8dfa-c2b7fb107c42" providerId="AD" clId="Web-{B391BF22-3636-40CB-BCF8-EE53453D7207}" dt="2022-10-30T11:44:52.720" v="1366" actId="20577"/>
          <ac:spMkLst>
            <pc:docMk/>
            <pc:sldMk cId="1624284586" sldId="2347"/>
            <ac:spMk id="10" creationId="{00000000-0000-0000-0000-000000000000}"/>
          </ac:spMkLst>
        </pc:spChg>
        <pc:spChg chg="add mod">
          <ac:chgData name="구본관" userId="S::rnqhscjf3333@konkuk.ac.kr::098a40a9-425a-405e-8dfa-c2b7fb107c42" providerId="AD" clId="Web-{B391BF22-3636-40CB-BCF8-EE53453D7207}" dt="2022-10-30T12:11:03.342" v="1636" actId="20577"/>
          <ac:spMkLst>
            <pc:docMk/>
            <pc:sldMk cId="1624284586" sldId="2347"/>
            <ac:spMk id="20" creationId="{ABC34C56-5AC6-5B7A-B274-29EF2A3FE8EE}"/>
          </ac:spMkLst>
        </pc:spChg>
        <pc:spChg chg="add mod">
          <ac:chgData name="구본관" userId="S::rnqhscjf3333@konkuk.ac.kr::098a40a9-425a-405e-8dfa-c2b7fb107c42" providerId="AD" clId="Web-{B391BF22-3636-40CB-BCF8-EE53453D7207}" dt="2022-10-30T12:09:40.040" v="1606" actId="20577"/>
          <ac:spMkLst>
            <pc:docMk/>
            <pc:sldMk cId="1624284586" sldId="2347"/>
            <ac:spMk id="24" creationId="{03886CC4-ECE9-DDA3-66C0-8F7B64B8B9D8}"/>
          </ac:spMkLst>
        </pc:spChg>
        <pc:spChg chg="add mod">
          <ac:chgData name="구본관" userId="S::rnqhscjf3333@konkuk.ac.kr::098a40a9-425a-405e-8dfa-c2b7fb107c42" providerId="AD" clId="Web-{B391BF22-3636-40CB-BCF8-EE53453D7207}" dt="2022-10-30T12:11:15.921" v="1649" actId="20577"/>
          <ac:spMkLst>
            <pc:docMk/>
            <pc:sldMk cId="1624284586" sldId="2347"/>
            <ac:spMk id="25" creationId="{496C0739-D41D-F00C-CECD-9F1BA0C8A8EF}"/>
          </ac:spMkLst>
        </pc:spChg>
        <pc:spChg chg="del">
          <ac:chgData name="구본관" userId="S::rnqhscjf3333@konkuk.ac.kr::098a40a9-425a-405e-8dfa-c2b7fb107c42" providerId="AD" clId="Web-{B391BF22-3636-40CB-BCF8-EE53453D7207}" dt="2022-10-30T11:40:39.562" v="1353"/>
          <ac:spMkLst>
            <pc:docMk/>
            <pc:sldMk cId="1624284586" sldId="2347"/>
            <ac:spMk id="44" creationId="{23077373-2416-A233-495D-3E6984EFD28A}"/>
          </ac:spMkLst>
        </pc:spChg>
        <pc:picChg chg="del">
          <ac:chgData name="구본관" userId="S::rnqhscjf3333@konkuk.ac.kr::098a40a9-425a-405e-8dfa-c2b7fb107c42" providerId="AD" clId="Web-{B391BF22-3636-40CB-BCF8-EE53453D7207}" dt="2022-10-30T11:40:37.671" v="1352"/>
          <ac:picMkLst>
            <pc:docMk/>
            <pc:sldMk cId="1624284586" sldId="2347"/>
            <ac:picMk id="2" creationId="{8C09266E-AF97-0586-6694-9A20172DE895}"/>
          </ac:picMkLst>
        </pc:picChg>
        <pc:picChg chg="del mod">
          <ac:chgData name="구본관" userId="S::rnqhscjf3333@konkuk.ac.kr::098a40a9-425a-405e-8dfa-c2b7fb107c42" providerId="AD" clId="Web-{B391BF22-3636-40CB-BCF8-EE53453D7207}" dt="2022-10-30T11:45:39.348" v="1402"/>
          <ac:picMkLst>
            <pc:docMk/>
            <pc:sldMk cId="1624284586" sldId="2347"/>
            <ac:picMk id="6" creationId="{1DEF1E0B-80A1-A8CC-3663-EA1319850FBA}"/>
          </ac:picMkLst>
        </pc:picChg>
        <pc:picChg chg="add mod">
          <ac:chgData name="구본관" userId="S::rnqhscjf3333@konkuk.ac.kr::098a40a9-425a-405e-8dfa-c2b7fb107c42" providerId="AD" clId="Web-{B391BF22-3636-40CB-BCF8-EE53453D7207}" dt="2022-10-30T12:09:44.305" v="1609" actId="1076"/>
          <ac:picMkLst>
            <pc:docMk/>
            <pc:sldMk cId="1624284586" sldId="2347"/>
            <ac:picMk id="15" creationId="{1090F27F-13B9-20EA-BF7A-978A9419CBC7}"/>
          </ac:picMkLst>
        </pc:picChg>
        <pc:picChg chg="add mod">
          <ac:chgData name="구본관" userId="S::rnqhscjf3333@konkuk.ac.kr::098a40a9-425a-405e-8dfa-c2b7fb107c42" providerId="AD" clId="Web-{B391BF22-3636-40CB-BCF8-EE53453D7207}" dt="2022-10-30T12:07:49.266" v="1535" actId="1076"/>
          <ac:picMkLst>
            <pc:docMk/>
            <pc:sldMk cId="1624284586" sldId="2347"/>
            <ac:picMk id="16" creationId="{993DF597-12EC-55F3-A256-27C9D01F5CE9}"/>
          </ac:picMkLst>
        </pc:picChg>
        <pc:picChg chg="add mod">
          <ac:chgData name="구본관" userId="S::rnqhscjf3333@konkuk.ac.kr::098a40a9-425a-405e-8dfa-c2b7fb107c42" providerId="AD" clId="Web-{B391BF22-3636-40CB-BCF8-EE53453D7207}" dt="2022-10-30T12:07:14.952" v="1463" actId="1076"/>
          <ac:picMkLst>
            <pc:docMk/>
            <pc:sldMk cId="1624284586" sldId="2347"/>
            <ac:picMk id="17" creationId="{09EC9539-C06C-4ACB-6A28-7288E90D6EB3}"/>
          </ac:picMkLst>
        </pc:picChg>
        <pc:picChg chg="add mod">
          <ac:chgData name="구본관" userId="S::rnqhscjf3333@konkuk.ac.kr::098a40a9-425a-405e-8dfa-c2b7fb107c42" providerId="AD" clId="Web-{B391BF22-3636-40CB-BCF8-EE53453D7207}" dt="2022-10-30T12:07:21.405" v="1466" actId="1076"/>
          <ac:picMkLst>
            <pc:docMk/>
            <pc:sldMk cId="1624284586" sldId="2347"/>
            <ac:picMk id="18" creationId="{92141BF5-A89E-9041-C3F5-2889230B3D74}"/>
          </ac:picMkLst>
        </pc:picChg>
        <pc:cxnChg chg="del">
          <ac:chgData name="구본관" userId="S::rnqhscjf3333@konkuk.ac.kr::098a40a9-425a-405e-8dfa-c2b7fb107c42" providerId="AD" clId="Web-{B391BF22-3636-40CB-BCF8-EE53453D7207}" dt="2022-10-30T11:45:42.004" v="1403"/>
          <ac:cxnSpMkLst>
            <pc:docMk/>
            <pc:sldMk cId="1624284586" sldId="2347"/>
            <ac:cxnSpMk id="7" creationId="{144A1265-73C6-E727-81A1-B5E02D48F90D}"/>
          </ac:cxnSpMkLst>
        </pc:cxnChg>
      </pc:sldChg>
    </pc:docChg>
  </pc:docChgLst>
  <pc:docChgLst>
    <pc:chgData name="김진혁" userId="S::kjh1008@konkuk.ac.kr::75bb935a-b4b5-464d-aa38-1a1d84529147" providerId="AD" clId="Web-{939FB1EF-84D2-4367-8D85-35BB50C25218}"/>
    <pc:docChg chg="modSld">
      <pc:chgData name="김진혁" userId="S::kjh1008@konkuk.ac.kr::75bb935a-b4b5-464d-aa38-1a1d84529147" providerId="AD" clId="Web-{939FB1EF-84D2-4367-8D85-35BB50C25218}" dt="2022-11-28T17:46:42.849" v="87" actId="1076"/>
      <pc:docMkLst>
        <pc:docMk/>
      </pc:docMkLst>
      <pc:sldChg chg="addSp delSp modSp">
        <pc:chgData name="김진혁" userId="S::kjh1008@konkuk.ac.kr::75bb935a-b4b5-464d-aa38-1a1d84529147" providerId="AD" clId="Web-{939FB1EF-84D2-4367-8D85-35BB50C25218}" dt="2022-11-28T17:46:42.849" v="87" actId="1076"/>
        <pc:sldMkLst>
          <pc:docMk/>
          <pc:sldMk cId="324240899" sldId="2374"/>
        </pc:sldMkLst>
        <pc:spChg chg="add mod">
          <ac:chgData name="김진혁" userId="S::kjh1008@konkuk.ac.kr::75bb935a-b4b5-464d-aa38-1a1d84529147" providerId="AD" clId="Web-{939FB1EF-84D2-4367-8D85-35BB50C25218}" dt="2022-11-28T17:45:39.879" v="56" actId="14100"/>
          <ac:spMkLst>
            <pc:docMk/>
            <pc:sldMk cId="324240899" sldId="2374"/>
            <ac:spMk id="3" creationId="{75648431-BD9A-5967-8A50-A1BB7667BB89}"/>
          </ac:spMkLst>
        </pc:spChg>
        <pc:spChg chg="add mod">
          <ac:chgData name="김진혁" userId="S::kjh1008@konkuk.ac.kr::75bb935a-b4b5-464d-aa38-1a1d84529147" providerId="AD" clId="Web-{939FB1EF-84D2-4367-8D85-35BB50C25218}" dt="2022-11-28T17:46:42.849" v="87" actId="1076"/>
          <ac:spMkLst>
            <pc:docMk/>
            <pc:sldMk cId="324240899" sldId="2374"/>
            <ac:spMk id="4" creationId="{28928AAA-D465-100B-60D5-2CBECB66391D}"/>
          </ac:spMkLst>
        </pc:spChg>
        <pc:spChg chg="del">
          <ac:chgData name="김진혁" userId="S::kjh1008@konkuk.ac.kr::75bb935a-b4b5-464d-aa38-1a1d84529147" providerId="AD" clId="Web-{939FB1EF-84D2-4367-8D85-35BB50C25218}" dt="2022-11-28T17:40:40.060" v="7"/>
          <ac:spMkLst>
            <pc:docMk/>
            <pc:sldMk cId="324240899" sldId="2374"/>
            <ac:spMk id="5" creationId="{2A2621FF-0865-4375-4590-5D432E0DEFD5}"/>
          </ac:spMkLst>
        </pc:spChg>
        <pc:spChg chg="mod">
          <ac:chgData name="김진혁" userId="S::kjh1008@konkuk.ac.kr::75bb935a-b4b5-464d-aa38-1a1d84529147" providerId="AD" clId="Web-{939FB1EF-84D2-4367-8D85-35BB50C25218}" dt="2022-11-28T17:40:43.357" v="9" actId="1076"/>
          <ac:spMkLst>
            <pc:docMk/>
            <pc:sldMk cId="324240899" sldId="2374"/>
            <ac:spMk id="6" creationId="{E32575AE-E393-B69F-C692-FBE73FB60013}"/>
          </ac:spMkLst>
        </pc:spChg>
        <pc:spChg chg="mod">
          <ac:chgData name="김진혁" userId="S::kjh1008@konkuk.ac.kr::75bb935a-b4b5-464d-aa38-1a1d84529147" providerId="AD" clId="Web-{939FB1EF-84D2-4367-8D85-35BB50C25218}" dt="2022-11-28T17:46:39.318" v="86" actId="14100"/>
          <ac:spMkLst>
            <pc:docMk/>
            <pc:sldMk cId="324240899" sldId="2374"/>
            <ac:spMk id="7" creationId="{6444EF76-BEDE-D075-CDD7-E8C741E46401}"/>
          </ac:spMkLst>
        </pc:spChg>
        <pc:spChg chg="del">
          <ac:chgData name="김진혁" userId="S::kjh1008@konkuk.ac.kr::75bb935a-b4b5-464d-aa38-1a1d84529147" providerId="AD" clId="Web-{939FB1EF-84D2-4367-8D85-35BB50C25218}" dt="2022-11-28T17:40:40.763" v="8"/>
          <ac:spMkLst>
            <pc:docMk/>
            <pc:sldMk cId="324240899" sldId="2374"/>
            <ac:spMk id="15" creationId="{C1692896-54EE-CEB2-1DFA-567F676CF58E}"/>
          </ac:spMkLst>
        </pc:spChg>
        <pc:spChg chg="mod">
          <ac:chgData name="김진혁" userId="S::kjh1008@konkuk.ac.kr::75bb935a-b4b5-464d-aa38-1a1d84529147" providerId="AD" clId="Web-{939FB1EF-84D2-4367-8D85-35BB50C25218}" dt="2022-11-28T17:46:36.864" v="85" actId="14100"/>
          <ac:spMkLst>
            <pc:docMk/>
            <pc:sldMk cId="324240899" sldId="2374"/>
            <ac:spMk id="16" creationId="{AB24D103-EAB5-A4E2-2123-622A550C4B9A}"/>
          </ac:spMkLst>
        </pc:spChg>
      </pc:sldChg>
    </pc:docChg>
  </pc:docChgLst>
  <pc:docChgLst>
    <pc:chgData name="구본관" userId="S::rnqhscjf3333@konkuk.ac.kr::098a40a9-425a-405e-8dfa-c2b7fb107c42" providerId="AD" clId="Web-{836DB4BD-7963-471C-82B6-79AA199F296E}"/>
    <pc:docChg chg="modSld">
      <pc:chgData name="구본관" userId="S::rnqhscjf3333@konkuk.ac.kr::098a40a9-425a-405e-8dfa-c2b7fb107c42" providerId="AD" clId="Web-{836DB4BD-7963-471C-82B6-79AA199F296E}" dt="2022-11-03T03:07:01.172" v="70"/>
      <pc:docMkLst>
        <pc:docMk/>
      </pc:docMkLst>
      <pc:sldChg chg="modSp">
        <pc:chgData name="구본관" userId="S::rnqhscjf3333@konkuk.ac.kr::098a40a9-425a-405e-8dfa-c2b7fb107c42" providerId="AD" clId="Web-{836DB4BD-7963-471C-82B6-79AA199F296E}" dt="2022-11-03T03:06:33.046" v="66" actId="1076"/>
        <pc:sldMkLst>
          <pc:docMk/>
          <pc:sldMk cId="1952857719" sldId="256"/>
        </pc:sldMkLst>
        <pc:spChg chg="mod">
          <ac:chgData name="구본관" userId="S::rnqhscjf3333@konkuk.ac.kr::098a40a9-425a-405e-8dfa-c2b7fb107c42" providerId="AD" clId="Web-{836DB4BD-7963-471C-82B6-79AA199F296E}" dt="2022-11-03T03:06:33.046" v="66" actId="1076"/>
          <ac:spMkLst>
            <pc:docMk/>
            <pc:sldMk cId="1952857719" sldId="256"/>
            <ac:spMk id="9" creationId="{548DE826-CF96-4ED3-53A8-ABC29F3EAD66}"/>
          </ac:spMkLst>
        </pc:spChg>
      </pc:sldChg>
      <pc:sldChg chg="modNotes">
        <pc:chgData name="구본관" userId="S::rnqhscjf3333@konkuk.ac.kr::098a40a9-425a-405e-8dfa-c2b7fb107c42" providerId="AD" clId="Web-{836DB4BD-7963-471C-82B6-79AA199F296E}" dt="2022-11-03T02:33:54.990" v="65"/>
        <pc:sldMkLst>
          <pc:docMk/>
          <pc:sldMk cId="1981579096" sldId="261"/>
        </pc:sldMkLst>
      </pc:sldChg>
      <pc:sldChg chg="modNotes">
        <pc:chgData name="구본관" userId="S::rnqhscjf3333@konkuk.ac.kr::098a40a9-425a-405e-8dfa-c2b7fb107c42" providerId="AD" clId="Web-{836DB4BD-7963-471C-82B6-79AA199F296E}" dt="2022-11-03T03:07:01.172" v="70"/>
        <pc:sldMkLst>
          <pc:docMk/>
          <pc:sldMk cId="1533787824" sldId="264"/>
        </pc:sldMkLst>
      </pc:sldChg>
      <pc:sldChg chg="modNotes">
        <pc:chgData name="구본관" userId="S::rnqhscjf3333@konkuk.ac.kr::098a40a9-425a-405e-8dfa-c2b7fb107c42" providerId="AD" clId="Web-{836DB4BD-7963-471C-82B6-79AA199F296E}" dt="2022-11-03T02:14:55.418" v="59"/>
        <pc:sldMkLst>
          <pc:docMk/>
          <pc:sldMk cId="576364682" sldId="2353"/>
        </pc:sldMkLst>
      </pc:sldChg>
    </pc:docChg>
  </pc:docChgLst>
  <pc:docChgLst>
    <pc:chgData name="구본관" userId="S::rnqhscjf3333@konkuk.ac.kr::098a40a9-425a-405e-8dfa-c2b7fb107c42" providerId="AD" clId="Web-{CE8FE132-A225-4B14-BBCE-F91279F5939B}"/>
    <pc:docChg chg="modSld">
      <pc:chgData name="구본관" userId="S::rnqhscjf3333@konkuk.ac.kr::098a40a9-425a-405e-8dfa-c2b7fb107c42" providerId="AD" clId="Web-{CE8FE132-A225-4B14-BBCE-F91279F5939B}" dt="2022-11-28T10:29:02.322" v="33" actId="14100"/>
      <pc:docMkLst>
        <pc:docMk/>
      </pc:docMkLst>
      <pc:sldChg chg="addSp delSp modSp">
        <pc:chgData name="구본관" userId="S::rnqhscjf3333@konkuk.ac.kr::098a40a9-425a-405e-8dfa-c2b7fb107c42" providerId="AD" clId="Web-{CE8FE132-A225-4B14-BBCE-F91279F5939B}" dt="2022-11-28T10:29:02.322" v="33" actId="14100"/>
        <pc:sldMkLst>
          <pc:docMk/>
          <pc:sldMk cId="576364682" sldId="2353"/>
        </pc:sldMkLst>
        <pc:spChg chg="mod">
          <ac:chgData name="구본관" userId="S::rnqhscjf3333@konkuk.ac.kr::098a40a9-425a-405e-8dfa-c2b7fb107c42" providerId="AD" clId="Web-{CE8FE132-A225-4B14-BBCE-F91279F5939B}" dt="2022-11-28T10:26:56.781" v="1" actId="20577"/>
          <ac:spMkLst>
            <pc:docMk/>
            <pc:sldMk cId="576364682" sldId="2353"/>
            <ac:spMk id="2" creationId="{A8576899-893E-C2CF-B158-B508D52BB605}"/>
          </ac:spMkLst>
        </pc:spChg>
        <pc:spChg chg="add mod">
          <ac:chgData name="구본관" userId="S::rnqhscjf3333@konkuk.ac.kr::098a40a9-425a-405e-8dfa-c2b7fb107c42" providerId="AD" clId="Web-{CE8FE132-A225-4B14-BBCE-F91279F5939B}" dt="2022-11-28T10:28:45.508" v="25"/>
          <ac:spMkLst>
            <pc:docMk/>
            <pc:sldMk cId="576364682" sldId="2353"/>
            <ac:spMk id="16" creationId="{C531E820-239D-D5FF-9E75-7523ACBB2587}"/>
          </ac:spMkLst>
        </pc:spChg>
        <pc:picChg chg="add del mod">
          <ac:chgData name="구본관" userId="S::rnqhscjf3333@konkuk.ac.kr::098a40a9-425a-405e-8dfa-c2b7fb107c42" providerId="AD" clId="Web-{CE8FE132-A225-4B14-BBCE-F91279F5939B}" dt="2022-11-28T10:28:10.115" v="8"/>
          <ac:picMkLst>
            <pc:docMk/>
            <pc:sldMk cId="576364682" sldId="2353"/>
            <ac:picMk id="13" creationId="{FD5DA482-3A3B-A39F-70FF-69FC12F18257}"/>
          </ac:picMkLst>
        </pc:picChg>
        <pc:picChg chg="add del mod">
          <ac:chgData name="구본관" userId="S::rnqhscjf3333@konkuk.ac.kr::098a40a9-425a-405e-8dfa-c2b7fb107c42" providerId="AD" clId="Web-{CE8FE132-A225-4B14-BBCE-F91279F5939B}" dt="2022-11-28T10:28:10.474" v="9"/>
          <ac:picMkLst>
            <pc:docMk/>
            <pc:sldMk cId="576364682" sldId="2353"/>
            <ac:picMk id="15" creationId="{78E6CB51-F2D9-F150-F7EB-2FB6232D6CBE}"/>
          </ac:picMkLst>
        </pc:picChg>
        <pc:picChg chg="add mod">
          <ac:chgData name="구본관" userId="S::rnqhscjf3333@konkuk.ac.kr::098a40a9-425a-405e-8dfa-c2b7fb107c42" providerId="AD" clId="Web-{CE8FE132-A225-4B14-BBCE-F91279F5939B}" dt="2022-11-28T10:28:37.273" v="18" actId="1076"/>
          <ac:picMkLst>
            <pc:docMk/>
            <pc:sldMk cId="576364682" sldId="2353"/>
            <ac:picMk id="18" creationId="{A5F8B742-E241-1E47-AA03-0760BDF794D2}"/>
          </ac:picMkLst>
        </pc:picChg>
        <pc:picChg chg="add mod">
          <ac:chgData name="구본관" userId="S::rnqhscjf3333@konkuk.ac.kr::098a40a9-425a-405e-8dfa-c2b7fb107c42" providerId="AD" clId="Web-{CE8FE132-A225-4B14-BBCE-F91279F5939B}" dt="2022-11-28T10:28:54.337" v="29" actId="1076"/>
          <ac:picMkLst>
            <pc:docMk/>
            <pc:sldMk cId="576364682" sldId="2353"/>
            <ac:picMk id="20" creationId="{8776FF83-F4D8-9D9B-320C-9B10CCAB84C5}"/>
          </ac:picMkLst>
        </pc:picChg>
        <pc:picChg chg="add mod">
          <ac:chgData name="구본관" userId="S::rnqhscjf3333@konkuk.ac.kr::098a40a9-425a-405e-8dfa-c2b7fb107c42" providerId="AD" clId="Web-{CE8FE132-A225-4B14-BBCE-F91279F5939B}" dt="2022-11-28T10:28:49.540" v="26" actId="1076"/>
          <ac:picMkLst>
            <pc:docMk/>
            <pc:sldMk cId="576364682" sldId="2353"/>
            <ac:picMk id="22" creationId="{44EA2FBF-8E5E-1C93-0B3D-0A1B893FD36B}"/>
          </ac:picMkLst>
        </pc:picChg>
        <pc:picChg chg="add mod">
          <ac:chgData name="구본관" userId="S::rnqhscjf3333@konkuk.ac.kr::098a40a9-425a-405e-8dfa-c2b7fb107c42" providerId="AD" clId="Web-{CE8FE132-A225-4B14-BBCE-F91279F5939B}" dt="2022-11-28T10:29:02.322" v="33" actId="14100"/>
          <ac:picMkLst>
            <pc:docMk/>
            <pc:sldMk cId="576364682" sldId="2353"/>
            <ac:picMk id="24" creationId="{46739A8C-2E74-D8F5-E825-7AD3A08474E5}"/>
          </ac:picMkLst>
        </pc:picChg>
        <pc:picChg chg="add mod">
          <ac:chgData name="구본관" userId="S::rnqhscjf3333@konkuk.ac.kr::098a40a9-425a-405e-8dfa-c2b7fb107c42" providerId="AD" clId="Web-{CE8FE132-A225-4B14-BBCE-F91279F5939B}" dt="2022-11-28T10:28:51.337" v="27" actId="1076"/>
          <ac:picMkLst>
            <pc:docMk/>
            <pc:sldMk cId="576364682" sldId="2353"/>
            <ac:picMk id="26" creationId="{FED3A5E7-A104-34E5-ABFC-344ACC778945}"/>
          </ac:picMkLst>
        </pc:picChg>
        <pc:picChg chg="add del mod">
          <ac:chgData name="구본관" userId="S::rnqhscjf3333@konkuk.ac.kr::098a40a9-425a-405e-8dfa-c2b7fb107c42" providerId="AD" clId="Web-{CE8FE132-A225-4B14-BBCE-F91279F5939B}" dt="2022-11-28T10:28:53.227" v="28"/>
          <ac:picMkLst>
            <pc:docMk/>
            <pc:sldMk cId="576364682" sldId="2353"/>
            <ac:picMk id="28" creationId="{691B9C70-450F-5E3D-AB5E-2F3449EF5283}"/>
          </ac:picMkLst>
        </pc:picChg>
      </pc:sldChg>
    </pc:docChg>
  </pc:docChgLst>
  <pc:docChgLst>
    <pc:chgData name="구본관" userId="S::rnqhscjf3333@konkuk.ac.kr::098a40a9-425a-405e-8dfa-c2b7fb107c42" providerId="AD" clId="Web-{3D59EDCF-C4F0-4C76-BDF4-C82A2CF43758}"/>
    <pc:docChg chg="modSld">
      <pc:chgData name="구본관" userId="S::rnqhscjf3333@konkuk.ac.kr::098a40a9-425a-405e-8dfa-c2b7fb107c42" providerId="AD" clId="Web-{3D59EDCF-C4F0-4C76-BDF4-C82A2CF43758}" dt="2022-11-02T06:14:21.587" v="95"/>
      <pc:docMkLst>
        <pc:docMk/>
      </pc:docMkLst>
      <pc:sldChg chg="addSp delSp modSp">
        <pc:chgData name="구본관" userId="S::rnqhscjf3333@konkuk.ac.kr::098a40a9-425a-405e-8dfa-c2b7fb107c42" providerId="AD" clId="Web-{3D59EDCF-C4F0-4C76-BDF4-C82A2CF43758}" dt="2022-11-02T06:14:21.587" v="95"/>
        <pc:sldMkLst>
          <pc:docMk/>
          <pc:sldMk cId="1715443678" sldId="2343"/>
        </pc:sldMkLst>
        <pc:spChg chg="add mod">
          <ac:chgData name="구본관" userId="S::rnqhscjf3333@konkuk.ac.kr::098a40a9-425a-405e-8dfa-c2b7fb107c42" providerId="AD" clId="Web-{3D59EDCF-C4F0-4C76-BDF4-C82A2CF43758}" dt="2022-11-02T06:13:34.771" v="85" actId="1076"/>
          <ac:spMkLst>
            <pc:docMk/>
            <pc:sldMk cId="1715443678" sldId="2343"/>
            <ac:spMk id="3" creationId="{5518BCC4-5F02-FE3D-560E-C62352553C7B}"/>
          </ac:spMkLst>
        </pc:spChg>
        <pc:spChg chg="add mod">
          <ac:chgData name="구본관" userId="S::rnqhscjf3333@konkuk.ac.kr::098a40a9-425a-405e-8dfa-c2b7fb107c42" providerId="AD" clId="Web-{3D59EDCF-C4F0-4C76-BDF4-C82A2CF43758}" dt="2022-11-02T06:13:43.959" v="88" actId="1076"/>
          <ac:spMkLst>
            <pc:docMk/>
            <pc:sldMk cId="1715443678" sldId="2343"/>
            <ac:spMk id="4" creationId="{F7223DD9-01A7-59E0-6EE4-657820276898}"/>
          </ac:spMkLst>
        </pc:spChg>
        <pc:spChg chg="add mod">
          <ac:chgData name="구본관" userId="S::rnqhscjf3333@konkuk.ac.kr::098a40a9-425a-405e-8dfa-c2b7fb107c42" providerId="AD" clId="Web-{3D59EDCF-C4F0-4C76-BDF4-C82A2CF43758}" dt="2022-11-02T06:13:27.051" v="83" actId="1076"/>
          <ac:spMkLst>
            <pc:docMk/>
            <pc:sldMk cId="1715443678" sldId="2343"/>
            <ac:spMk id="6" creationId="{31257CFC-4429-25B7-860C-742C80F93AB5}"/>
          </ac:spMkLst>
        </pc:spChg>
        <pc:spChg chg="add mod">
          <ac:chgData name="구본관" userId="S::rnqhscjf3333@konkuk.ac.kr::098a40a9-425a-405e-8dfa-c2b7fb107c42" providerId="AD" clId="Web-{3D59EDCF-C4F0-4C76-BDF4-C82A2CF43758}" dt="2022-11-02T06:13:47.365" v="89" actId="1076"/>
          <ac:spMkLst>
            <pc:docMk/>
            <pc:sldMk cId="1715443678" sldId="2343"/>
            <ac:spMk id="7" creationId="{DC7411AF-A1CF-A1B1-EC4D-3718D9ADF31F}"/>
          </ac:spMkLst>
        </pc:spChg>
        <pc:spChg chg="add mod">
          <ac:chgData name="구본관" userId="S::rnqhscjf3333@konkuk.ac.kr::098a40a9-425a-405e-8dfa-c2b7fb107c42" providerId="AD" clId="Web-{3D59EDCF-C4F0-4C76-BDF4-C82A2CF43758}" dt="2022-11-02T06:13:55.069" v="91" actId="1076"/>
          <ac:spMkLst>
            <pc:docMk/>
            <pc:sldMk cId="1715443678" sldId="2343"/>
            <ac:spMk id="15" creationId="{59740DE5-300D-3AE8-8DC4-8A82AA3CBF62}"/>
          </ac:spMkLst>
        </pc:spChg>
        <pc:spChg chg="add mod">
          <ac:chgData name="구본관" userId="S::rnqhscjf3333@konkuk.ac.kr::098a40a9-425a-405e-8dfa-c2b7fb107c42" providerId="AD" clId="Web-{3D59EDCF-C4F0-4C76-BDF4-C82A2CF43758}" dt="2022-11-02T06:13:50.928" v="90" actId="1076"/>
          <ac:spMkLst>
            <pc:docMk/>
            <pc:sldMk cId="1715443678" sldId="2343"/>
            <ac:spMk id="16" creationId="{2DF10751-C24D-CF30-5D36-9D6BCA79819B}"/>
          </ac:spMkLst>
        </pc:spChg>
        <pc:spChg chg="add mod">
          <ac:chgData name="구본관" userId="S::rnqhscjf3333@konkuk.ac.kr::098a40a9-425a-405e-8dfa-c2b7fb107c42" providerId="AD" clId="Web-{3D59EDCF-C4F0-4C76-BDF4-C82A2CF43758}" dt="2022-11-02T06:13:58.460" v="92" actId="1076"/>
          <ac:spMkLst>
            <pc:docMk/>
            <pc:sldMk cId="1715443678" sldId="2343"/>
            <ac:spMk id="18" creationId="{9774343F-14B3-F47E-7949-DE66F9CCDE93}"/>
          </ac:spMkLst>
        </pc:spChg>
        <pc:spChg chg="add del">
          <ac:chgData name="구본관" userId="S::rnqhscjf3333@konkuk.ac.kr::098a40a9-425a-405e-8dfa-c2b7fb107c42" providerId="AD" clId="Web-{3D59EDCF-C4F0-4C76-BDF4-C82A2CF43758}" dt="2022-11-02T06:12:56.127" v="72"/>
          <ac:spMkLst>
            <pc:docMk/>
            <pc:sldMk cId="1715443678" sldId="2343"/>
            <ac:spMk id="19" creationId="{3F2E3167-3835-8E46-A6DC-24DDC864FEC0}"/>
          </ac:spMkLst>
        </pc:spChg>
        <pc:spChg chg="add mod">
          <ac:chgData name="구본관" userId="S::rnqhscjf3333@konkuk.ac.kr::098a40a9-425a-405e-8dfa-c2b7fb107c42" providerId="AD" clId="Web-{3D59EDCF-C4F0-4C76-BDF4-C82A2CF43758}" dt="2022-11-02T06:13:16.941" v="79" actId="1076"/>
          <ac:spMkLst>
            <pc:docMk/>
            <pc:sldMk cId="1715443678" sldId="2343"/>
            <ac:spMk id="20" creationId="{6365C57B-77B2-1B13-380C-F1586C73266C}"/>
          </ac:spMkLst>
        </pc:spChg>
        <pc:spChg chg="mod">
          <ac:chgData name="구본관" userId="S::rnqhscjf3333@konkuk.ac.kr::098a40a9-425a-405e-8dfa-c2b7fb107c42" providerId="AD" clId="Web-{3D59EDCF-C4F0-4C76-BDF4-C82A2CF43758}" dt="2022-11-02T06:12:45.673" v="66" actId="1076"/>
          <ac:spMkLst>
            <pc:docMk/>
            <pc:sldMk cId="1715443678" sldId="2343"/>
            <ac:spMk id="24" creationId="{A3EB352A-4F87-3C35-ED15-08C5AEB84543}"/>
          </ac:spMkLst>
        </pc:spChg>
        <pc:picChg chg="mod">
          <ac:chgData name="구본관" userId="S::rnqhscjf3333@konkuk.ac.kr::098a40a9-425a-405e-8dfa-c2b7fb107c42" providerId="AD" clId="Web-{3D59EDCF-C4F0-4C76-BDF4-C82A2CF43758}" dt="2022-11-02T06:12:00.483" v="39" actId="1076"/>
          <ac:picMkLst>
            <pc:docMk/>
            <pc:sldMk cId="1715443678" sldId="2343"/>
            <ac:picMk id="17" creationId="{9453A0BE-51BF-971B-857D-FB2E3986CBDC}"/>
          </ac:picMkLst>
        </pc:picChg>
        <pc:picChg chg="del">
          <ac:chgData name="구본관" userId="S::rnqhscjf3333@konkuk.ac.kr::098a40a9-425a-405e-8dfa-c2b7fb107c42" providerId="AD" clId="Web-{3D59EDCF-C4F0-4C76-BDF4-C82A2CF43758}" dt="2022-11-02T06:10:20.976" v="0"/>
          <ac:picMkLst>
            <pc:docMk/>
            <pc:sldMk cId="1715443678" sldId="2343"/>
            <ac:picMk id="25" creationId="{798B26F7-1245-993C-9590-EA26DD8C5232}"/>
          </ac:picMkLst>
        </pc:picChg>
        <pc:cxnChg chg="add del mod">
          <ac:chgData name="구본관" userId="S::rnqhscjf3333@konkuk.ac.kr::098a40a9-425a-405e-8dfa-c2b7fb107c42" providerId="AD" clId="Web-{3D59EDCF-C4F0-4C76-BDF4-C82A2CF43758}" dt="2022-11-02T06:14:21.587" v="95"/>
          <ac:cxnSpMkLst>
            <pc:docMk/>
            <pc:sldMk cId="1715443678" sldId="2343"/>
            <ac:cxnSpMk id="28" creationId="{8B8BE808-A61A-CB19-C4DC-7A17C5194D86}"/>
          </ac:cxnSpMkLst>
        </pc:cxnChg>
      </pc:sldChg>
    </pc:docChg>
  </pc:docChgLst>
  <pc:docChgLst>
    <pc:chgData name="구본관" userId="S::rnqhscjf3333@konkuk.ac.kr::098a40a9-425a-405e-8dfa-c2b7fb107c42" providerId="AD" clId="Web-{7479EE59-D029-450B-8E05-3E0A5DF8DC17}"/>
    <pc:docChg chg="modSld">
      <pc:chgData name="구본관" userId="S::rnqhscjf3333@konkuk.ac.kr::098a40a9-425a-405e-8dfa-c2b7fb107c42" providerId="AD" clId="Web-{7479EE59-D029-450B-8E05-3E0A5DF8DC17}" dt="2022-11-01T13:22:10.105" v="26" actId="1076"/>
      <pc:docMkLst>
        <pc:docMk/>
      </pc:docMkLst>
      <pc:sldChg chg="addSp delSp modSp">
        <pc:chgData name="구본관" userId="S::rnqhscjf3333@konkuk.ac.kr::098a40a9-425a-405e-8dfa-c2b7fb107c42" providerId="AD" clId="Web-{7479EE59-D029-450B-8E05-3E0A5DF8DC17}" dt="2022-11-01T13:22:10.105" v="26" actId="1076"/>
        <pc:sldMkLst>
          <pc:docMk/>
          <pc:sldMk cId="1952857719" sldId="256"/>
        </pc:sldMkLst>
        <pc:picChg chg="add del mod">
          <ac:chgData name="구본관" userId="S::rnqhscjf3333@konkuk.ac.kr::098a40a9-425a-405e-8dfa-c2b7fb107c42" providerId="AD" clId="Web-{7479EE59-D029-450B-8E05-3E0A5DF8DC17}" dt="2022-11-01T12:57:17.610" v="3"/>
          <ac:picMkLst>
            <pc:docMk/>
            <pc:sldMk cId="1952857719" sldId="256"/>
            <ac:picMk id="2" creationId="{2A144B4F-C728-E411-3432-380EB83626D3}"/>
          </ac:picMkLst>
        </pc:picChg>
        <pc:picChg chg="add del mod">
          <ac:chgData name="구본관" userId="S::rnqhscjf3333@konkuk.ac.kr::098a40a9-425a-405e-8dfa-c2b7fb107c42" providerId="AD" clId="Web-{7479EE59-D029-450B-8E05-3E0A5DF8DC17}" dt="2022-11-01T13:17:56.736" v="6"/>
          <ac:picMkLst>
            <pc:docMk/>
            <pc:sldMk cId="1952857719" sldId="256"/>
            <ac:picMk id="2" creationId="{77C0254D-44AE-52E4-8F66-FCD6E57F0528}"/>
          </ac:picMkLst>
        </pc:picChg>
        <pc:picChg chg="add del mod">
          <ac:chgData name="구본관" userId="S::rnqhscjf3333@konkuk.ac.kr::098a40a9-425a-405e-8dfa-c2b7fb107c42" providerId="AD" clId="Web-{7479EE59-D029-450B-8E05-3E0A5DF8DC17}" dt="2022-11-01T13:18:49.128" v="9"/>
          <ac:picMkLst>
            <pc:docMk/>
            <pc:sldMk cId="1952857719" sldId="256"/>
            <ac:picMk id="3" creationId="{C8A92F7E-9659-4E66-E6C6-85AF7314344E}"/>
          </ac:picMkLst>
        </pc:picChg>
        <pc:picChg chg="del">
          <ac:chgData name="구본관" userId="S::rnqhscjf3333@konkuk.ac.kr::098a40a9-425a-405e-8dfa-c2b7fb107c42" providerId="AD" clId="Web-{7479EE59-D029-450B-8E05-3E0A5DF8DC17}" dt="2022-11-01T13:21:13.400" v="13"/>
          <ac:picMkLst>
            <pc:docMk/>
            <pc:sldMk cId="1952857719" sldId="256"/>
            <ac:picMk id="4" creationId="{8E7DAD92-7CF1-C8B5-2A2A-C36856E8B47A}"/>
          </ac:picMkLst>
        </pc:picChg>
        <pc:picChg chg="add del mod">
          <ac:chgData name="구본관" userId="S::rnqhscjf3333@konkuk.ac.kr::098a40a9-425a-405e-8dfa-c2b7fb107c42" providerId="AD" clId="Web-{7479EE59-D029-450B-8E05-3E0A5DF8DC17}" dt="2022-11-01T13:20:02.881" v="12"/>
          <ac:picMkLst>
            <pc:docMk/>
            <pc:sldMk cId="1952857719" sldId="256"/>
            <ac:picMk id="5" creationId="{1161BAC5-A4D4-753A-BCEC-B92C2EA447B8}"/>
          </ac:picMkLst>
        </pc:picChg>
        <pc:picChg chg="add del mod">
          <ac:chgData name="구본관" userId="S::rnqhscjf3333@konkuk.ac.kr::098a40a9-425a-405e-8dfa-c2b7fb107c42" providerId="AD" clId="Web-{7479EE59-D029-450B-8E05-3E0A5DF8DC17}" dt="2022-11-01T13:21:23.713" v="18"/>
          <ac:picMkLst>
            <pc:docMk/>
            <pc:sldMk cId="1952857719" sldId="256"/>
            <ac:picMk id="6" creationId="{0C5FBDDE-F3B0-6850-6479-29193274F3AC}"/>
          </ac:picMkLst>
        </pc:picChg>
        <pc:picChg chg="add mod ord">
          <ac:chgData name="구본관" userId="S::rnqhscjf3333@konkuk.ac.kr::098a40a9-425a-405e-8dfa-c2b7fb107c42" providerId="AD" clId="Web-{7479EE59-D029-450B-8E05-3E0A5DF8DC17}" dt="2022-11-01T13:22:10.105" v="26" actId="1076"/>
          <ac:picMkLst>
            <pc:docMk/>
            <pc:sldMk cId="1952857719" sldId="256"/>
            <ac:picMk id="11" creationId="{6F41C3A4-2B1D-2E8F-2B33-741B5F9FA4A3}"/>
          </ac:picMkLst>
        </pc:picChg>
      </pc:sldChg>
    </pc:docChg>
  </pc:docChgLst>
  <pc:docChgLst>
    <pc:chgData name="김진혁" userId="S::kjh1008@konkuk.ac.kr::75bb935a-b4b5-464d-aa38-1a1d84529147" providerId="AD" clId="Web-{3234AEE6-B6B7-4927-B935-54F0303F8A0F}"/>
    <pc:docChg chg="modSld">
      <pc:chgData name="김진혁" userId="S::kjh1008@konkuk.ac.kr::75bb935a-b4b5-464d-aa38-1a1d84529147" providerId="AD" clId="Web-{3234AEE6-B6B7-4927-B935-54F0303F8A0F}" dt="2022-11-28T20:25:40.763" v="33" actId="1076"/>
      <pc:docMkLst>
        <pc:docMk/>
      </pc:docMkLst>
      <pc:sldChg chg="addSp delSp modSp">
        <pc:chgData name="김진혁" userId="S::kjh1008@konkuk.ac.kr::75bb935a-b4b5-464d-aa38-1a1d84529147" providerId="AD" clId="Web-{3234AEE6-B6B7-4927-B935-54F0303F8A0F}" dt="2022-11-28T20:10:59.207" v="17" actId="1076"/>
        <pc:sldMkLst>
          <pc:docMk/>
          <pc:sldMk cId="2558464271" sldId="260"/>
        </pc:sldMkLst>
        <pc:picChg chg="add mod">
          <ac:chgData name="김진혁" userId="S::kjh1008@konkuk.ac.kr::75bb935a-b4b5-464d-aa38-1a1d84529147" providerId="AD" clId="Web-{3234AEE6-B6B7-4927-B935-54F0303F8A0F}" dt="2022-11-28T20:10:54.081" v="14" actId="14100"/>
          <ac:picMkLst>
            <pc:docMk/>
            <pc:sldMk cId="2558464271" sldId="260"/>
            <ac:picMk id="3" creationId="{17A806DA-8E73-060F-0308-477AF29A1F30}"/>
          </ac:picMkLst>
        </pc:picChg>
        <pc:picChg chg="add mod">
          <ac:chgData name="김진혁" userId="S::kjh1008@konkuk.ac.kr::75bb935a-b4b5-464d-aa38-1a1d84529147" providerId="AD" clId="Web-{3234AEE6-B6B7-4927-B935-54F0303F8A0F}" dt="2022-11-28T20:10:59.207" v="17" actId="1076"/>
          <ac:picMkLst>
            <pc:docMk/>
            <pc:sldMk cId="2558464271" sldId="260"/>
            <ac:picMk id="6" creationId="{C48782C6-9929-B199-9310-B5DA1304B9A5}"/>
          </ac:picMkLst>
        </pc:picChg>
        <pc:picChg chg="del">
          <ac:chgData name="김진혁" userId="S::kjh1008@konkuk.ac.kr::75bb935a-b4b5-464d-aa38-1a1d84529147" providerId="AD" clId="Web-{3234AEE6-B6B7-4927-B935-54F0303F8A0F}" dt="2022-11-28T20:10:15.673" v="0"/>
          <ac:picMkLst>
            <pc:docMk/>
            <pc:sldMk cId="2558464271" sldId="260"/>
            <ac:picMk id="15" creationId="{3E2D1038-80C5-AEA9-48EB-597F60BB823D}"/>
          </ac:picMkLst>
        </pc:picChg>
        <pc:picChg chg="del">
          <ac:chgData name="김진혁" userId="S::kjh1008@konkuk.ac.kr::75bb935a-b4b5-464d-aa38-1a1d84529147" providerId="AD" clId="Web-{3234AEE6-B6B7-4927-B935-54F0303F8A0F}" dt="2022-11-28T20:10:16.064" v="1"/>
          <ac:picMkLst>
            <pc:docMk/>
            <pc:sldMk cId="2558464271" sldId="260"/>
            <ac:picMk id="17" creationId="{FB567C53-F20B-7742-3C3E-2557C88C3B1C}"/>
          </ac:picMkLst>
        </pc:picChg>
        <pc:cxnChg chg="mod">
          <ac:chgData name="김진혁" userId="S::kjh1008@konkuk.ac.kr::75bb935a-b4b5-464d-aa38-1a1d84529147" providerId="AD" clId="Web-{3234AEE6-B6B7-4927-B935-54F0303F8A0F}" dt="2022-11-28T20:10:56.128" v="15" actId="1076"/>
          <ac:cxnSpMkLst>
            <pc:docMk/>
            <pc:sldMk cId="2558464271" sldId="260"/>
            <ac:cxnSpMk id="19" creationId="{AD802114-2942-624A-CBA1-1A6841FE3DA1}"/>
          </ac:cxnSpMkLst>
        </pc:cxnChg>
      </pc:sldChg>
      <pc:sldChg chg="modSp">
        <pc:chgData name="김진혁" userId="S::kjh1008@konkuk.ac.kr::75bb935a-b4b5-464d-aa38-1a1d84529147" providerId="AD" clId="Web-{3234AEE6-B6B7-4927-B935-54F0303F8A0F}" dt="2022-11-28T20:24:24.118" v="32" actId="20577"/>
        <pc:sldMkLst>
          <pc:docMk/>
          <pc:sldMk cId="2360308900" sldId="2345"/>
        </pc:sldMkLst>
        <pc:spChg chg="mod">
          <ac:chgData name="김진혁" userId="S::kjh1008@konkuk.ac.kr::75bb935a-b4b5-464d-aa38-1a1d84529147" providerId="AD" clId="Web-{3234AEE6-B6B7-4927-B935-54F0303F8A0F}" dt="2022-11-28T20:24:24.118" v="32" actId="20577"/>
          <ac:spMkLst>
            <pc:docMk/>
            <pc:sldMk cId="2360308900" sldId="2345"/>
            <ac:spMk id="3" creationId="{7998DF80-6BF3-0B1F-EDB6-037BADFD9BED}"/>
          </ac:spMkLst>
        </pc:spChg>
      </pc:sldChg>
      <pc:sldChg chg="modSp">
        <pc:chgData name="김진혁" userId="S::kjh1008@konkuk.ac.kr::75bb935a-b4b5-464d-aa38-1a1d84529147" providerId="AD" clId="Web-{3234AEE6-B6B7-4927-B935-54F0303F8A0F}" dt="2022-11-28T20:23:04.656" v="29" actId="14100"/>
        <pc:sldMkLst>
          <pc:docMk/>
          <pc:sldMk cId="801536781" sldId="2361"/>
        </pc:sldMkLst>
        <pc:picChg chg="mod">
          <ac:chgData name="김진혁" userId="S::kjh1008@konkuk.ac.kr::75bb935a-b4b5-464d-aa38-1a1d84529147" providerId="AD" clId="Web-{3234AEE6-B6B7-4927-B935-54F0303F8A0F}" dt="2022-11-28T20:23:04.656" v="29" actId="14100"/>
          <ac:picMkLst>
            <pc:docMk/>
            <pc:sldMk cId="801536781" sldId="2361"/>
            <ac:picMk id="3" creationId="{E9FAAD51-2F5E-601E-6181-0862FF0AAC7E}"/>
          </ac:picMkLst>
        </pc:picChg>
      </pc:sldChg>
      <pc:sldChg chg="modSp">
        <pc:chgData name="김진혁" userId="S::kjh1008@konkuk.ac.kr::75bb935a-b4b5-464d-aa38-1a1d84529147" providerId="AD" clId="Web-{3234AEE6-B6B7-4927-B935-54F0303F8A0F}" dt="2022-11-28T20:25:40.763" v="33" actId="1076"/>
        <pc:sldMkLst>
          <pc:docMk/>
          <pc:sldMk cId="324240899" sldId="2374"/>
        </pc:sldMkLst>
        <pc:spChg chg="mod">
          <ac:chgData name="김진혁" userId="S::kjh1008@konkuk.ac.kr::75bb935a-b4b5-464d-aa38-1a1d84529147" providerId="AD" clId="Web-{3234AEE6-B6B7-4927-B935-54F0303F8A0F}" dt="2022-11-28T20:25:40.763" v="33" actId="1076"/>
          <ac:spMkLst>
            <pc:docMk/>
            <pc:sldMk cId="324240899" sldId="2374"/>
            <ac:spMk id="2" creationId="{6085E4C3-F1F7-1538-93F1-9770282377DF}"/>
          </ac:spMkLst>
        </pc:spChg>
      </pc:sldChg>
    </pc:docChg>
  </pc:docChgLst>
  <pc:docChgLst>
    <pc:chgData name="김진혁" userId="S::kjh1008@konkuk.ac.kr::75bb935a-b4b5-464d-aa38-1a1d84529147" providerId="AD" clId="Web-{D181956A-34AC-43BF-8D8D-56DDF1868777}"/>
    <pc:docChg chg="addSld modSld">
      <pc:chgData name="김진혁" userId="S::kjh1008@konkuk.ac.kr::75bb935a-b4b5-464d-aa38-1a1d84529147" providerId="AD" clId="Web-{D181956A-34AC-43BF-8D8D-56DDF1868777}" dt="2022-11-28T17:06:53.909" v="127"/>
      <pc:docMkLst>
        <pc:docMk/>
      </pc:docMkLst>
      <pc:sldChg chg="addSp delSp">
        <pc:chgData name="김진혁" userId="S::kjh1008@konkuk.ac.kr::75bb935a-b4b5-464d-aa38-1a1d84529147" providerId="AD" clId="Web-{D181956A-34AC-43BF-8D8D-56DDF1868777}" dt="2022-11-28T15:52:22.970" v="7"/>
        <pc:sldMkLst>
          <pc:docMk/>
          <pc:sldMk cId="1952857719" sldId="256"/>
        </pc:sldMkLst>
        <pc:inkChg chg="add del">
          <ac:chgData name="김진혁" userId="S::kjh1008@konkuk.ac.kr::75bb935a-b4b5-464d-aa38-1a1d84529147" providerId="AD" clId="Web-{D181956A-34AC-43BF-8D8D-56DDF1868777}" dt="2022-11-28T15:52:15.563" v="3"/>
          <ac:inkMkLst>
            <pc:docMk/>
            <pc:sldMk cId="1952857719" sldId="256"/>
            <ac:inkMk id="2" creationId="{B4873CA8-7D20-3272-2586-71B09FF38B9F}"/>
          </ac:inkMkLst>
        </pc:inkChg>
        <pc:inkChg chg="add del">
          <ac:chgData name="김진혁" userId="S::kjh1008@konkuk.ac.kr::75bb935a-b4b5-464d-aa38-1a1d84529147" providerId="AD" clId="Web-{D181956A-34AC-43BF-8D8D-56DDF1868777}" dt="2022-11-28T15:52:14.594" v="2"/>
          <ac:inkMkLst>
            <pc:docMk/>
            <pc:sldMk cId="1952857719" sldId="256"/>
            <ac:inkMk id="3" creationId="{96A02C06-76F8-D171-60A0-945A484F6C2C}"/>
          </ac:inkMkLst>
        </pc:inkChg>
        <pc:inkChg chg="add del">
          <ac:chgData name="김진혁" userId="S::kjh1008@konkuk.ac.kr::75bb935a-b4b5-464d-aa38-1a1d84529147" providerId="AD" clId="Web-{D181956A-34AC-43BF-8D8D-56DDF1868777}" dt="2022-11-28T15:52:22.970" v="7"/>
          <ac:inkMkLst>
            <pc:docMk/>
            <pc:sldMk cId="1952857719" sldId="256"/>
            <ac:inkMk id="4" creationId="{F07F5F9C-2027-8DB8-228F-2BA373401F59}"/>
          </ac:inkMkLst>
        </pc:inkChg>
        <pc:inkChg chg="add del">
          <ac:chgData name="김진혁" userId="S::kjh1008@konkuk.ac.kr::75bb935a-b4b5-464d-aa38-1a1d84529147" providerId="AD" clId="Web-{D181956A-34AC-43BF-8D8D-56DDF1868777}" dt="2022-11-28T15:52:22.220" v="6"/>
          <ac:inkMkLst>
            <pc:docMk/>
            <pc:sldMk cId="1952857719" sldId="256"/>
            <ac:inkMk id="5" creationId="{954F13D2-6C56-A563-1392-5AB96146E371}"/>
          </ac:inkMkLst>
        </pc:inkChg>
      </pc:sldChg>
      <pc:sldChg chg="addSp delSp">
        <pc:chgData name="김진혁" userId="S::kjh1008@konkuk.ac.kr::75bb935a-b4b5-464d-aa38-1a1d84529147" providerId="AD" clId="Web-{D181956A-34AC-43BF-8D8D-56DDF1868777}" dt="2022-11-28T15:57:03.743" v="11"/>
        <pc:sldMkLst>
          <pc:docMk/>
          <pc:sldMk cId="3848816897" sldId="258"/>
        </pc:sldMkLst>
        <pc:inkChg chg="add del">
          <ac:chgData name="김진혁" userId="S::kjh1008@konkuk.ac.kr::75bb935a-b4b5-464d-aa38-1a1d84529147" providerId="AD" clId="Web-{D181956A-34AC-43BF-8D8D-56DDF1868777}" dt="2022-11-28T15:56:59.757" v="9"/>
          <ac:inkMkLst>
            <pc:docMk/>
            <pc:sldMk cId="3848816897" sldId="258"/>
            <ac:inkMk id="2" creationId="{8C98E5FB-07D3-AA76-5C8A-3DC64F9B4577}"/>
          </ac:inkMkLst>
        </pc:inkChg>
        <pc:inkChg chg="add del">
          <ac:chgData name="김진혁" userId="S::kjh1008@konkuk.ac.kr::75bb935a-b4b5-464d-aa38-1a1d84529147" providerId="AD" clId="Web-{D181956A-34AC-43BF-8D8D-56DDF1868777}" dt="2022-11-28T15:57:03.743" v="11"/>
          <ac:inkMkLst>
            <pc:docMk/>
            <pc:sldMk cId="3848816897" sldId="258"/>
            <ac:inkMk id="3" creationId="{6233EF30-5388-6A21-C172-081285EB7FE3}"/>
          </ac:inkMkLst>
        </pc:inkChg>
      </pc:sldChg>
      <pc:sldChg chg="modSp">
        <pc:chgData name="김진혁" userId="S::kjh1008@konkuk.ac.kr::75bb935a-b4b5-464d-aa38-1a1d84529147" providerId="AD" clId="Web-{D181956A-34AC-43BF-8D8D-56DDF1868777}" dt="2022-11-28T16:32:40.428" v="20" actId="20577"/>
        <pc:sldMkLst>
          <pc:docMk/>
          <pc:sldMk cId="3271917" sldId="2355"/>
        </pc:sldMkLst>
        <pc:spChg chg="mod">
          <ac:chgData name="김진혁" userId="S::kjh1008@konkuk.ac.kr::75bb935a-b4b5-464d-aa38-1a1d84529147" providerId="AD" clId="Web-{D181956A-34AC-43BF-8D8D-56DDF1868777}" dt="2022-11-28T16:32:40.428" v="20" actId="20577"/>
          <ac:spMkLst>
            <pc:docMk/>
            <pc:sldMk cId="3271917" sldId="2355"/>
            <ac:spMk id="10" creationId="{00000000-0000-0000-0000-000000000000}"/>
          </ac:spMkLst>
        </pc:spChg>
      </pc:sldChg>
      <pc:sldChg chg="addSp delSp modSp add replId">
        <pc:chgData name="김진혁" userId="S::kjh1008@konkuk.ac.kr::75bb935a-b4b5-464d-aa38-1a1d84529147" providerId="AD" clId="Web-{D181956A-34AC-43BF-8D8D-56DDF1868777}" dt="2022-11-28T17:06:53.909" v="127"/>
        <pc:sldMkLst>
          <pc:docMk/>
          <pc:sldMk cId="3670569493" sldId="2373"/>
        </pc:sldMkLst>
        <pc:spChg chg="add mod">
          <ac:chgData name="김진혁" userId="S::kjh1008@konkuk.ac.kr::75bb935a-b4b5-464d-aa38-1a1d84529147" providerId="AD" clId="Web-{D181956A-34AC-43BF-8D8D-56DDF1868777}" dt="2022-11-28T16:58:13.704" v="114" actId="1076"/>
          <ac:spMkLst>
            <pc:docMk/>
            <pc:sldMk cId="3670569493" sldId="2373"/>
            <ac:spMk id="2" creationId="{0CEECFCE-504B-6EA2-FA4B-DF477730F881}"/>
          </ac:spMkLst>
        </pc:spChg>
        <pc:spChg chg="del">
          <ac:chgData name="김진혁" userId="S::kjh1008@konkuk.ac.kr::75bb935a-b4b5-464d-aa38-1a1d84529147" providerId="AD" clId="Web-{D181956A-34AC-43BF-8D8D-56DDF1868777}" dt="2022-11-28T17:06:49.034" v="123"/>
          <ac:spMkLst>
            <pc:docMk/>
            <pc:sldMk cId="3670569493" sldId="2373"/>
            <ac:spMk id="4" creationId="{9ADABC74-BD59-6FA1-27CA-B8CBB42F809D}"/>
          </ac:spMkLst>
        </pc:spChg>
        <pc:spChg chg="del mod">
          <ac:chgData name="김진혁" userId="S::kjh1008@konkuk.ac.kr::75bb935a-b4b5-464d-aa38-1a1d84529147" providerId="AD" clId="Web-{D181956A-34AC-43BF-8D8D-56DDF1868777}" dt="2022-11-28T16:58:09.704" v="112"/>
          <ac:spMkLst>
            <pc:docMk/>
            <pc:sldMk cId="3670569493" sldId="2373"/>
            <ac:spMk id="5" creationId="{371244DE-9990-57D3-15EE-C32B7C793EA0}"/>
          </ac:spMkLst>
        </pc:spChg>
        <pc:spChg chg="mod">
          <ac:chgData name="김진혁" userId="S::kjh1008@konkuk.ac.kr::75bb935a-b4b5-464d-aa38-1a1d84529147" providerId="AD" clId="Web-{D181956A-34AC-43BF-8D8D-56DDF1868777}" dt="2022-11-28T16:32:43.647" v="21" actId="20577"/>
          <ac:spMkLst>
            <pc:docMk/>
            <pc:sldMk cId="3670569493" sldId="2373"/>
            <ac:spMk id="10" creationId="{00000000-0000-0000-0000-000000000000}"/>
          </ac:spMkLst>
        </pc:spChg>
        <pc:spChg chg="del">
          <ac:chgData name="김진혁" userId="S::kjh1008@konkuk.ac.kr::75bb935a-b4b5-464d-aa38-1a1d84529147" providerId="AD" clId="Web-{D181956A-34AC-43BF-8D8D-56DDF1868777}" dt="2022-11-28T16:58:10.876" v="113"/>
          <ac:spMkLst>
            <pc:docMk/>
            <pc:sldMk cId="3670569493" sldId="2373"/>
            <ac:spMk id="25" creationId="{6C48117F-2411-1C7C-DB66-042904244784}"/>
          </ac:spMkLst>
        </pc:spChg>
        <pc:spChg chg="del">
          <ac:chgData name="김진혁" userId="S::kjh1008@konkuk.ac.kr::75bb935a-b4b5-464d-aa38-1a1d84529147" providerId="AD" clId="Web-{D181956A-34AC-43BF-8D8D-56DDF1868777}" dt="2022-11-28T17:06:51.909" v="125"/>
          <ac:spMkLst>
            <pc:docMk/>
            <pc:sldMk cId="3670569493" sldId="2373"/>
            <ac:spMk id="26" creationId="{9FFB3BA7-957D-5DBC-B0F9-B8240AE1965B}"/>
          </ac:spMkLst>
        </pc:spChg>
        <pc:picChg chg="add mod">
          <ac:chgData name="김진혁" userId="S::kjh1008@konkuk.ac.kr::75bb935a-b4b5-464d-aa38-1a1d84529147" providerId="AD" clId="Web-{D181956A-34AC-43BF-8D8D-56DDF1868777}" dt="2022-11-28T17:06:50.940" v="124" actId="1076"/>
          <ac:picMkLst>
            <pc:docMk/>
            <pc:sldMk cId="3670569493" sldId="2373"/>
            <ac:picMk id="3" creationId="{D345014D-0EE8-FC79-0261-5C6623AF5BBF}"/>
          </ac:picMkLst>
        </pc:picChg>
        <pc:picChg chg="add mod">
          <ac:chgData name="김진혁" userId="S::kjh1008@konkuk.ac.kr::75bb935a-b4b5-464d-aa38-1a1d84529147" providerId="AD" clId="Web-{D181956A-34AC-43BF-8D8D-56DDF1868777}" dt="2022-11-28T17:06:45.190" v="120" actId="1076"/>
          <ac:picMkLst>
            <pc:docMk/>
            <pc:sldMk cId="3670569493" sldId="2373"/>
            <ac:picMk id="6" creationId="{70D6F13D-3E3F-85A6-0085-CF0020C47B2F}"/>
          </ac:picMkLst>
        </pc:picChg>
        <pc:picChg chg="del">
          <ac:chgData name="김진혁" userId="S::kjh1008@konkuk.ac.kr::75bb935a-b4b5-464d-aa38-1a1d84529147" providerId="AD" clId="Web-{D181956A-34AC-43BF-8D8D-56DDF1868777}" dt="2022-11-28T17:06:48.456" v="122"/>
          <ac:picMkLst>
            <pc:docMk/>
            <pc:sldMk cId="3670569493" sldId="2373"/>
            <ac:picMk id="16" creationId="{F663FD77-F972-845F-BEBE-16F68BCA9319}"/>
          </ac:picMkLst>
        </pc:picChg>
        <pc:picChg chg="add del mod">
          <ac:chgData name="김진혁" userId="S::kjh1008@konkuk.ac.kr::75bb935a-b4b5-464d-aa38-1a1d84529147" providerId="AD" clId="Web-{D181956A-34AC-43BF-8D8D-56DDF1868777}" dt="2022-11-28T17:05:30.029" v="115"/>
          <ac:picMkLst>
            <pc:docMk/>
            <pc:sldMk cId="3670569493" sldId="2373"/>
            <ac:picMk id="24" creationId="{39ABDC54-C119-C1E1-FD29-948499AF2B0C}"/>
          </ac:picMkLst>
        </pc:picChg>
        <pc:cxnChg chg="del mod">
          <ac:chgData name="김진혁" userId="S::kjh1008@konkuk.ac.kr::75bb935a-b4b5-464d-aa38-1a1d84529147" providerId="AD" clId="Web-{D181956A-34AC-43BF-8D8D-56DDF1868777}" dt="2022-11-28T17:06:53.268" v="126"/>
          <ac:cxnSpMkLst>
            <pc:docMk/>
            <pc:sldMk cId="3670569493" sldId="2373"/>
            <ac:cxnSpMk id="29" creationId="{8F2AEB70-DF8E-8074-EAE8-F96CBB09F6A2}"/>
          </ac:cxnSpMkLst>
        </pc:cxnChg>
        <pc:cxnChg chg="del mod">
          <ac:chgData name="김진혁" userId="S::kjh1008@konkuk.ac.kr::75bb935a-b4b5-464d-aa38-1a1d84529147" providerId="AD" clId="Web-{D181956A-34AC-43BF-8D8D-56DDF1868777}" dt="2022-11-28T17:06:53.909" v="127"/>
          <ac:cxnSpMkLst>
            <pc:docMk/>
            <pc:sldMk cId="3670569493" sldId="2373"/>
            <ac:cxnSpMk id="30" creationId="{70F8927C-ABA0-F914-C595-8A8FB6DA009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6F9A3-FC83-45A2-B549-D185A25FD0BD}" type="datetimeFigureOut">
              <a:t>12/4/2022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0EBFF-1B95-4682-B813-22573DD2C97A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ea typeface="맑은 고딕"/>
                <a:cs typeface="Calibri"/>
              </a:rPr>
              <a:t>안녕하세요 게임 프로그래밍 </a:t>
            </a:r>
            <a:r>
              <a:rPr lang="en-US" altLang="ko-KR">
                <a:latin typeface="Calibri"/>
                <a:ea typeface="맑은 고딕"/>
                <a:cs typeface="Calibri"/>
              </a:rPr>
              <a:t>4</a:t>
            </a:r>
            <a:r>
              <a:rPr lang="ko-KR" altLang="en-US">
                <a:latin typeface="Calibri"/>
                <a:ea typeface="맑은 고딕"/>
                <a:cs typeface="Calibri"/>
              </a:rPr>
              <a:t>팀 중간 발표를 맡은 </a:t>
            </a:r>
            <a:r>
              <a:rPr lang="en-US" altLang="ko-KR">
                <a:latin typeface="Calibri"/>
                <a:ea typeface="맑은 고딕"/>
                <a:cs typeface="Calibri"/>
              </a:rPr>
              <a:t>19</a:t>
            </a:r>
            <a:r>
              <a:rPr lang="ko-KR" altLang="en-US">
                <a:latin typeface="Calibri"/>
                <a:ea typeface="맑은 고딕"/>
                <a:cs typeface="Calibri"/>
              </a:rPr>
              <a:t>학번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구본관입니다</a:t>
            </a:r>
            <a:r>
              <a:rPr lang="en-US" altLang="ko-KR">
                <a:latin typeface="Calibri"/>
                <a:ea typeface="맑은 고딕"/>
                <a:cs typeface="Calibri"/>
              </a:rPr>
              <a:t>. </a:t>
            </a:r>
            <a:r>
              <a:rPr lang="ko-KR" altLang="en-US">
                <a:latin typeface="Calibri"/>
                <a:ea typeface="맑은 고딕"/>
                <a:cs typeface="Calibri"/>
              </a:rPr>
              <a:t>저희 팀의 구성원은 보시는 것과 같습니다</a:t>
            </a:r>
            <a:r>
              <a:rPr lang="en-US" altLang="ko-KR">
                <a:latin typeface="Calibri"/>
                <a:ea typeface="맑은 고딕"/>
                <a:cs typeface="Calibri"/>
              </a:rPr>
              <a:t>. </a:t>
            </a:r>
            <a:r>
              <a:rPr lang="ko-KR" altLang="en-US">
                <a:latin typeface="Calibri"/>
                <a:ea typeface="맑은 고딕"/>
                <a:cs typeface="Calibri"/>
              </a:rPr>
              <a:t>그러면 바로 시작하겠습니다</a:t>
            </a:r>
            <a:r>
              <a:rPr lang="en-US" altLang="ko-KR"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0EBFF-1B95-4682-B813-22573DD2C97A}" type="slidenum"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9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>
                <a:solidFill>
                  <a:srgbClr val="FF0000"/>
                </a:solidFill>
              </a:rPr>
              <a:t>방에 입장하면 네트워크 매니저에서 서로의 컴퓨터에 캐릭터 생성 </a:t>
            </a:r>
            <a:r>
              <a:rPr lang="en-US" altLang="ko-KR" b="1">
                <a:solidFill>
                  <a:srgbClr val="FF0000"/>
                </a:solidFill>
              </a:rPr>
              <a:t>Master</a:t>
            </a:r>
            <a:r>
              <a:rPr lang="ko-KR" altLang="en-US" b="1">
                <a:solidFill>
                  <a:srgbClr val="FF0000"/>
                </a:solidFill>
              </a:rPr>
              <a:t>는 중립 오브젝트도 생성</a:t>
            </a:r>
            <a:endParaRPr lang="en-US" altLang="ko-KR" b="1">
              <a:solidFill>
                <a:srgbClr val="FF0000"/>
              </a:solidFill>
            </a:endParaRPr>
          </a:p>
          <a:p>
            <a:r>
              <a:rPr lang="ko-KR" altLang="en-US" b="1">
                <a:solidFill>
                  <a:srgbClr val="FF0000"/>
                </a:solidFill>
              </a:rPr>
              <a:t>캐릭터는 서로의 게임매니저에 플레이어 정보를 보냄</a:t>
            </a:r>
            <a:endParaRPr lang="en-US" altLang="ko-KR" b="1">
              <a:solidFill>
                <a:srgbClr val="FF0000"/>
              </a:solidFill>
            </a:endParaRPr>
          </a:p>
          <a:p>
            <a:r>
              <a:rPr lang="ko-KR" altLang="en-US" b="1">
                <a:solidFill>
                  <a:srgbClr val="FF0000"/>
                </a:solidFill>
              </a:rPr>
              <a:t>게임매니저는 플레이어 정보를 모은 뒤 정렬할걸로 방명목</a:t>
            </a:r>
            <a:r>
              <a:rPr lang="en-US" altLang="ko-KR" b="1">
                <a:solidFill>
                  <a:srgbClr val="FF0000"/>
                </a:solidFill>
              </a:rPr>
              <a:t>?</a:t>
            </a:r>
            <a:r>
              <a:rPr lang="ko-KR" altLang="en-US" b="1">
                <a:solidFill>
                  <a:srgbClr val="FF0000"/>
                </a:solidFill>
              </a:rPr>
              <a:t>을 만들어서 보여줌</a:t>
            </a:r>
            <a:endParaRPr lang="en-US" altLang="ko-KR" b="1">
              <a:solidFill>
                <a:srgbClr val="FF0000"/>
              </a:solidFill>
            </a:endParaRPr>
          </a:p>
          <a:p>
            <a:r>
              <a:rPr lang="ko-KR" altLang="en-US" b="1">
                <a:solidFill>
                  <a:srgbClr val="FF0000"/>
                </a:solidFill>
              </a:rPr>
              <a:t>플레이어의 위치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애니메이션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체력과 같은 일부 변수는 지속적으로 서로의 컴퓨터로 보내서 동기화</a:t>
            </a:r>
            <a:endParaRPr lang="en-US" altLang="ko-KR" b="1">
              <a:solidFill>
                <a:srgbClr val="FF0000"/>
              </a:solidFill>
            </a:endParaRPr>
          </a:p>
          <a:p>
            <a:r>
              <a:rPr lang="en-US" altLang="ko-KR" b="1">
                <a:solidFill>
                  <a:srgbClr val="FF0000"/>
                </a:solidFill>
              </a:rPr>
              <a:t>Master</a:t>
            </a:r>
            <a:r>
              <a:rPr lang="ko-KR" altLang="en-US" b="1">
                <a:solidFill>
                  <a:srgbClr val="FF0000"/>
                </a:solidFill>
              </a:rPr>
              <a:t>는 맵 선택해서 씬 이동하면 </a:t>
            </a:r>
            <a:r>
              <a:rPr lang="en-US" altLang="ko-KR" b="1">
                <a:solidFill>
                  <a:srgbClr val="FF0000"/>
                </a:solidFill>
              </a:rPr>
              <a:t>Client</a:t>
            </a:r>
            <a:r>
              <a:rPr lang="ko-KR" altLang="en-US" b="1">
                <a:solidFill>
                  <a:srgbClr val="FF0000"/>
                </a:solidFill>
              </a:rPr>
              <a:t>들도 </a:t>
            </a:r>
            <a:r>
              <a:rPr lang="en-US" altLang="ko-KR" b="1">
                <a:solidFill>
                  <a:srgbClr val="FF0000"/>
                </a:solidFill>
              </a:rPr>
              <a:t>Master</a:t>
            </a:r>
            <a:r>
              <a:rPr lang="ko-KR" altLang="en-US" b="1">
                <a:solidFill>
                  <a:srgbClr val="FF0000"/>
                </a:solidFill>
              </a:rPr>
              <a:t>를 따라서 씬 이동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D0EBFF-1B95-4682-B813-22573DD2C97A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398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>
                <a:solidFill>
                  <a:srgbClr val="FF0000"/>
                </a:solidFill>
              </a:rPr>
              <a:t>3 2 1 </a:t>
            </a:r>
            <a:r>
              <a:rPr lang="ko-KR" altLang="en-US" b="1">
                <a:solidFill>
                  <a:srgbClr val="FF0000"/>
                </a:solidFill>
              </a:rPr>
              <a:t>카운트를 센 후 시작 </a:t>
            </a:r>
            <a:endParaRPr lang="en-US" altLang="ko-KR" b="1">
              <a:solidFill>
                <a:srgbClr val="FF0000"/>
              </a:solidFill>
            </a:endParaRPr>
          </a:p>
          <a:p>
            <a:r>
              <a:rPr lang="ko-KR" altLang="en-US" b="1">
                <a:solidFill>
                  <a:srgbClr val="FF0000"/>
                </a:solidFill>
              </a:rPr>
              <a:t>사망한 플레이어는 등수가 나오며 생존자 수를 줄임</a:t>
            </a:r>
            <a:endParaRPr lang="en-US" altLang="ko-KR" b="1">
              <a:solidFill>
                <a:srgbClr val="FF0000"/>
              </a:solidFill>
            </a:endParaRPr>
          </a:p>
          <a:p>
            <a:r>
              <a:rPr lang="ko-KR" altLang="en-US" b="1">
                <a:solidFill>
                  <a:srgbClr val="FF0000"/>
                </a:solidFill>
              </a:rPr>
              <a:t>생존자가 </a:t>
            </a:r>
            <a:r>
              <a:rPr lang="en-US" altLang="ko-KR" b="1">
                <a:solidFill>
                  <a:srgbClr val="FF0000"/>
                </a:solidFill>
              </a:rPr>
              <a:t>1</a:t>
            </a:r>
            <a:r>
              <a:rPr lang="ko-KR" altLang="en-US" b="1">
                <a:solidFill>
                  <a:srgbClr val="FF0000"/>
                </a:solidFill>
              </a:rPr>
              <a:t>명만 남으면 우승</a:t>
            </a:r>
            <a:r>
              <a:rPr lang="en-US" altLang="ko-KR" b="1">
                <a:solidFill>
                  <a:srgbClr val="FF0000"/>
                </a:solidFill>
              </a:rPr>
              <a:t>! </a:t>
            </a:r>
            <a:r>
              <a:rPr lang="ko-KR" altLang="en-US" b="1">
                <a:solidFill>
                  <a:srgbClr val="FF0000"/>
                </a:solidFill>
              </a:rPr>
              <a:t>이 나오며 게임이 끝나며 모든 플레이어에게 등수표를 보여줌</a:t>
            </a:r>
            <a:endParaRPr lang="en-US" altLang="ko-KR" b="1">
              <a:solidFill>
                <a:srgbClr val="FF0000"/>
              </a:solidFill>
            </a:endParaRPr>
          </a:p>
          <a:p>
            <a:r>
              <a:rPr lang="ko-KR" altLang="en-US" b="1">
                <a:solidFill>
                  <a:srgbClr val="FF0000"/>
                </a:solidFill>
              </a:rPr>
              <a:t>게임이 끝난 뒤 방장이 방으로 돌아가면 로비로 돌아감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D0EBFF-1B95-4682-B813-22573DD2C97A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951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다음으로 </a:t>
            </a:r>
            <a:r>
              <a:rPr lang="en-US" altLang="ko-KR"/>
              <a:t>Simulation</a:t>
            </a:r>
            <a:r>
              <a:rPr lang="ko-KR" altLang="en-US"/>
              <a:t>과 </a:t>
            </a:r>
            <a:r>
              <a:rPr lang="en-US" altLang="ko-KR"/>
              <a:t>Update</a:t>
            </a:r>
            <a:r>
              <a:rPr lang="ko-KR" altLang="en-US"/>
              <a:t>의 충돌 판정입니다</a:t>
            </a:r>
            <a:r>
              <a:rPr lang="en-US" altLang="ko-KR"/>
              <a:t>.</a:t>
            </a:r>
          </a:p>
          <a:p>
            <a:r>
              <a:rPr lang="ko-KR" altLang="en-US"/>
              <a:t>저희는 유니티에서 중력이나 충돌과 같은 물리적인 힘을 계산해주는 </a:t>
            </a:r>
            <a:r>
              <a:rPr lang="en-US" altLang="ko-KR"/>
              <a:t>Rigid Body</a:t>
            </a:r>
            <a:r>
              <a:rPr lang="ko-KR" altLang="en-US"/>
              <a:t>와</a:t>
            </a:r>
            <a:endParaRPr lang="en-US" altLang="ko-KR"/>
          </a:p>
          <a:p>
            <a:r>
              <a:rPr lang="ko-KR" altLang="en-US"/>
              <a:t>다양한 </a:t>
            </a:r>
            <a:r>
              <a:rPr lang="en-US" altLang="ko-KR"/>
              <a:t>Collider</a:t>
            </a:r>
            <a:r>
              <a:rPr lang="ko-KR" altLang="en-US"/>
              <a:t>를 사용해서 충돌을 탐지하도록 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0EBFF-1B95-4682-B813-22573DD2C97A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229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0EBFF-1B95-4682-B813-22573DD2C97A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01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0EBFF-1B95-4682-B813-22573DD2C97A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1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0EBFF-1B95-4682-B813-22573DD2C97A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76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0EBFF-1B95-4682-B813-22573DD2C97A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65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0EBFF-1B95-4682-B813-22573DD2C97A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29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0EBFF-1B95-4682-B813-22573DD2C97A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312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0EBFF-1B95-4682-B813-22573DD2C97A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2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저희가 제작하는 게임의 장르는 실시간 </a:t>
            </a:r>
            <a:r>
              <a:rPr lang="en-US" altLang="ko-KR">
                <a:ea typeface="맑은 고딕"/>
              </a:rPr>
              <a:t>2D </a:t>
            </a:r>
            <a:r>
              <a:rPr lang="ko-KR" altLang="en-US">
                <a:ea typeface="맑은 고딕"/>
              </a:rPr>
              <a:t>슈팅액션 게임입니다</a:t>
            </a:r>
            <a:r>
              <a:rPr lang="en-US" altLang="ko-KR">
                <a:ea typeface="맑은 고딕"/>
              </a:rPr>
              <a:t>. </a:t>
            </a:r>
            <a:r>
              <a:rPr lang="ko-KR" altLang="en-US">
                <a:ea typeface="맑은 고딕"/>
              </a:rPr>
              <a:t>제가 가장 먼저 생각나는 이러한 장르의 게임으로는 </a:t>
            </a:r>
            <a:endParaRPr lang="en-US" altLang="ko-KR">
              <a:ea typeface="맑은 고딕" panose="020B0503020000020004" pitchFamily="34" charset="-127"/>
            </a:endParaRPr>
          </a:p>
          <a:p>
            <a:r>
              <a:rPr lang="ko-KR" altLang="en-US">
                <a:ea typeface="맑은 고딕"/>
              </a:rPr>
              <a:t>멀티게임은 아니지만 어릴 때 친구와 플레이했던 플래시 게임인 천공대전이 있습니다</a:t>
            </a:r>
            <a:r>
              <a:rPr lang="en-US" altLang="ko-KR">
                <a:ea typeface="맑은 고딕"/>
              </a:rPr>
              <a:t>. </a:t>
            </a:r>
          </a:p>
          <a:p>
            <a:r>
              <a:rPr lang="ko-KR" altLang="en-US"/>
              <a:t>물론 정확히는 </a:t>
            </a:r>
            <a:r>
              <a:rPr lang="ko-KR" altLang="en-US" err="1"/>
              <a:t>라운즈와</a:t>
            </a:r>
            <a:r>
              <a:rPr lang="ko-KR" altLang="en-US"/>
              <a:t> 같은 게임이 이쪽 장르와 맞겠죠</a:t>
            </a:r>
            <a:r>
              <a:rPr lang="en-US" altLang="ko-KR"/>
              <a:t>.</a:t>
            </a:r>
          </a:p>
          <a:p>
            <a:r>
              <a:rPr lang="ko-KR" altLang="en-US"/>
              <a:t>사용 엔진은 유니티입니다</a:t>
            </a:r>
            <a:r>
              <a:rPr lang="en-US" altLang="ko-KR"/>
              <a:t>. PC</a:t>
            </a:r>
            <a:r>
              <a:rPr lang="ko-KR" altLang="en-US"/>
              <a:t>를 노르고 만들지만 유니티를 사용하는 만큼 모바일 앱으로 만드는 것도 간단합니다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0EBFF-1B95-4682-B813-22573DD2C97A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64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저희의 핵심 기능인 파괴를 구현하기 위해서 </a:t>
            </a:r>
            <a:r>
              <a:rPr lang="ko-KR" altLang="en-US" err="1"/>
              <a:t>보로노이</a:t>
            </a:r>
            <a:r>
              <a:rPr lang="ko-KR" altLang="en-US"/>
              <a:t> 다이어그램을 이용했습니다</a:t>
            </a:r>
            <a:r>
              <a:rPr lang="en-US" altLang="ko-KR"/>
              <a:t>. </a:t>
            </a:r>
            <a:r>
              <a:rPr lang="ko-KR" altLang="en-US"/>
              <a:t>물체의 내부에 </a:t>
            </a:r>
            <a:r>
              <a:rPr lang="ko-KR" altLang="en-US" err="1"/>
              <a:t>랜덤한</a:t>
            </a:r>
            <a:r>
              <a:rPr lang="ko-KR" altLang="en-US"/>
              <a:t> 점을 </a:t>
            </a:r>
            <a:r>
              <a:rPr lang="en-US" altLang="ko-KR"/>
              <a:t>n</a:t>
            </a:r>
            <a:r>
              <a:rPr lang="ko-KR" altLang="en-US"/>
              <a:t>개 생성한 뒤 점을 중심으로 다음과 같이 물체를 분할합니다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0EBFF-1B95-4682-B813-22573DD2C97A}" type="slidenum">
              <a:rPr lang="en-US" altLang="ko-KR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231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저희의 핵심 기능인 파괴를 구현하기 위해서 </a:t>
            </a:r>
            <a:r>
              <a:rPr lang="ko-KR" altLang="en-US" err="1"/>
              <a:t>보로노이</a:t>
            </a:r>
            <a:r>
              <a:rPr lang="ko-KR" altLang="en-US"/>
              <a:t> 다이어그램을 이용했습니다</a:t>
            </a:r>
            <a:r>
              <a:rPr lang="en-US" altLang="ko-KR"/>
              <a:t>. </a:t>
            </a:r>
            <a:r>
              <a:rPr lang="ko-KR" altLang="en-US"/>
              <a:t>물체의 내부에 </a:t>
            </a:r>
            <a:r>
              <a:rPr lang="ko-KR" altLang="en-US" err="1"/>
              <a:t>랜덤한</a:t>
            </a:r>
            <a:r>
              <a:rPr lang="ko-KR" altLang="en-US"/>
              <a:t> 점을 </a:t>
            </a:r>
            <a:r>
              <a:rPr lang="en-US" altLang="ko-KR"/>
              <a:t>n</a:t>
            </a:r>
            <a:r>
              <a:rPr lang="ko-KR" altLang="en-US"/>
              <a:t>개 생성한 뒤 점을 중심으로 다음과 같이 물체를 분할합니다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0EBFF-1B95-4682-B813-22573DD2C97A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84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저희는 이를 이용해서 총알과 같은 특정 오브젝트와 접속하면 부숴지는 것처럼 보이도록 구현했습니다</a:t>
            </a:r>
            <a:r>
              <a:rPr lang="en-US" altLang="ko-KR"/>
              <a:t>.</a:t>
            </a:r>
          </a:p>
          <a:p>
            <a:r>
              <a:rPr lang="ko-KR" altLang="en-US"/>
              <a:t>하지만 이를 아직 네트워크와 연결해서 모두가 똑같은 파편으로 부숴지도록 하지는 못했습니다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0EBFF-1B95-4682-B813-22573DD2C97A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98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마지막으로 </a:t>
            </a:r>
            <a:r>
              <a:rPr lang="en-US" altLang="ko-KR"/>
              <a:t>2D Light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r>
              <a:rPr lang="ko-KR" altLang="en-US"/>
              <a:t>저희는 유니티에서 재공하는 패키지인 </a:t>
            </a:r>
            <a:r>
              <a:rPr lang="en-US" altLang="ko-KR"/>
              <a:t>URP</a:t>
            </a:r>
            <a:r>
              <a:rPr lang="ko-KR" altLang="en-US"/>
              <a:t>를 사용했습니다</a:t>
            </a:r>
            <a:r>
              <a:rPr lang="en-US" altLang="ko-KR"/>
              <a:t>.</a:t>
            </a:r>
          </a:p>
          <a:p>
            <a:r>
              <a:rPr lang="ko-KR" altLang="en-US"/>
              <a:t>빛과 그림자를 이용해서 더 실감나게 게임을 즐길 수 있고 빛이 없는 곳에 숨어있다가 기습하는 등의 방법을 쓸 수도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D0EBFF-1B95-4682-B813-22573DD2C97A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575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다음으로 애니메이션입니다</a:t>
            </a:r>
            <a:r>
              <a:rPr lang="en-US" altLang="ko-KR"/>
              <a:t>.</a:t>
            </a:r>
          </a:p>
          <a:p>
            <a:r>
              <a:rPr lang="ko-KR" altLang="en-US"/>
              <a:t>저희는 </a:t>
            </a:r>
            <a:r>
              <a:rPr lang="ko-KR" altLang="en-US" err="1"/>
              <a:t>플레어와</a:t>
            </a:r>
            <a:r>
              <a:rPr lang="ko-KR" altLang="en-US"/>
              <a:t> 총</a:t>
            </a:r>
            <a:r>
              <a:rPr lang="en-US" altLang="ko-KR"/>
              <a:t>, </a:t>
            </a:r>
            <a:r>
              <a:rPr lang="ko-KR" altLang="en-US"/>
              <a:t>아이템 등에 애니메이션을 사용하였고 이것은 그 중 플레이어의 애니메이션입니다</a:t>
            </a:r>
            <a:r>
              <a:rPr lang="en-US" altLang="ko-KR"/>
              <a:t>.</a:t>
            </a:r>
          </a:p>
          <a:p>
            <a:r>
              <a:rPr lang="en-US" altLang="ko-KR"/>
              <a:t>8</a:t>
            </a:r>
            <a:r>
              <a:rPr lang="ko-KR" altLang="en-US"/>
              <a:t>가지의 상태가 있고 그 중 점프상태는 플레이어 아래에 가상의 원을 생성해서 지면에 서있는지를 판단하였습니다</a:t>
            </a:r>
            <a:r>
              <a:rPr lang="en-US" altLang="ko-KR"/>
              <a:t>.</a:t>
            </a:r>
          </a:p>
          <a:p>
            <a:r>
              <a:rPr lang="ko-KR" altLang="en-US"/>
              <a:t>이를 이용해서 이동 중에 잔디 위에 있다면 다음과 같이 잔디 </a:t>
            </a:r>
            <a:r>
              <a:rPr lang="ko-KR" altLang="en-US" err="1"/>
              <a:t>파티클을</a:t>
            </a:r>
            <a:r>
              <a:rPr lang="ko-KR" altLang="en-US"/>
              <a:t> 생성하기도 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0EBFF-1B95-4682-B813-22573DD2C97A}" type="slidenum">
              <a:rPr lang="en-US" altLang="ko-KR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86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저희의 맵 중 하나인 바다 맵에는 다음과 같은 애니메이션이 필요합니다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D0EBFF-1B95-4682-B813-22573DD2C97A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009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0EBFF-1B95-4682-B813-22573DD2C97A}" type="slidenum">
              <a:rPr lang="en-US" altLang="ko-KR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60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세이더그래프를 만든 후 이를 이용해서 매터리얼을 만듬</a:t>
            </a:r>
            <a:endParaRPr lang="en-US" altLang="ko-KR"/>
          </a:p>
          <a:p>
            <a:r>
              <a:rPr lang="en-US" altLang="ko-KR"/>
              <a:t>h</a:t>
            </a:r>
            <a:r>
              <a:rPr lang="ko-KR" altLang="en-US"/>
              <a:t>는 시간과 곱해줘서 일정하게 증가하게함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0EBFF-1B95-4682-B813-22573DD2C97A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63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다음으로 애니메이션입니다</a:t>
            </a:r>
            <a:r>
              <a:rPr lang="en-US" altLang="ko-KR"/>
              <a:t>.</a:t>
            </a:r>
          </a:p>
          <a:p>
            <a:r>
              <a:rPr lang="ko-KR" altLang="en-US"/>
              <a:t>저희는 </a:t>
            </a:r>
            <a:r>
              <a:rPr lang="ko-KR" altLang="en-US" err="1"/>
              <a:t>플레어와</a:t>
            </a:r>
            <a:r>
              <a:rPr lang="ko-KR" altLang="en-US"/>
              <a:t> 총</a:t>
            </a:r>
            <a:r>
              <a:rPr lang="en-US" altLang="ko-KR"/>
              <a:t>, </a:t>
            </a:r>
            <a:r>
              <a:rPr lang="ko-KR" altLang="en-US"/>
              <a:t>아이템 등에 애니메이션을 사용하였고 이것은 그 중 플레이어의 애니메이션입니다</a:t>
            </a:r>
            <a:r>
              <a:rPr lang="en-US" altLang="ko-KR"/>
              <a:t>.</a:t>
            </a:r>
          </a:p>
          <a:p>
            <a:r>
              <a:rPr lang="en-US" altLang="ko-KR"/>
              <a:t>8</a:t>
            </a:r>
            <a:r>
              <a:rPr lang="ko-KR" altLang="en-US"/>
              <a:t>가지의 상태가 있고 그 중 점프상태는 플레이어 아래에 가상의 원을 생성해서 지면에 서있는지를 판단하였습니다</a:t>
            </a:r>
            <a:r>
              <a:rPr lang="en-US" altLang="ko-KR"/>
              <a:t>.</a:t>
            </a:r>
          </a:p>
          <a:p>
            <a:r>
              <a:rPr lang="ko-KR" altLang="en-US"/>
              <a:t>이를 이용해서 이동 중에 잔디 위에 있다면 다음과 같이 잔디 </a:t>
            </a:r>
            <a:r>
              <a:rPr lang="ko-KR" altLang="en-US" err="1"/>
              <a:t>파티클을</a:t>
            </a:r>
            <a:r>
              <a:rPr lang="ko-KR" altLang="en-US"/>
              <a:t> 생성하기도 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0EBFF-1B95-4682-B813-22573DD2C97A}" type="slidenum">
              <a:rPr lang="en-US" altLang="ko-KR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318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다음으로 애니메이션입니다</a:t>
            </a:r>
            <a:r>
              <a:rPr lang="en-US" altLang="ko-KR"/>
              <a:t>.</a:t>
            </a:r>
          </a:p>
          <a:p>
            <a:r>
              <a:rPr lang="ko-KR" altLang="en-US"/>
              <a:t>저희는 </a:t>
            </a:r>
            <a:r>
              <a:rPr lang="ko-KR" altLang="en-US" err="1"/>
              <a:t>플레어와</a:t>
            </a:r>
            <a:r>
              <a:rPr lang="ko-KR" altLang="en-US"/>
              <a:t> 총</a:t>
            </a:r>
            <a:r>
              <a:rPr lang="en-US" altLang="ko-KR"/>
              <a:t>, </a:t>
            </a:r>
            <a:r>
              <a:rPr lang="ko-KR" altLang="en-US"/>
              <a:t>아이템 등에 애니메이션을 사용하였고 이것은 그 중 플레이어의 애니메이션입니다</a:t>
            </a:r>
            <a:r>
              <a:rPr lang="en-US" altLang="ko-KR"/>
              <a:t>.</a:t>
            </a:r>
          </a:p>
          <a:p>
            <a:r>
              <a:rPr lang="en-US" altLang="ko-KR"/>
              <a:t>8</a:t>
            </a:r>
            <a:r>
              <a:rPr lang="ko-KR" altLang="en-US"/>
              <a:t>가지의 상태가 있고 그 중 점프상태는 플레이어 아래에 가상의 원을 생성해서 지면에 서있는지를 판단하였습니다</a:t>
            </a:r>
            <a:r>
              <a:rPr lang="en-US" altLang="ko-KR"/>
              <a:t>.</a:t>
            </a:r>
          </a:p>
          <a:p>
            <a:r>
              <a:rPr lang="ko-KR" altLang="en-US"/>
              <a:t>이를 이용해서 이동 중에 잔디 위에 있다면 다음과 같이 잔디 </a:t>
            </a:r>
            <a:r>
              <a:rPr lang="ko-KR" altLang="en-US" err="1"/>
              <a:t>파티클을</a:t>
            </a:r>
            <a:r>
              <a:rPr lang="ko-KR" altLang="en-US"/>
              <a:t> 생성하기도 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0EBFF-1B95-4682-B813-22573DD2C97A}" type="slidenum">
              <a:rPr lang="en-US" altLang="ko-KR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4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마지막으로 </a:t>
            </a:r>
            <a:r>
              <a:rPr lang="en-US" altLang="ko-KR"/>
              <a:t>2D Light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r>
              <a:rPr lang="ko-KR" altLang="en-US"/>
              <a:t>저희는 유니티에서 재공하는 패키지인 </a:t>
            </a:r>
            <a:r>
              <a:rPr lang="en-US" altLang="ko-KR"/>
              <a:t>URP</a:t>
            </a:r>
            <a:r>
              <a:rPr lang="ko-KR" altLang="en-US"/>
              <a:t>를 사용했습니다</a:t>
            </a:r>
            <a:r>
              <a:rPr lang="en-US" altLang="ko-KR"/>
              <a:t>.</a:t>
            </a:r>
          </a:p>
          <a:p>
            <a:r>
              <a:rPr lang="ko-KR" altLang="en-US"/>
              <a:t>빛과 그림자를 이용해서 더 실감나게 게임을 즐길 수 있고 빛이 없는 곳에 숨어있다가 기습하는 등의 방법을 쓸 수도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D0EBFF-1B95-4682-B813-22573DD2C97A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4025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다음으로 애니메이션입니다</a:t>
            </a:r>
            <a:r>
              <a:rPr lang="en-US" altLang="ko-KR"/>
              <a:t>.</a:t>
            </a:r>
          </a:p>
          <a:p>
            <a:r>
              <a:rPr lang="ko-KR" altLang="en-US"/>
              <a:t>저희는 </a:t>
            </a:r>
            <a:r>
              <a:rPr lang="ko-KR" altLang="en-US" err="1"/>
              <a:t>플레어와</a:t>
            </a:r>
            <a:r>
              <a:rPr lang="ko-KR" altLang="en-US"/>
              <a:t> 총</a:t>
            </a:r>
            <a:r>
              <a:rPr lang="en-US" altLang="ko-KR"/>
              <a:t>, </a:t>
            </a:r>
            <a:r>
              <a:rPr lang="ko-KR" altLang="en-US"/>
              <a:t>아이템 등에 애니메이션을 사용하였고 이것은 그 중 플레이어의 애니메이션입니다</a:t>
            </a:r>
            <a:r>
              <a:rPr lang="en-US" altLang="ko-KR"/>
              <a:t>.</a:t>
            </a:r>
          </a:p>
          <a:p>
            <a:r>
              <a:rPr lang="en-US" altLang="ko-KR"/>
              <a:t>8</a:t>
            </a:r>
            <a:r>
              <a:rPr lang="ko-KR" altLang="en-US"/>
              <a:t>가지의 상태가 있고 그 중 점프상태는 플레이어 아래에 가상의 원을 생성해서 지면에 서있는지를 판단하였습니다</a:t>
            </a:r>
            <a:r>
              <a:rPr lang="en-US" altLang="ko-KR"/>
              <a:t>.</a:t>
            </a:r>
          </a:p>
          <a:p>
            <a:r>
              <a:rPr lang="ko-KR" altLang="en-US"/>
              <a:t>이를 이용해서 이동 중에 잔디 위에 있다면 다음과 같이 잔디 </a:t>
            </a:r>
            <a:r>
              <a:rPr lang="ko-KR" altLang="en-US" err="1"/>
              <a:t>파티클을</a:t>
            </a:r>
            <a:r>
              <a:rPr lang="ko-KR" altLang="en-US"/>
              <a:t> 생성하기도 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D0EBFF-1B95-4682-B813-22573DD2C97A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773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저희는 애니메이션에 </a:t>
            </a:r>
            <a:r>
              <a:rPr lang="en-US" altLang="ko-KR"/>
              <a:t>Blend Tree</a:t>
            </a:r>
            <a:r>
              <a:rPr lang="ko-KR" altLang="en-US"/>
              <a:t>를 사용했습니다</a:t>
            </a:r>
            <a:r>
              <a:rPr lang="en-US" altLang="ko-KR"/>
              <a:t>. Blend </a:t>
            </a:r>
            <a:r>
              <a:rPr lang="ko-KR" altLang="en-US"/>
              <a:t>값에 따라서 똑같이 이동하는 모션이라도 다른 애니메이션을 재생하는 것이고 이를 통해서 스킨을 구현하였습니다</a:t>
            </a:r>
            <a:r>
              <a:rPr lang="en-US" altLang="ko-KR"/>
              <a:t>.</a:t>
            </a:r>
          </a:p>
          <a:p>
            <a:r>
              <a:rPr lang="ko-KR" altLang="en-US"/>
              <a:t>추가로 함수에는 현재 </a:t>
            </a:r>
            <a:r>
              <a:rPr lang="en-US" altLang="ko-KR"/>
              <a:t>Blend</a:t>
            </a:r>
            <a:r>
              <a:rPr lang="ko-KR" altLang="en-US"/>
              <a:t>의 값에 따라서 다른 </a:t>
            </a:r>
            <a:r>
              <a:rPr lang="ko-KR" altLang="en-US" err="1"/>
              <a:t>파티클을</a:t>
            </a:r>
            <a:r>
              <a:rPr lang="ko-KR" altLang="en-US"/>
              <a:t> 재생하도록 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D0EBFF-1B95-4682-B813-22573DD2C97A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26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마지막으로 </a:t>
            </a:r>
            <a:r>
              <a:rPr lang="en-US" altLang="ko-KR"/>
              <a:t>2D Light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r>
              <a:rPr lang="ko-KR" altLang="en-US"/>
              <a:t>저희는 유니티에서 재공하는 패키지인 </a:t>
            </a:r>
            <a:r>
              <a:rPr lang="en-US" altLang="ko-KR"/>
              <a:t>URP</a:t>
            </a:r>
            <a:r>
              <a:rPr lang="ko-KR" altLang="en-US"/>
              <a:t>를 사용했습니다</a:t>
            </a:r>
            <a:r>
              <a:rPr lang="en-US" altLang="ko-KR"/>
              <a:t>.</a:t>
            </a:r>
          </a:p>
          <a:p>
            <a:r>
              <a:rPr lang="ko-KR" altLang="en-US"/>
              <a:t>빛과 그림자를 이용해서 더 실감나게 게임을 즐길 수 있고 빛이 없는 곳에 숨어있다가 기습하는 등의 방법을 쓸 수도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D0EBFF-1B95-4682-B813-22573DD2C97A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21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 모듈 분석을 하겠습니다</a:t>
            </a:r>
            <a:r>
              <a:rPr lang="en-US" altLang="ko-KR"/>
              <a:t>. </a:t>
            </a:r>
            <a:r>
              <a:rPr lang="ko-KR" altLang="en-US"/>
              <a:t>모듈은 다음과 같은 </a:t>
            </a:r>
            <a:r>
              <a:rPr lang="en-US" altLang="ko-KR"/>
              <a:t>5</a:t>
            </a:r>
            <a:r>
              <a:rPr lang="ko-KR" altLang="en-US"/>
              <a:t>가지가 있습니다</a:t>
            </a:r>
            <a:r>
              <a:rPr lang="en-US" altLang="ko-KR"/>
              <a:t>. </a:t>
            </a:r>
            <a:r>
              <a:rPr lang="ko-KR" altLang="en-US"/>
              <a:t>하나씩 설명해드리겠습니다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0EBFF-1B95-4682-B813-22573DD2C97A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433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 모듈 분석을 하겠습니다</a:t>
            </a:r>
            <a:r>
              <a:rPr lang="en-US" altLang="ko-KR"/>
              <a:t>. </a:t>
            </a:r>
            <a:r>
              <a:rPr lang="ko-KR" altLang="en-US"/>
              <a:t>모듈은 다음과 같은 </a:t>
            </a:r>
            <a:r>
              <a:rPr lang="en-US" altLang="ko-KR"/>
              <a:t>5</a:t>
            </a:r>
            <a:r>
              <a:rPr lang="ko-KR" altLang="en-US"/>
              <a:t>가지가 있습니다</a:t>
            </a:r>
            <a:r>
              <a:rPr lang="en-US" altLang="ko-KR"/>
              <a:t>. </a:t>
            </a:r>
            <a:r>
              <a:rPr lang="ko-KR" altLang="en-US"/>
              <a:t>하나씩 설명해드리겠습니다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0EBFF-1B95-4682-B813-22573DD2C97A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0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 네트워크 모듈입니다</a:t>
            </a:r>
            <a:r>
              <a:rPr lang="en-US" altLang="ko-KR"/>
              <a:t>. </a:t>
            </a:r>
            <a:r>
              <a:rPr lang="ko-KR" altLang="en-US"/>
              <a:t>저희는 네트워크로 </a:t>
            </a:r>
            <a:r>
              <a:rPr lang="ko-KR" altLang="en-US" err="1"/>
              <a:t>포톤을</a:t>
            </a:r>
            <a:r>
              <a:rPr lang="ko-KR" altLang="en-US"/>
              <a:t> 사용했습니다</a:t>
            </a:r>
            <a:r>
              <a:rPr lang="en-US" altLang="ko-KR"/>
              <a:t>. </a:t>
            </a:r>
          </a:p>
          <a:p>
            <a:r>
              <a:rPr lang="ko-KR" altLang="en-US" err="1"/>
              <a:t>포톤을</a:t>
            </a:r>
            <a:r>
              <a:rPr lang="ko-KR" altLang="en-US"/>
              <a:t> 선택한 이유는 무료로 </a:t>
            </a:r>
            <a:r>
              <a:rPr lang="en-US" altLang="ko-KR"/>
              <a:t>20</a:t>
            </a:r>
            <a:r>
              <a:rPr lang="ko-KR" altLang="en-US"/>
              <a:t>명이 사용할 수 있는 네트워크를 제공한다는 것입니다</a:t>
            </a:r>
            <a:r>
              <a:rPr lang="en-US" altLang="ko-KR"/>
              <a:t>.</a:t>
            </a:r>
          </a:p>
          <a:p>
            <a:r>
              <a:rPr lang="ko-KR" altLang="en-US"/>
              <a:t>서버 접속 후 로비 접속 방 생성 순으로 진행되며 플레이어를 마스터와 클라이언트로 구분합니다</a:t>
            </a:r>
            <a:r>
              <a:rPr lang="en-US" altLang="ko-KR"/>
              <a:t>.</a:t>
            </a:r>
          </a:p>
          <a:p>
            <a:r>
              <a:rPr lang="ko-KR" altLang="en-US"/>
              <a:t>포톤 뷰 컴포넌트로 서로가 조종하는 오브젝트를 동기화할 수 있습니다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0EBFF-1B95-4682-B813-22573DD2C97A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20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D0EBFF-1B95-4682-B813-22573DD2C97A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735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>
                <a:solidFill>
                  <a:srgbClr val="FF0000"/>
                </a:solidFill>
              </a:rPr>
              <a:t>Photon</a:t>
            </a:r>
            <a:r>
              <a:rPr lang="ko-KR" altLang="en-US" b="1">
                <a:solidFill>
                  <a:srgbClr val="FF0000"/>
                </a:solidFill>
              </a:rPr>
              <a:t>을 사용한 네트워크 모듈의 </a:t>
            </a:r>
            <a:r>
              <a:rPr lang="en-US" altLang="ko-KR" b="1">
                <a:solidFill>
                  <a:srgbClr val="FF0000"/>
                </a:solidFill>
              </a:rPr>
              <a:t>Data Flow</a:t>
            </a:r>
            <a:r>
              <a:rPr lang="ko-KR" altLang="en-US" b="1">
                <a:solidFill>
                  <a:srgbClr val="FF0000"/>
                </a:solidFill>
              </a:rPr>
              <a:t>는 다음과 같습니다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</a:p>
          <a:p>
            <a:r>
              <a:rPr lang="ko-KR" altLang="en-US" b="1">
                <a:solidFill>
                  <a:srgbClr val="FF0000"/>
                </a:solidFill>
              </a:rPr>
              <a:t>유저의 직접적인 </a:t>
            </a:r>
            <a:r>
              <a:rPr lang="en-US" altLang="ko-KR" b="1">
                <a:solidFill>
                  <a:srgbClr val="FF0000"/>
                </a:solidFill>
              </a:rPr>
              <a:t>Input</a:t>
            </a:r>
            <a:r>
              <a:rPr lang="ko-KR" altLang="en-US" b="1">
                <a:solidFill>
                  <a:srgbClr val="FF0000"/>
                </a:solidFill>
              </a:rPr>
              <a:t>이나 </a:t>
            </a:r>
            <a:r>
              <a:rPr lang="en-US" altLang="ko-KR" b="1">
                <a:solidFill>
                  <a:srgbClr val="FF0000"/>
                </a:solidFill>
              </a:rPr>
              <a:t>Simulation</a:t>
            </a:r>
            <a:r>
              <a:rPr lang="ko-KR" altLang="en-US" b="1">
                <a:solidFill>
                  <a:srgbClr val="FF0000"/>
                </a:solidFill>
              </a:rPr>
              <a:t>모듈을 통한 </a:t>
            </a:r>
            <a:r>
              <a:rPr lang="en-US" altLang="ko-KR" b="1">
                <a:solidFill>
                  <a:srgbClr val="FF0000"/>
                </a:solidFill>
              </a:rPr>
              <a:t>Input</a:t>
            </a:r>
            <a:r>
              <a:rPr lang="ko-KR" altLang="en-US" b="1">
                <a:solidFill>
                  <a:srgbClr val="FF0000"/>
                </a:solidFill>
              </a:rPr>
              <a:t>을 통해 </a:t>
            </a:r>
            <a:endParaRPr lang="en-US" altLang="ko-KR" b="1">
              <a:solidFill>
                <a:srgbClr val="FF0000"/>
              </a:solidFill>
            </a:endParaRPr>
          </a:p>
          <a:p>
            <a:r>
              <a:rPr lang="ko-KR" altLang="en-US" b="1">
                <a:solidFill>
                  <a:srgbClr val="FF0000"/>
                </a:solidFill>
              </a:rPr>
              <a:t>서버상의 </a:t>
            </a:r>
            <a:r>
              <a:rPr lang="en-US" altLang="ko-KR" b="1">
                <a:solidFill>
                  <a:srgbClr val="FF0000"/>
                </a:solidFill>
              </a:rPr>
              <a:t>Player</a:t>
            </a:r>
            <a:r>
              <a:rPr lang="ko-KR" altLang="en-US" b="1">
                <a:solidFill>
                  <a:srgbClr val="FF0000"/>
                </a:solidFill>
              </a:rPr>
              <a:t>가 입력을 받으면 해당 입력에 해당하는 동작을 </a:t>
            </a:r>
            <a:r>
              <a:rPr lang="en-US" altLang="ko-KR" b="1">
                <a:solidFill>
                  <a:srgbClr val="FF0000"/>
                </a:solidFill>
              </a:rPr>
              <a:t>Player</a:t>
            </a:r>
            <a:r>
              <a:rPr lang="ko-KR" altLang="en-US" b="1">
                <a:solidFill>
                  <a:srgbClr val="FF0000"/>
                </a:solidFill>
              </a:rPr>
              <a:t>가 소유하고 있는 객체에 대해 실시한 뒤</a:t>
            </a:r>
            <a:r>
              <a:rPr lang="en-US" altLang="ko-KR" b="1">
                <a:solidFill>
                  <a:srgbClr val="FF0000"/>
                </a:solidFill>
              </a:rPr>
              <a:t>,</a:t>
            </a:r>
          </a:p>
          <a:p>
            <a:r>
              <a:rPr lang="ko-KR" altLang="en-US" b="1">
                <a:solidFill>
                  <a:srgbClr val="FF0000"/>
                </a:solidFill>
              </a:rPr>
              <a:t>해당 이벤트로 발생한 중립 </a:t>
            </a:r>
            <a:r>
              <a:rPr lang="en-US" altLang="ko-KR" b="1">
                <a:solidFill>
                  <a:srgbClr val="FF0000"/>
                </a:solidFill>
              </a:rPr>
              <a:t>Objects</a:t>
            </a:r>
            <a:r>
              <a:rPr lang="ko-KR" altLang="en-US" b="1">
                <a:solidFill>
                  <a:srgbClr val="FF0000"/>
                </a:solidFill>
              </a:rPr>
              <a:t>을 업데이트합니다</a:t>
            </a:r>
            <a:r>
              <a:rPr lang="en-US" altLang="ko-KR" b="1">
                <a:solidFill>
                  <a:srgbClr val="FF0000"/>
                </a:solidFill>
              </a:rPr>
              <a:t>. </a:t>
            </a:r>
            <a:r>
              <a:rPr lang="ko-KR" altLang="en-US" b="1">
                <a:solidFill>
                  <a:srgbClr val="FF0000"/>
                </a:solidFill>
              </a:rPr>
              <a:t>그 뒤 파란 색 화살표로 </a:t>
            </a:r>
            <a:r>
              <a:rPr lang="ko-KR" altLang="en-US" b="1" err="1">
                <a:solidFill>
                  <a:srgbClr val="FF0000"/>
                </a:solidFill>
              </a:rPr>
              <a:t>표시되어있는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Object Spawn, Object Destroy, state Updates, Client RPC calls</a:t>
            </a:r>
            <a:r>
              <a:rPr lang="ko-KR" altLang="en-US" b="1">
                <a:solidFill>
                  <a:srgbClr val="FF0000"/>
                </a:solidFill>
              </a:rPr>
              <a:t>등을 통해</a:t>
            </a:r>
            <a:endParaRPr lang="en-US" altLang="ko-KR" b="1">
              <a:solidFill>
                <a:srgbClr val="FF0000"/>
              </a:solidFill>
            </a:endParaRPr>
          </a:p>
          <a:p>
            <a:r>
              <a:rPr lang="ko-KR" altLang="en-US" b="1">
                <a:solidFill>
                  <a:srgbClr val="FF0000"/>
                </a:solidFill>
              </a:rPr>
              <a:t>기타 클라이언트 간의 동기화를 수행합니다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</a:p>
          <a:p>
            <a:r>
              <a:rPr lang="ko-KR" altLang="en-US" b="1">
                <a:solidFill>
                  <a:srgbClr val="FF0000"/>
                </a:solidFill>
              </a:rPr>
              <a:t>이때 </a:t>
            </a:r>
            <a:r>
              <a:rPr lang="en-US" altLang="ko-KR" b="1" err="1">
                <a:solidFill>
                  <a:srgbClr val="FF0000"/>
                </a:solidFill>
              </a:rPr>
              <a:t>ClientRPC</a:t>
            </a:r>
            <a:r>
              <a:rPr lang="en-US" altLang="ko-KR" b="1">
                <a:solidFill>
                  <a:srgbClr val="FF0000"/>
                </a:solidFill>
              </a:rPr>
              <a:t> calls</a:t>
            </a:r>
            <a:r>
              <a:rPr lang="ko-KR" altLang="en-US" b="1">
                <a:solidFill>
                  <a:srgbClr val="FF0000"/>
                </a:solidFill>
              </a:rPr>
              <a:t>은 각 클라이언트에서 특정 메소드를 실행시키는 명령어로 이를 통해 여러 이벤트발생을 동기화 할 수 있습니다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D0EBFF-1B95-4682-B813-22573DD2C97A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71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3120C-BE22-A543-28D7-05F75DA01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143AAC-F33D-96D4-5A9D-48944A658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1D4EE-B8F9-F7EA-A792-7E7AD38F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BCB-2D03-431A-B02C-CCBEC5292C51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A2158-87D7-A73A-F68A-E6E9A1B7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5D429-CCB7-74E2-1EC7-B1F8C804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5EC6-70EC-4D5A-A957-65E032253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6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86C80-E45C-B22F-0DDC-CB8E3521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4819CE-7967-E42A-5963-BC68C511C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B8C69-3E9B-0D31-4B07-2EA432DB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BCB-2D03-431A-B02C-CCBEC5292C51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CB541-DA20-DDAA-B22E-F25594FE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850909-3801-3C1D-5860-87CE8CD8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5EC6-70EC-4D5A-A957-65E032253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8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F38F0F-7099-688B-5DA7-E104E4506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87030-9F6D-2387-2314-04C431532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BC783-1527-9A36-553C-1F01A849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BCB-2D03-431A-B02C-CCBEC5292C51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92C55-268A-9BEE-8662-E32E7558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5355D-16C5-FDF4-B448-9258701A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5EC6-70EC-4D5A-A957-65E032253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89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34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80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581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0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12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044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84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7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01E46-1481-6890-524B-39913683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CAD0D2-3E09-309B-88C9-FC994CF7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32F85-D2C5-F8B2-9890-6026B97D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BCB-2D03-431A-B02C-CCBEC5292C51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412DC-7245-7A20-26FC-FD880C88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B3E29-6D45-1A58-9BCE-B2620994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5EC6-70EC-4D5A-A957-65E032253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3981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50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309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3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6CF9A-720C-93D9-9561-7D395793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77200-FF58-6782-F8F7-45C3AE302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BB565-2627-C117-B7BD-34CAD4F9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BCB-2D03-431A-B02C-CCBEC5292C51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32365-FE57-8C69-CFED-2A5BC039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36D4C-02E4-477B-19B0-898C0ABD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5EC6-70EC-4D5A-A957-65E032253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7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2700C-4100-FD0A-1614-E2BC3E3F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C1FC3-5CDE-DB9F-FA4B-34CA939BC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024593-DB8B-9FBD-1161-C4983E8EE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6F05D-2924-CBC2-4178-B04DCF8E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BCB-2D03-431A-B02C-CCBEC5292C51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7A9B5C-29DB-192B-4266-F0DDBA9C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0AB76-6F24-85C5-05B6-30C08ADD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5EC6-70EC-4D5A-A957-65E032253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2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D09FE-269A-8FD6-18A4-183729D8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841E0-7ED1-8D2F-401F-F710FF250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C62D24-2CD9-1C74-4904-E0C046565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94A687-0413-AA52-9204-B0D6F2EE3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502C6-4184-768D-A3B8-75C4553DD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A049AD-3F4B-75F9-E768-50F904D5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BCB-2D03-431A-B02C-CCBEC5292C51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863DE0-FE5D-1641-B6FC-BDA447CC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A275A0-62FE-B277-3F1D-9F0EAE1A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5EC6-70EC-4D5A-A957-65E032253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5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90FE8-6B62-BA4A-FC57-E31E4C50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C459C6-6F89-3DDE-6CFE-5EBC6811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BCB-2D03-431A-B02C-CCBEC5292C51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F092D0-D927-213E-27BD-7EE7BC6E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5F01F1-647A-BF78-3925-EABA80BC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5EC6-70EC-4D5A-A957-65E032253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5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DE2C9D-B0A8-0660-45D6-C95F9E26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BCB-2D03-431A-B02C-CCBEC5292C51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18EF7B-16E1-DC56-5CFC-7C5A3660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3E4D04-5CA2-7AE7-06D4-887E97F4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5EC6-70EC-4D5A-A957-65E032253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53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390C9-67D2-7E77-675B-982E589C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2C6AF-47E7-A6D8-13DC-0A243C58F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5B4470-80CF-3722-9651-E250B59D8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8C0EC4-6E6E-670A-6E4A-B2858F50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BCB-2D03-431A-B02C-CCBEC5292C51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88FCD5-9290-F8FA-EFF9-9D806665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24185-51AF-1829-84B9-898CBD3C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5EC6-70EC-4D5A-A957-65E032253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40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BE11C-85CF-FDAF-FF38-5735647C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07F2C7-F616-636E-8269-8FB532885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330F5-5815-5AF7-AD27-33AC99B5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407EE4-46C7-A744-9506-89232C92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BCB-2D03-431A-B02C-CCBEC5292C51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0FF0C-D673-AD0F-EF8A-E3F31062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77573-A627-C661-C68F-AE676ADC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5EC6-70EC-4D5A-A957-65E032253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6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BF2DC4-EFB2-2D82-AE5E-2CA86DC6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E2AF22-997D-86D4-B2BF-71BA8C67C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5CA36-699E-5F74-6375-D0DFA817C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12BCB-2D03-431A-B02C-CCBEC5292C51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BF449-F034-21B5-B3CC-7126634EB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3385-8CAC-4656-1D34-ACB1C43E3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5EC6-70EC-4D5A-A957-65E032253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5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20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10E45A-6755-CD3B-B40A-F168E20D9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932" y="0"/>
            <a:ext cx="12375932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4B8272E-6DAC-EE4F-FFE7-048242A67BA0}"/>
              </a:ext>
            </a:extLst>
          </p:cNvPr>
          <p:cNvSpPr/>
          <p:nvPr/>
        </p:nvSpPr>
        <p:spPr>
          <a:xfrm>
            <a:off x="647700" y="-685800"/>
            <a:ext cx="4089400" cy="8229600"/>
          </a:xfrm>
          <a:prstGeom prst="rect">
            <a:avLst/>
          </a:prstGeom>
          <a:solidFill>
            <a:schemeClr val="tx1">
              <a:alpha val="50000"/>
            </a:schemeClr>
          </a:solidFill>
          <a:ln w="444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1757A-0BD0-0969-3252-3E54723A9991}"/>
              </a:ext>
            </a:extLst>
          </p:cNvPr>
          <p:cNvSpPr txBox="1"/>
          <p:nvPr/>
        </p:nvSpPr>
        <p:spPr>
          <a:xfrm>
            <a:off x="865236" y="2105561"/>
            <a:ext cx="3956532" cy="132343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ea typeface="배달의민족 도현"/>
              </a:rPr>
              <a:t>게임 프로그래밍</a:t>
            </a:r>
          </a:p>
          <a:p>
            <a:r>
              <a:rPr lang="ko-KR" altLang="en-US" sz="4000">
                <a:solidFill>
                  <a:schemeClr val="bg1"/>
                </a:solidFill>
                <a:ea typeface="배달의민족 도현"/>
              </a:rPr>
              <a:t>최종 발표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DE826-CF96-4ED3-53A8-ABC29F3EAD66}"/>
              </a:ext>
            </a:extLst>
          </p:cNvPr>
          <p:cNvSpPr txBox="1"/>
          <p:nvPr/>
        </p:nvSpPr>
        <p:spPr>
          <a:xfrm>
            <a:off x="2471046" y="4705350"/>
            <a:ext cx="2122762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endParaRPr lang="en-US" altLang="ko-KR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r>
              <a:rPr lang="ko-KR" altLang="en-US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/>
              </a:rPr>
              <a:t>컴퓨터공학부</a:t>
            </a:r>
            <a:endParaRPr lang="en-US" altLang="ko-KR">
              <a:solidFill>
                <a:schemeClr val="bg1"/>
              </a:solidFill>
              <a:latin typeface="배달의민족 도현" panose="020B0600000101010101" pitchFamily="50" charset="-127"/>
              <a:ea typeface="배달의민족 도현"/>
            </a:endParaRPr>
          </a:p>
          <a:p>
            <a:pPr algn="r"/>
            <a:r>
              <a:rPr lang="en-US" altLang="ko-KR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/>
              </a:rPr>
              <a:t>201611290 </a:t>
            </a:r>
            <a:r>
              <a:rPr lang="ko-KR" altLang="en-US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/>
              </a:rPr>
              <a:t>이진욱</a:t>
            </a:r>
          </a:p>
          <a:p>
            <a:pPr algn="r"/>
            <a:r>
              <a:rPr lang="ko-KR" altLang="en-US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/>
              </a:rPr>
              <a:t>201611257 김진혁</a:t>
            </a:r>
          </a:p>
          <a:p>
            <a:pPr algn="r"/>
            <a:r>
              <a:rPr lang="ko-KR" altLang="en-US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/>
              </a:rPr>
              <a:t>201914189 구본관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CDC9B-F063-7014-A872-19D3CA831597}"/>
              </a:ext>
            </a:extLst>
          </p:cNvPr>
          <p:cNvSpPr txBox="1"/>
          <p:nvPr/>
        </p:nvSpPr>
        <p:spPr>
          <a:xfrm>
            <a:off x="880783" y="3431117"/>
            <a:ext cx="54213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/>
              </a:rPr>
              <a:t>4팀</a:t>
            </a:r>
            <a:endParaRPr lang="en-US" altLang="ko-KR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5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/>
              <a:ea typeface="배달의민족 도현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rPr>
                <a:t>네트워크 모듈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2E1E79E-F2BC-4FBF-F977-96C54A9C7297}"/>
              </a:ext>
            </a:extLst>
          </p:cNvPr>
          <p:cNvSpPr/>
          <p:nvPr/>
        </p:nvSpPr>
        <p:spPr>
          <a:xfrm>
            <a:off x="1715034" y="950164"/>
            <a:ext cx="6614146" cy="694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217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네트워크</a:t>
            </a:r>
            <a:r>
              <a:rPr lang="en-US" altLang="ko-KR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(</a:t>
            </a: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로비</a:t>
            </a:r>
            <a:r>
              <a:rPr lang="en-US" altLang="ko-KR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)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C3C693-6319-64A5-39FB-D7644F5DE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12" y="3664236"/>
            <a:ext cx="4744447" cy="2653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275CCB-0860-ABF6-F29E-9D385F76B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43" y="3645373"/>
            <a:ext cx="4744447" cy="2672788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6C5728C-4C92-D740-3505-586B7DF8D08F}"/>
              </a:ext>
            </a:extLst>
          </p:cNvPr>
          <p:cNvSpPr/>
          <p:nvPr/>
        </p:nvSpPr>
        <p:spPr>
          <a:xfrm>
            <a:off x="2160685" y="2051442"/>
            <a:ext cx="1856100" cy="57775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ea typeface="맑은 고딕"/>
              </a:rPr>
              <a:t>네트워크매니저</a:t>
            </a:r>
            <a:endParaRPr lang="en-US" altLang="ko-KR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87A3796-1FDD-A796-83AE-7B0C1C01D197}"/>
              </a:ext>
            </a:extLst>
          </p:cNvPr>
          <p:cNvSpPr/>
          <p:nvPr/>
        </p:nvSpPr>
        <p:spPr>
          <a:xfrm>
            <a:off x="8175215" y="2051441"/>
            <a:ext cx="1856100" cy="57775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ea typeface="맑은 고딕"/>
              </a:rPr>
              <a:t>네트워크매니저</a:t>
            </a:r>
            <a:endParaRPr lang="en-US" altLang="ko-KR">
              <a:solidFill>
                <a:schemeClr val="bg1"/>
              </a:solidFill>
              <a:ea typeface="맑은 고딕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B9DC48C-B288-C688-EFE3-5F69E5204634}"/>
              </a:ext>
            </a:extLst>
          </p:cNvPr>
          <p:cNvCxnSpPr>
            <a:cxnSpLocks/>
            <a:stCxn id="15" idx="2"/>
            <a:endCxn id="110" idx="7"/>
          </p:cNvCxnSpPr>
          <p:nvPr/>
        </p:nvCxnSpPr>
        <p:spPr>
          <a:xfrm flipH="1">
            <a:off x="2407415" y="2629201"/>
            <a:ext cx="681320" cy="2712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00EE249-8FAB-3708-5607-23C4DD6C14D6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9103267" y="2532950"/>
            <a:ext cx="9871" cy="2634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8B234F8-583C-E8C3-23CF-06EAD66C8BB8}"/>
              </a:ext>
            </a:extLst>
          </p:cNvPr>
          <p:cNvSpPr/>
          <p:nvPr/>
        </p:nvSpPr>
        <p:spPr>
          <a:xfrm>
            <a:off x="510549" y="2672435"/>
            <a:ext cx="1856100" cy="57775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ea typeface="맑은 고딕"/>
              </a:rPr>
              <a:t>게임매니저</a:t>
            </a:r>
            <a:endParaRPr lang="en-US" altLang="ko-KR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862695E-2CC5-2D98-B780-ED57BA081955}"/>
              </a:ext>
            </a:extLst>
          </p:cNvPr>
          <p:cNvSpPr/>
          <p:nvPr/>
        </p:nvSpPr>
        <p:spPr>
          <a:xfrm>
            <a:off x="9825243" y="2706891"/>
            <a:ext cx="1856100" cy="57775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ea typeface="맑은 고딕"/>
              </a:rPr>
              <a:t>게임매니저</a:t>
            </a:r>
            <a:endParaRPr lang="en-US" altLang="ko-KR">
              <a:solidFill>
                <a:schemeClr val="bg1"/>
              </a:solidFill>
              <a:ea typeface="맑은 고딕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C5BB352-2ADB-5EE9-3BFC-68BBF0868EB5}"/>
              </a:ext>
            </a:extLst>
          </p:cNvPr>
          <p:cNvCxnSpPr>
            <a:cxnSpLocks/>
            <a:stCxn id="110" idx="0"/>
            <a:endCxn id="36" idx="2"/>
          </p:cNvCxnSpPr>
          <p:nvPr/>
        </p:nvCxnSpPr>
        <p:spPr>
          <a:xfrm flipH="1" flipV="1">
            <a:off x="1438599" y="3250194"/>
            <a:ext cx="645956" cy="1975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E65A0C5-171B-1571-864F-AA910EEA0B7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438599" y="3250194"/>
            <a:ext cx="987818" cy="705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F7BF8FD-A4DE-0D34-5C97-B253870E220F}"/>
              </a:ext>
            </a:extLst>
          </p:cNvPr>
          <p:cNvCxnSpPr>
            <a:cxnSpLocks/>
            <a:stCxn id="117" idx="7"/>
            <a:endCxn id="38" idx="2"/>
          </p:cNvCxnSpPr>
          <p:nvPr/>
        </p:nvCxnSpPr>
        <p:spPr>
          <a:xfrm flipV="1">
            <a:off x="9435998" y="3284650"/>
            <a:ext cx="1317295" cy="1998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E553678-6569-D01C-E019-5D3662112BE5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9372381" y="3284650"/>
            <a:ext cx="1380912" cy="655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화살표: 왼쪽/오른쪽 106">
            <a:extLst>
              <a:ext uri="{FF2B5EF4-FFF2-40B4-BE49-F238E27FC236}">
                <a16:creationId xmlns:a16="http://schemas.microsoft.com/office/drawing/2014/main" id="{21139A07-9E47-FB08-FABC-ABF90A9C3605}"/>
              </a:ext>
            </a:extLst>
          </p:cNvPr>
          <p:cNvSpPr/>
          <p:nvPr/>
        </p:nvSpPr>
        <p:spPr>
          <a:xfrm>
            <a:off x="5480588" y="3955984"/>
            <a:ext cx="1161882" cy="2281188"/>
          </a:xfrm>
          <a:prstGeom prst="leftRightArrow">
            <a:avLst>
              <a:gd name="adj1" fmla="val 60971"/>
              <a:gd name="adj2" fmla="val 148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위치 </a:t>
            </a:r>
            <a:endParaRPr lang="en-US" altLang="ko-KR" sz="1200"/>
          </a:p>
          <a:p>
            <a:pPr algn="ctr"/>
            <a:r>
              <a:rPr lang="ko-KR" altLang="en-US" sz="1200"/>
              <a:t>애니메이션</a:t>
            </a:r>
            <a:r>
              <a:rPr lang="en-US" altLang="ko-KR" sz="1200"/>
              <a:t> </a:t>
            </a:r>
            <a:r>
              <a:rPr lang="ko-KR" altLang="en-US" sz="1200"/>
              <a:t>기타 변수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0FB3B74-3E54-2AA7-C484-4B5ACDCA39FB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525700" y="2629200"/>
            <a:ext cx="5577565" cy="2811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5E7A58C-6A03-4611-A74E-AF5A51045587}"/>
              </a:ext>
            </a:extLst>
          </p:cNvPr>
          <p:cNvCxnSpPr>
            <a:cxnSpLocks/>
          </p:cNvCxnSpPr>
          <p:nvPr/>
        </p:nvCxnSpPr>
        <p:spPr>
          <a:xfrm>
            <a:off x="3088735" y="2629200"/>
            <a:ext cx="4503753" cy="2750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1F6E7F9E-3976-5ED1-4010-F880219B2944}"/>
              </a:ext>
            </a:extLst>
          </p:cNvPr>
          <p:cNvSpPr/>
          <p:nvPr/>
        </p:nvSpPr>
        <p:spPr>
          <a:xfrm>
            <a:off x="2651770" y="5209979"/>
            <a:ext cx="913186" cy="792063"/>
          </a:xfrm>
          <a:prstGeom prst="ellipse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AD0D6E55-A9B9-9B2A-447A-CE80D06E72D2}"/>
              </a:ext>
            </a:extLst>
          </p:cNvPr>
          <p:cNvSpPr/>
          <p:nvPr/>
        </p:nvSpPr>
        <p:spPr>
          <a:xfrm>
            <a:off x="1627962" y="5225390"/>
            <a:ext cx="913186" cy="792063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DBAD64C5-C03D-0978-3E01-D006F86BA869}"/>
              </a:ext>
            </a:extLst>
          </p:cNvPr>
          <p:cNvSpPr/>
          <p:nvPr/>
        </p:nvSpPr>
        <p:spPr>
          <a:xfrm>
            <a:off x="7553921" y="5217583"/>
            <a:ext cx="913186" cy="792063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38ADCD3A-EB13-45DB-ACB1-371CF700BD88}"/>
              </a:ext>
            </a:extLst>
          </p:cNvPr>
          <p:cNvSpPr/>
          <p:nvPr/>
        </p:nvSpPr>
        <p:spPr>
          <a:xfrm>
            <a:off x="8656545" y="5167283"/>
            <a:ext cx="913186" cy="792063"/>
          </a:xfrm>
          <a:prstGeom prst="ellipse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C3263-6A25-6544-ACD8-FFD206A59823}"/>
              </a:ext>
            </a:extLst>
          </p:cNvPr>
          <p:cNvSpPr txBox="1"/>
          <p:nvPr/>
        </p:nvSpPr>
        <p:spPr>
          <a:xfrm>
            <a:off x="2193488" y="5947145"/>
            <a:ext cx="204684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/>
                <a:cs typeface="+mn-cs"/>
              </a:rPr>
              <a:t>컴퓨터</a:t>
            </a:r>
            <a:r>
              <a:rPr lang="en-US" altLang="ko-KR" sz="200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/>
                <a:cs typeface="+mn-cs"/>
              </a:rPr>
              <a:t>1(</a:t>
            </a:r>
            <a:r>
              <a:rPr lang="en-US" altLang="ko-KR" sz="200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/>
              </a:rPr>
              <a:t>Master</a:t>
            </a:r>
            <a:r>
              <a:rPr lang="en-US" altLang="ko-KR" sz="200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/>
                <a:cs typeface="+mn-cs"/>
              </a:rPr>
              <a:t>)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CF990-C2FD-CE1B-4F4C-AC51E3E6C9DD}"/>
              </a:ext>
            </a:extLst>
          </p:cNvPr>
          <p:cNvSpPr txBox="1"/>
          <p:nvPr/>
        </p:nvSpPr>
        <p:spPr>
          <a:xfrm>
            <a:off x="8133759" y="5956581"/>
            <a:ext cx="200567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/>
                <a:cs typeface="+mn-cs"/>
              </a:rPr>
              <a:t>컴퓨터</a:t>
            </a:r>
            <a:r>
              <a:rPr lang="en-US" altLang="ko-KR" sz="200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/>
                <a:cs typeface="+mn-cs"/>
              </a:rPr>
              <a:t>2 (</a:t>
            </a:r>
            <a:r>
              <a:rPr lang="en-US" altLang="ko-KR" sz="200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/>
              </a:rPr>
              <a:t>Client</a:t>
            </a:r>
            <a:r>
              <a:rPr lang="en-US" altLang="ko-KR" sz="200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/>
                <a:cs typeface="+mn-cs"/>
              </a:rPr>
              <a:t>)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A901008F-2F77-D057-4112-10DF5A9264E8}"/>
              </a:ext>
            </a:extLst>
          </p:cNvPr>
          <p:cNvSpPr/>
          <p:nvPr/>
        </p:nvSpPr>
        <p:spPr>
          <a:xfrm>
            <a:off x="3906818" y="5360727"/>
            <a:ext cx="1122276" cy="79206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7030A0"/>
                </a:solidFill>
              </a:ln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07648F9-6919-55A5-8B32-6D3688E0459A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3675578" y="2629200"/>
            <a:ext cx="792378" cy="27315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44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/>
              <a:ea typeface="배달의민족 도현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rPr>
                <a:t>네트워크 모듈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2E1E79E-F2BC-4FBF-F977-96C54A9C7297}"/>
              </a:ext>
            </a:extLst>
          </p:cNvPr>
          <p:cNvSpPr/>
          <p:nvPr/>
        </p:nvSpPr>
        <p:spPr>
          <a:xfrm>
            <a:off x="1715034" y="950164"/>
            <a:ext cx="6614146" cy="694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217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/>
                <a:cs typeface="+mn-cs"/>
              </a:rPr>
              <a:t>네트워크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/>
                <a:cs typeface="+mn-cs"/>
              </a:rPr>
              <a:t>(</a:t>
            </a: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플레이 필드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/>
                <a:cs typeface="+mn-cs"/>
              </a:rPr>
              <a:t>)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9D5FA6-EA43-6281-AAD0-155680E6B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13" y="2882368"/>
            <a:ext cx="4745979" cy="260723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016BFAC-50FD-F437-53E0-E98A4F0E0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857" y="4376794"/>
            <a:ext cx="4004422" cy="222561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C33A346-3FCC-CD54-6D9E-1F949789D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5857" y="2063066"/>
            <a:ext cx="3911681" cy="2210059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6729E0C-6D0E-2EBF-22D5-28F50C50F92F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400192" y="3168096"/>
            <a:ext cx="2185665" cy="1017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B123CB3-356C-F6F8-D22D-085C4716E655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5400192" y="4185985"/>
            <a:ext cx="2185665" cy="1303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EFA8BC-EAAB-FB01-C6AD-DF7B5669CB88}"/>
              </a:ext>
            </a:extLst>
          </p:cNvPr>
          <p:cNvSpPr txBox="1"/>
          <p:nvPr/>
        </p:nvSpPr>
        <p:spPr>
          <a:xfrm>
            <a:off x="563123" y="214012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남은 플레이어</a:t>
            </a: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E4F62D-BA9F-1A41-CA01-ACF75DED78A4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1232034" y="2509460"/>
            <a:ext cx="156796" cy="483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6030AA-A228-33B2-9F91-83D7151931FE}"/>
              </a:ext>
            </a:extLst>
          </p:cNvPr>
          <p:cNvSpPr txBox="1"/>
          <p:nvPr/>
        </p:nvSpPr>
        <p:spPr>
          <a:xfrm>
            <a:off x="4753860" y="21401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킬수</a:t>
            </a: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50B2484-F18B-0FE9-83C6-947C5B14AE4E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5077026" y="2509460"/>
            <a:ext cx="0" cy="483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0C552B-F962-0835-2D54-98C9859931AC}"/>
              </a:ext>
            </a:extLst>
          </p:cNvPr>
          <p:cNvSpPr txBox="1"/>
          <p:nvPr/>
        </p:nvSpPr>
        <p:spPr>
          <a:xfrm>
            <a:off x="5826931" y="3489912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남은 플레이어가 </a:t>
            </a:r>
            <a:r>
              <a:rPr lang="en-US" altLang="ko-KR" sz="12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12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57F476-9337-EFE9-B929-47F7025F9D2B}"/>
              </a:ext>
            </a:extLst>
          </p:cNvPr>
          <p:cNvSpPr txBox="1"/>
          <p:nvPr/>
        </p:nvSpPr>
        <p:spPr>
          <a:xfrm>
            <a:off x="6246802" y="4708726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사망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92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ㄴ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물리 및 오브젝트 충돌 판정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Simulation / Update</a:t>
              </a: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E16EB6-EBDC-9DB2-C8B6-EE973D5CFC1F}"/>
              </a:ext>
            </a:extLst>
          </p:cNvPr>
          <p:cNvSpPr txBox="1"/>
          <p:nvPr/>
        </p:nvSpPr>
        <p:spPr>
          <a:xfrm>
            <a:off x="650185" y="3703320"/>
            <a:ext cx="263706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latin typeface="배달의민족 도현" panose="020B0600000101010101" pitchFamily="50" charset="-127"/>
                <a:ea typeface="배달의민족 도현"/>
              </a:rPr>
              <a:t>Capsule ,Box Collider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98DF80-6BF3-0B1F-EDB6-037BADFD9BED}"/>
              </a:ext>
            </a:extLst>
          </p:cNvPr>
          <p:cNvSpPr txBox="1"/>
          <p:nvPr/>
        </p:nvSpPr>
        <p:spPr>
          <a:xfrm>
            <a:off x="707335" y="4123789"/>
            <a:ext cx="7688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파괴 전 오브젝트 및 유저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총알의 충돌 판정은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Box, Capsule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형태로 진행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캐릭터 및 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맵에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배치되는 오브젝트의 형태가 간단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계산이 빠른 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Box,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Capsule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형태가 유리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F7F0A-0501-891A-02A0-4FA8C60627DC}"/>
              </a:ext>
            </a:extLst>
          </p:cNvPr>
          <p:cNvSpPr txBox="1"/>
          <p:nvPr/>
        </p:nvSpPr>
        <p:spPr>
          <a:xfrm>
            <a:off x="678760" y="5191125"/>
            <a:ext cx="209666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배달의민족 도현" panose="020B0600000101010101" pitchFamily="50" charset="-127"/>
                <a:ea typeface="배달의민족 도현"/>
              </a:rPr>
              <a:t>Polygon </a:t>
            </a:r>
            <a:r>
              <a:rPr lang="en-US" altLang="ko-KR" sz="2000">
                <a:latin typeface="배달의민족 도현" panose="020B0600000101010101" pitchFamily="50" charset="-127"/>
                <a:ea typeface="배달의민족 도현"/>
              </a:rPr>
              <a:t>Collider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244DE-9990-57D3-15EE-C32B7C793EA0}"/>
              </a:ext>
            </a:extLst>
          </p:cNvPr>
          <p:cNvSpPr txBox="1"/>
          <p:nvPr/>
        </p:nvSpPr>
        <p:spPr>
          <a:xfrm>
            <a:off x="692095" y="5594449"/>
            <a:ext cx="6404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유니티에서 지원하는 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Mesh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방식의 충돌 판정 기능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Sprite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같은 형태의 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Collider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생성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파괴 후 오브젝트와 같은 다양한 형태의 오브젝트에 적합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8F742-B794-F5EA-7993-0D615DBA931E}"/>
              </a:ext>
            </a:extLst>
          </p:cNvPr>
          <p:cNvSpPr txBox="1"/>
          <p:nvPr/>
        </p:nvSpPr>
        <p:spPr>
          <a:xfrm>
            <a:off x="650185" y="2156460"/>
            <a:ext cx="305564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latin typeface="배달의민족 도현" panose="020B0600000101010101" pitchFamily="50" charset="-127"/>
                <a:ea typeface="배달의민족 도현"/>
              </a:rPr>
              <a:t>Physics 2D, Rigid Body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0C50C-124F-71E6-7256-91DD5CA0B2F9}"/>
              </a:ext>
            </a:extLst>
          </p:cNvPr>
          <p:cNvSpPr txBox="1"/>
          <p:nvPr/>
        </p:nvSpPr>
        <p:spPr>
          <a:xfrm>
            <a:off x="707335" y="2576929"/>
            <a:ext cx="7696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유니티의 물리 엔진은 연산 반복 횟수 설정으로 계산 정확성 조절이 가능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물리 엔진은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Rigid Body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컴포넌트를 통해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Object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제어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오브젝트의 질량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마찰력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설정 및 좌표 고정 등이 가능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3F6D09B-CBB8-DC8D-9F48-9DA3A7DA4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840" y="1999854"/>
            <a:ext cx="2008125" cy="181300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2C3293C-C3AE-3E7B-A5F4-C7F0EFE44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540" y="4372201"/>
            <a:ext cx="2004740" cy="19028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A0A8655-CE3F-E8E6-C3CC-94205E8FA8CA}"/>
              </a:ext>
            </a:extLst>
          </p:cNvPr>
          <p:cNvSpPr txBox="1"/>
          <p:nvPr/>
        </p:nvSpPr>
        <p:spPr>
          <a:xfrm>
            <a:off x="8925505" y="3848100"/>
            <a:ext cx="201048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/>
                <a:cs typeface="+mn-cs"/>
              </a:rPr>
              <a:t>Capsule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/>
                <a:cs typeface="+mn-cs"/>
              </a:rPr>
              <a:t>Colider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907617-3537-F65F-E7BF-3DCE346CF14A}"/>
              </a:ext>
            </a:extLst>
          </p:cNvPr>
          <p:cNvSpPr txBox="1"/>
          <p:nvPr/>
        </p:nvSpPr>
        <p:spPr>
          <a:xfrm>
            <a:off x="8910265" y="6263640"/>
            <a:ext cx="203414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/>
              </a:rPr>
              <a:t>Polygon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/>
                <a:cs typeface="+mn-cs"/>
              </a:rPr>
              <a:t>Colider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43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/>
              </a:rPr>
              <a:t>플레이어</a:t>
            </a: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 이동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Simulation / Update</a:t>
              </a: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1244DE-9990-57D3-15EE-C32B7C793EA0}"/>
              </a:ext>
            </a:extLst>
          </p:cNvPr>
          <p:cNvSpPr txBox="1"/>
          <p:nvPr/>
        </p:nvSpPr>
        <p:spPr>
          <a:xfrm>
            <a:off x="5941172" y="3705384"/>
            <a:ext cx="5835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플레이어는 방향키 ←→에 의해서  고정된 속도로 이동</a:t>
            </a: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따라서 힘을 가해도 좌우 방향의 속도는 </a:t>
            </a: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바뀌지 않는 문제 발생</a:t>
            </a: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ADABC74-BD59-6FA1-27CA-B8CBB42F809D}"/>
              </a:ext>
            </a:extLst>
          </p:cNvPr>
          <p:cNvSpPr/>
          <p:nvPr/>
        </p:nvSpPr>
        <p:spPr>
          <a:xfrm>
            <a:off x="1489692" y="2105519"/>
            <a:ext cx="1554480" cy="14401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63FD77-F972-845F-BEBE-16F68BCA9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63" y="2250280"/>
            <a:ext cx="1104937" cy="110493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9ABDC54-C119-C1E1-FD29-948499AF2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02" y="3582341"/>
            <a:ext cx="5209474" cy="29352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C48117F-2411-1C7C-DB66-042904244784}"/>
              </a:ext>
            </a:extLst>
          </p:cNvPr>
          <p:cNvSpPr txBox="1"/>
          <p:nvPr/>
        </p:nvSpPr>
        <p:spPr>
          <a:xfrm>
            <a:off x="6019267" y="5067232"/>
            <a:ext cx="5679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스크립트에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force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추가</a:t>
            </a:r>
            <a:r>
              <a:rPr lang="en-US" altLang="ko-KR" b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force</a:t>
            </a:r>
            <a:r>
              <a:rPr lang="ko-KR" altLang="en-US" b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</a:t>
            </a:r>
            <a:r>
              <a:rPr lang="en-US" altLang="ko-KR" b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r>
              <a:rPr lang="ko-KR" altLang="en-US" b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보다 큰 경우에는</a:t>
            </a:r>
            <a:endParaRPr lang="en-US" altLang="ko-KR" b="1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Force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비례한 </a:t>
            </a:r>
            <a:r>
              <a:rPr lang="ko-KR" altLang="en-US" b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좌우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속도가 고정되도록 설정</a:t>
            </a: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Force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시간에 따라 </a:t>
            </a:r>
            <a:r>
              <a:rPr lang="ko-KR" altLang="en-US" b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절대값이 줄어들음</a:t>
            </a: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FB3BA7-957D-5DBC-B0F9-B8240AE1965B}"/>
              </a:ext>
            </a:extLst>
          </p:cNvPr>
          <p:cNvSpPr/>
          <p:nvPr/>
        </p:nvSpPr>
        <p:spPr>
          <a:xfrm>
            <a:off x="503022" y="3680461"/>
            <a:ext cx="5056823" cy="696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5C6596-4B0A-D6F0-3DBD-0F5D5F8A0650}"/>
              </a:ext>
            </a:extLst>
          </p:cNvPr>
          <p:cNvSpPr/>
          <p:nvPr/>
        </p:nvSpPr>
        <p:spPr>
          <a:xfrm>
            <a:off x="503021" y="4723109"/>
            <a:ext cx="5056823" cy="1595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2AEB70-DF8E-8074-EAE8-F96CBB09F6A2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>
            <a:off x="5559845" y="4028550"/>
            <a:ext cx="381327" cy="138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F8927C-ABA0-F914-C595-8A8FB6DA0098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5559844" y="5520635"/>
            <a:ext cx="459423" cy="8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/>
              </a:rPr>
              <a:t>플레이어</a:t>
            </a: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 점프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Simulation / Update</a:t>
              </a: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CEECFCE-504B-6EA2-FA4B-DF477730F881}"/>
              </a:ext>
            </a:extLst>
          </p:cNvPr>
          <p:cNvSpPr txBox="1"/>
          <p:nvPr/>
        </p:nvSpPr>
        <p:spPr>
          <a:xfrm>
            <a:off x="5395492" y="4372133"/>
            <a:ext cx="5859809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ko-KR" altLang="en-US" b="1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Space</a:t>
            </a:r>
            <a:r>
              <a:rPr lang="ko-KR" altLang="en-US" b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 바를 누를 경우 플레이어가 바닥에 있는 지 체크</a:t>
            </a:r>
          </a:p>
          <a:p>
            <a:pPr algn="ctr">
              <a:defRPr/>
            </a:pPr>
            <a:endParaRPr lang="ko-KR" altLang="en-US" b="1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defRPr/>
            </a:pPr>
            <a:r>
              <a:rPr lang="ko-KR" altLang="en-US" b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위쪽 방향으로 일정한 힘을 주는 방식으로 점프</a:t>
            </a:r>
            <a:endParaRPr lang="ko-KR" altLang="en-US" b="1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defRPr/>
            </a:pPr>
            <a:endParaRPr lang="ko-KR" altLang="en-US" b="1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defRPr/>
            </a:pPr>
            <a:r>
              <a:rPr lang="ko-KR" altLang="en-US" b="1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RPC를</a:t>
            </a:r>
            <a:r>
              <a:rPr lang="ko-KR" altLang="en-US" b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 사용하여 동기화</a:t>
            </a:r>
            <a:endParaRPr lang="ko-KR" altLang="en-US" b="1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345014D-0EE8-FC79-0261-5C6623AF5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2333379"/>
            <a:ext cx="5648325" cy="1848342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0D6F13D-3E3F-85A6-0085-CF0020C47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4317902"/>
            <a:ext cx="3324225" cy="15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6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총알 - (등속 운동)</a:t>
            </a:r>
            <a:endParaRPr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Simulation / Update</a:t>
              </a: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CEECFCE-504B-6EA2-FA4B-DF477730F881}"/>
              </a:ext>
            </a:extLst>
          </p:cNvPr>
          <p:cNvSpPr txBox="1"/>
          <p:nvPr/>
        </p:nvSpPr>
        <p:spPr>
          <a:xfrm>
            <a:off x="586191" y="2810033"/>
            <a:ext cx="79631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595959"/>
                </a:solidFill>
                <a:ea typeface="배달의민족 도현"/>
              </a:rPr>
              <a:t>플레이어가 마우스 왼쪽 클릭을 할 경우, </a:t>
            </a:r>
          </a:p>
          <a:p>
            <a:pPr>
              <a:defRPr/>
            </a:pPr>
            <a:r>
              <a:rPr lang="ko-KR" altLang="en-US" b="1" err="1">
                <a:solidFill>
                  <a:srgbClr val="595959"/>
                </a:solidFill>
                <a:ea typeface="배달의민족 도현"/>
              </a:rPr>
              <a:t>Resource</a:t>
            </a:r>
            <a:r>
              <a:rPr lang="ko-KR" altLang="en-US" b="1">
                <a:solidFill>
                  <a:srgbClr val="595959"/>
                </a:solidFill>
                <a:ea typeface="배달의민족 도현"/>
              </a:rPr>
              <a:t> 폴더에 있는 </a:t>
            </a:r>
            <a:r>
              <a:rPr lang="ko-KR" altLang="en-US" b="1" err="1">
                <a:solidFill>
                  <a:srgbClr val="595959"/>
                </a:solidFill>
                <a:ea typeface="배달의민족 도현"/>
              </a:rPr>
              <a:t>Bullet을</a:t>
            </a:r>
            <a:r>
              <a:rPr lang="ko-KR" altLang="en-US" b="1">
                <a:solidFill>
                  <a:srgbClr val="595959"/>
                </a:solidFill>
                <a:ea typeface="배달의민족 도현"/>
              </a:rPr>
              <a:t> </a:t>
            </a:r>
            <a:r>
              <a:rPr lang="ko-KR" altLang="en-US" b="1" err="1">
                <a:solidFill>
                  <a:srgbClr val="595959"/>
                </a:solidFill>
                <a:ea typeface="배달의민족 도현"/>
              </a:rPr>
              <a:t>PhotonNetwork</a:t>
            </a:r>
            <a:r>
              <a:rPr lang="ko-KR" altLang="en-US" b="1">
                <a:solidFill>
                  <a:srgbClr val="595959"/>
                </a:solidFill>
                <a:ea typeface="배달의민족 도현"/>
              </a:rPr>
              <a:t> 에 생성하고</a:t>
            </a:r>
          </a:p>
          <a:p>
            <a:pPr>
              <a:defRPr/>
            </a:pPr>
            <a:r>
              <a:rPr lang="ko-KR" altLang="en-US" b="1">
                <a:solidFill>
                  <a:srgbClr val="595959"/>
                </a:solidFill>
                <a:ea typeface="배달의민족 도현"/>
              </a:rPr>
              <a:t>총알 속도와 총알 각도 정보를 </a:t>
            </a:r>
            <a:r>
              <a:rPr lang="ko-KR" altLang="en-US" b="1" err="1">
                <a:solidFill>
                  <a:srgbClr val="595959"/>
                </a:solidFill>
                <a:ea typeface="배달의민족 도현"/>
              </a:rPr>
              <a:t>Bullet</a:t>
            </a:r>
            <a:r>
              <a:rPr lang="ko-KR" altLang="en-US" b="1">
                <a:solidFill>
                  <a:srgbClr val="595959"/>
                </a:solidFill>
                <a:ea typeface="배달의민족 도현"/>
              </a:rPr>
              <a:t> 모듈로 전달한다.</a:t>
            </a:r>
          </a:p>
        </p:txBody>
      </p:sp>
      <p:pic>
        <p:nvPicPr>
          <p:cNvPr id="7" name="그림 14">
            <a:extLst>
              <a:ext uri="{FF2B5EF4-FFF2-40B4-BE49-F238E27FC236}">
                <a16:creationId xmlns:a16="http://schemas.microsoft.com/office/drawing/2014/main" id="{054B47B6-F5B9-9A32-C4F1-BFB75BFA2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96535"/>
            <a:ext cx="10601325" cy="512280"/>
          </a:xfrm>
          <a:prstGeom prst="rect">
            <a:avLst/>
          </a:prstGeom>
        </p:spPr>
      </p:pic>
      <p:pic>
        <p:nvPicPr>
          <p:cNvPr id="15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65570F52-5F17-17BC-2801-6A24FC406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3917431"/>
            <a:ext cx="10668000" cy="10329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4E7A66-38B6-62C2-0CB7-A0CBB4165F74}"/>
              </a:ext>
            </a:extLst>
          </p:cNvPr>
          <p:cNvSpPr txBox="1"/>
          <p:nvPr/>
        </p:nvSpPr>
        <p:spPr>
          <a:xfrm>
            <a:off x="586190" y="5086508"/>
            <a:ext cx="796319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595959"/>
                </a:solidFill>
                <a:ea typeface="배달의민족 도현"/>
              </a:rPr>
              <a:t>움직일 수 있는 물체(상자 등)가 총알에 맞을 경우,</a:t>
            </a:r>
          </a:p>
          <a:p>
            <a:pPr>
              <a:defRPr/>
            </a:pPr>
            <a:r>
              <a:rPr lang="ko-KR" altLang="en-US" b="1">
                <a:solidFill>
                  <a:srgbClr val="595959"/>
                </a:solidFill>
                <a:ea typeface="배달의민족 도현"/>
              </a:rPr>
              <a:t>총알 각도방향으로 힘을 주어 물체가 움직이게 한다.</a:t>
            </a:r>
          </a:p>
        </p:txBody>
      </p:sp>
    </p:spTree>
    <p:extLst>
      <p:ext uri="{BB962C8B-B14F-4D97-AF65-F5344CB8AC3E}">
        <p14:creationId xmlns:p14="http://schemas.microsoft.com/office/powerpoint/2010/main" val="3652976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총알</a:t>
            </a:r>
            <a:r>
              <a:rPr lang="ko-KR" sz="2000">
                <a:solidFill>
                  <a:srgbClr val="595959"/>
                </a:solidFill>
                <a:ea typeface="+mn-lt"/>
                <a:cs typeface="+mn-lt"/>
              </a:rPr>
              <a:t> - (등속 운동)</a:t>
            </a:r>
            <a:endParaRPr lang="ko-KR" sz="2000">
              <a:ea typeface="+mn-lt"/>
              <a:cs typeface="+mn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Simulation / Update</a:t>
              </a: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CEECFCE-504B-6EA2-FA4B-DF477730F881}"/>
              </a:ext>
            </a:extLst>
          </p:cNvPr>
          <p:cNvSpPr txBox="1"/>
          <p:nvPr/>
        </p:nvSpPr>
        <p:spPr>
          <a:xfrm>
            <a:off x="710016" y="3095783"/>
            <a:ext cx="79631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595959"/>
                </a:solidFill>
                <a:ea typeface="배달의민족 도현"/>
              </a:rPr>
              <a:t>총알이 플레이어에게 맞을 경우,</a:t>
            </a:r>
          </a:p>
          <a:p>
            <a:pPr>
              <a:defRPr/>
            </a:pPr>
            <a:r>
              <a:rPr lang="ko-KR" altLang="en-US" b="1" err="1">
                <a:solidFill>
                  <a:srgbClr val="595959"/>
                </a:solidFill>
                <a:ea typeface="배달의민족 도현"/>
              </a:rPr>
              <a:t>RPC기능으로</a:t>
            </a:r>
            <a:r>
              <a:rPr lang="ko-KR" altLang="en-US" b="1">
                <a:solidFill>
                  <a:srgbClr val="595959"/>
                </a:solidFill>
                <a:ea typeface="배달의민족 도현"/>
              </a:rPr>
              <a:t> 플레이어의 </a:t>
            </a:r>
            <a:r>
              <a:rPr lang="ko-KR" altLang="en-US" b="1" err="1">
                <a:solidFill>
                  <a:srgbClr val="595959"/>
                </a:solidFill>
                <a:ea typeface="배달의민족 도현"/>
              </a:rPr>
              <a:t>Hit</a:t>
            </a:r>
            <a:r>
              <a:rPr lang="ko-KR" altLang="en-US" b="1">
                <a:solidFill>
                  <a:srgbClr val="595959"/>
                </a:solidFill>
                <a:ea typeface="배달의민족 도현"/>
              </a:rPr>
              <a:t> 함수를 실행.</a:t>
            </a:r>
          </a:p>
          <a:p>
            <a:pPr>
              <a:defRPr/>
            </a:pPr>
            <a:endParaRPr lang="ko-KR" altLang="en-US" b="1">
              <a:solidFill>
                <a:srgbClr val="595959"/>
              </a:solidFill>
              <a:ea typeface="배달의민족 도현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4E7A66-38B6-62C2-0CB7-A0CBB4165F74}"/>
              </a:ext>
            </a:extLst>
          </p:cNvPr>
          <p:cNvSpPr txBox="1"/>
          <p:nvPr/>
        </p:nvSpPr>
        <p:spPr>
          <a:xfrm>
            <a:off x="2062565" y="5038883"/>
            <a:ext cx="539144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ko-KR" altLang="en-US" b="1" err="1">
                <a:solidFill>
                  <a:srgbClr val="595959"/>
                </a:solidFill>
                <a:ea typeface="배달의민족 도현"/>
              </a:rPr>
              <a:t>Hit함수가</a:t>
            </a:r>
            <a:r>
              <a:rPr lang="ko-KR" altLang="en-US" b="1">
                <a:solidFill>
                  <a:srgbClr val="595959"/>
                </a:solidFill>
                <a:ea typeface="배달의민족 도현"/>
              </a:rPr>
              <a:t> 실행되면</a:t>
            </a:r>
          </a:p>
          <a:p>
            <a:pPr>
              <a:defRPr/>
            </a:pPr>
            <a:r>
              <a:rPr lang="ko-KR" altLang="en-US" b="1">
                <a:solidFill>
                  <a:srgbClr val="595959"/>
                </a:solidFill>
                <a:ea typeface="배달의민족 도현"/>
              </a:rPr>
              <a:t>플레이어 </a:t>
            </a:r>
            <a:r>
              <a:rPr lang="ko-KR" altLang="en-US" b="1" err="1">
                <a:solidFill>
                  <a:srgbClr val="595959"/>
                </a:solidFill>
                <a:ea typeface="배달의민족 도현"/>
              </a:rPr>
              <a:t>hp가</a:t>
            </a:r>
            <a:r>
              <a:rPr lang="ko-KR" altLang="en-US" b="1">
                <a:solidFill>
                  <a:srgbClr val="595959"/>
                </a:solidFill>
                <a:ea typeface="배달의민족 도현"/>
              </a:rPr>
              <a:t> 줄고, 0이하가 될 경우</a:t>
            </a:r>
          </a:p>
          <a:p>
            <a:pPr>
              <a:defRPr/>
            </a:pPr>
            <a:r>
              <a:rPr lang="ko-KR" altLang="en-US" b="1">
                <a:solidFill>
                  <a:srgbClr val="595959"/>
                </a:solidFill>
                <a:ea typeface="배달의민족 도현"/>
              </a:rPr>
              <a:t>게임 오버</a:t>
            </a: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9857D90-E7EA-23C5-A033-9511BBBA4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2130249"/>
            <a:ext cx="7419975" cy="883002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C539313-78AD-E81F-C788-939019468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975" y="3556512"/>
            <a:ext cx="5505450" cy="320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84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아이템(무기)</a:t>
            </a:r>
            <a:endParaRPr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Simulation / Update</a:t>
              </a: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CEECFCE-504B-6EA2-FA4B-DF477730F881}"/>
              </a:ext>
            </a:extLst>
          </p:cNvPr>
          <p:cNvSpPr txBox="1"/>
          <p:nvPr/>
        </p:nvSpPr>
        <p:spPr>
          <a:xfrm>
            <a:off x="3029597" y="2032884"/>
            <a:ext cx="836324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595959"/>
                </a:solidFill>
                <a:ea typeface="배달의민족 도현"/>
              </a:rPr>
              <a:t>아이템에 플레이어가 충돌하면 </a:t>
            </a:r>
            <a:r>
              <a:rPr lang="ko-KR" altLang="en-US" b="1" err="1">
                <a:solidFill>
                  <a:srgbClr val="595959"/>
                </a:solidFill>
                <a:ea typeface="배달의민족 도현"/>
              </a:rPr>
              <a:t>RPC로</a:t>
            </a:r>
            <a:r>
              <a:rPr lang="ko-KR" altLang="en-US" b="1">
                <a:solidFill>
                  <a:srgbClr val="595959"/>
                </a:solidFill>
                <a:ea typeface="배달의민족 도현"/>
              </a:rPr>
              <a:t> 플레이어의 </a:t>
            </a:r>
            <a:r>
              <a:rPr lang="ko-KR" altLang="en-US" b="1" err="1">
                <a:solidFill>
                  <a:srgbClr val="595959"/>
                </a:solidFill>
                <a:ea typeface="배달의민족 도현"/>
              </a:rPr>
              <a:t>getLifle</a:t>
            </a:r>
            <a:r>
              <a:rPr lang="ko-KR" altLang="en-US" b="1">
                <a:solidFill>
                  <a:srgbClr val="595959"/>
                </a:solidFill>
                <a:ea typeface="배달의민족 도현"/>
              </a:rPr>
              <a:t> 함수가 실행되고,</a:t>
            </a:r>
          </a:p>
          <a:p>
            <a:pPr>
              <a:defRPr/>
            </a:pPr>
            <a:r>
              <a:rPr lang="ko-KR" altLang="en-US" b="1">
                <a:solidFill>
                  <a:srgbClr val="595959"/>
                </a:solidFill>
                <a:ea typeface="배달의민족 도현"/>
              </a:rPr>
              <a:t>아이템을 사용할 수 있다.</a:t>
            </a:r>
          </a:p>
          <a:p>
            <a:pPr>
              <a:defRPr/>
            </a:pPr>
            <a:r>
              <a:rPr lang="ko-KR" altLang="en-US" b="1">
                <a:solidFill>
                  <a:srgbClr val="595959"/>
                </a:solidFill>
                <a:ea typeface="배달의민족 도현"/>
              </a:rPr>
              <a:t>아이템은 획득하고 일정시간 후에 </a:t>
            </a:r>
            <a:r>
              <a:rPr lang="ko-KR" altLang="en-US" b="1" err="1">
                <a:solidFill>
                  <a:srgbClr val="595959"/>
                </a:solidFill>
                <a:ea typeface="배달의민족 도현"/>
              </a:rPr>
              <a:t>리스폰</a:t>
            </a:r>
            <a:r>
              <a:rPr lang="ko-KR" altLang="en-US" b="1">
                <a:solidFill>
                  <a:srgbClr val="595959"/>
                </a:solidFill>
                <a:ea typeface="배달의민족 도현"/>
              </a:rPr>
              <a:t> 된다.</a:t>
            </a:r>
          </a:p>
          <a:p>
            <a:pPr>
              <a:defRPr/>
            </a:pPr>
            <a:endParaRPr lang="ko-KR" altLang="en-US" b="1">
              <a:solidFill>
                <a:srgbClr val="595959"/>
              </a:solidFill>
              <a:ea typeface="배달의민족 도현"/>
            </a:endParaRPr>
          </a:p>
          <a:p>
            <a:pPr>
              <a:defRPr/>
            </a:pPr>
            <a:r>
              <a:rPr lang="ko-KR" altLang="en-US" b="1">
                <a:solidFill>
                  <a:srgbClr val="595959"/>
                </a:solidFill>
                <a:ea typeface="배달의민족 도현"/>
              </a:rPr>
              <a:t>아이템으로는 기관총, 바주카 가 있다.</a:t>
            </a:r>
          </a:p>
          <a:p>
            <a:pPr>
              <a:defRPr/>
            </a:pPr>
            <a:r>
              <a:rPr lang="ko-KR" altLang="en-US" b="1">
                <a:solidFill>
                  <a:srgbClr val="595959"/>
                </a:solidFill>
                <a:ea typeface="배달의민족 도현"/>
              </a:rPr>
              <a:t>기관총은 총알의 속도와 연사속도가 빠르고, 총알이 많다.</a:t>
            </a:r>
            <a:endParaRPr lang="en-US" altLang="ko-KR" b="1">
              <a:solidFill>
                <a:srgbClr val="595959"/>
              </a:solidFill>
              <a:ea typeface="배달의민족 도현"/>
            </a:endParaRPr>
          </a:p>
          <a:p>
            <a:pPr>
              <a:defRPr/>
            </a:pPr>
            <a:endParaRPr lang="en-US" altLang="ko-KR" b="1">
              <a:solidFill>
                <a:srgbClr val="595959"/>
              </a:solidFill>
              <a:ea typeface="배달의민족 도현"/>
            </a:endParaRPr>
          </a:p>
          <a:p>
            <a:pPr>
              <a:defRPr/>
            </a:pPr>
            <a:r>
              <a:rPr lang="ko-KR" altLang="en-US" b="1">
                <a:solidFill>
                  <a:srgbClr val="595959"/>
                </a:solidFill>
                <a:ea typeface="배달의민족 도현"/>
              </a:rPr>
              <a:t>하지만 발사 시 반대방향으로 조금 밀려나고 총알이 조금 흩어짐</a:t>
            </a:r>
          </a:p>
        </p:txBody>
      </p:sp>
      <p:pic>
        <p:nvPicPr>
          <p:cNvPr id="5" name="그림 5" descr="옅은, 어두운이(가) 표시된 사진&#10;&#10;자동 생성된 설명">
            <a:extLst>
              <a:ext uri="{FF2B5EF4-FFF2-40B4-BE49-F238E27FC236}">
                <a16:creationId xmlns:a16="http://schemas.microsoft.com/office/drawing/2014/main" id="{C70DA97F-3C22-2499-21A7-D1D386EEE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3" y="2314575"/>
            <a:ext cx="1590675" cy="1562100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BF8C2E5-C975-380D-D694-CBA439BE5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294" y="4561404"/>
            <a:ext cx="6343650" cy="198272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950E245-3B3E-0DE4-796F-466D81B0E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27" y="5371243"/>
            <a:ext cx="4010025" cy="30480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7FCA79B-7504-0EE6-3630-B34ABEDAC308}"/>
              </a:ext>
            </a:extLst>
          </p:cNvPr>
          <p:cNvCxnSpPr>
            <a:cxnSpLocks/>
          </p:cNvCxnSpPr>
          <p:nvPr/>
        </p:nvCxnSpPr>
        <p:spPr>
          <a:xfrm>
            <a:off x="8219975" y="4273617"/>
            <a:ext cx="1501541" cy="1097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131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>
            <a:spLocks/>
          </p:cNvSpPr>
          <p:nvPr/>
        </p:nvSpPr>
        <p:spPr>
          <a:xfrm>
            <a:off x="374650" y="1880811"/>
            <a:ext cx="11442700" cy="523963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아이템 </a:t>
            </a:r>
            <a:r>
              <a:rPr lang="en-US" altLang="ko-KR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- </a:t>
            </a: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바주카 (포물선)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Simulation / Update</a:t>
              </a: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1244DE-9990-57D3-15EE-C32B7C793EA0}"/>
              </a:ext>
            </a:extLst>
          </p:cNvPr>
          <p:cNvSpPr txBox="1"/>
          <p:nvPr/>
        </p:nvSpPr>
        <p:spPr>
          <a:xfrm>
            <a:off x="5105378" y="2342683"/>
            <a:ext cx="637642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/>
              </a:rPr>
              <a:t>발사하는 플레이어에게 발사각도의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반대방향으로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/>
              </a:rPr>
              <a:t> 힘을 줌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1A7045-BFBA-F195-6FDC-220BE009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39" y="2141188"/>
            <a:ext cx="2339368" cy="11284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538A044-3FD8-78CF-0A74-8BE2F532A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13" y="4539034"/>
            <a:ext cx="1974017" cy="9233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00492A7-7A77-70E0-566B-73531F0F9480}"/>
              </a:ext>
            </a:extLst>
          </p:cNvPr>
          <p:cNvSpPr txBox="1"/>
          <p:nvPr/>
        </p:nvSpPr>
        <p:spPr>
          <a:xfrm>
            <a:off x="1531867" y="5391223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배달의민족 도현" panose="020B0600000101010101" pitchFamily="50" charset="-127"/>
                <a:ea typeface="배달의민족 도현"/>
              </a:rPr>
              <a:t>미사일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C062D88-296B-1417-895D-47941A3F999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008920" y="3508753"/>
            <a:ext cx="1" cy="1246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B6E570-D160-C7ED-00D8-E6B1184EC0D4}"/>
              </a:ext>
            </a:extLst>
          </p:cNvPr>
          <p:cNvSpPr/>
          <p:nvPr/>
        </p:nvSpPr>
        <p:spPr>
          <a:xfrm>
            <a:off x="1366935" y="3829611"/>
            <a:ext cx="1283970" cy="61379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발사각도보냄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780630-1189-7161-5E16-24CE8E3A67F9}"/>
              </a:ext>
            </a:extLst>
          </p:cNvPr>
          <p:cNvSpPr txBox="1"/>
          <p:nvPr/>
        </p:nvSpPr>
        <p:spPr>
          <a:xfrm>
            <a:off x="5691809" y="4209631"/>
            <a:ext cx="510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Start : cos(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발사각도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), sin(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발사각도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힘을 가함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7B0944E-04B3-C128-6AD0-D0265BDA4FC4}"/>
              </a:ext>
            </a:extLst>
          </p:cNvPr>
          <p:cNvCxnSpPr>
            <a:cxnSpLocks/>
          </p:cNvCxnSpPr>
          <p:nvPr/>
        </p:nvCxnSpPr>
        <p:spPr>
          <a:xfrm>
            <a:off x="2008923" y="5886964"/>
            <a:ext cx="0" cy="1302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80BC8A67-CC93-695A-1ABA-69AFDD291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695" y="3804575"/>
            <a:ext cx="6305550" cy="42862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DE2CC80F-7A72-309E-10EF-12D129461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7632" y="5118571"/>
            <a:ext cx="6543675" cy="495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0F7F0A-0501-891A-02A0-4FA8C60627DC}"/>
              </a:ext>
            </a:extLst>
          </p:cNvPr>
          <p:cNvSpPr txBox="1"/>
          <p:nvPr/>
        </p:nvSpPr>
        <p:spPr>
          <a:xfrm>
            <a:off x="1531867" y="3108643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배달의민족 도현" panose="020B0600000101010101" pitchFamily="50" charset="-127"/>
                <a:ea typeface="배달의민족 도현"/>
              </a:rPr>
              <a:t>바주카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13DF0A4-C0B4-2A2C-6415-2ACFC67A8429}"/>
              </a:ext>
            </a:extLst>
          </p:cNvPr>
          <p:cNvSpPr/>
          <p:nvPr/>
        </p:nvSpPr>
        <p:spPr>
          <a:xfrm>
            <a:off x="5135836" y="2276888"/>
            <a:ext cx="6305550" cy="4824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417EE66-29FE-8CA0-3564-DF91CB261403}"/>
              </a:ext>
            </a:extLst>
          </p:cNvPr>
          <p:cNvSpPr/>
          <p:nvPr/>
        </p:nvSpPr>
        <p:spPr>
          <a:xfrm>
            <a:off x="4812032" y="3445788"/>
            <a:ext cx="6966954" cy="33491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C7C800-B27D-1B45-3E3D-97C77DF65FAA}"/>
              </a:ext>
            </a:extLst>
          </p:cNvPr>
          <p:cNvSpPr txBox="1"/>
          <p:nvPr/>
        </p:nvSpPr>
        <p:spPr>
          <a:xfrm>
            <a:off x="5722671" y="5736421"/>
            <a:ext cx="4813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지속적으로 힘을 주는 중력에 의해 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변화되는 미사일방향 업데이트 필요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Update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미사일 각도 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 Arctan(y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속도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x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속도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0451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7">
            <a:extLst>
              <a:ext uri="{FF2B5EF4-FFF2-40B4-BE49-F238E27FC236}">
                <a16:creationId xmlns:a16="http://schemas.microsoft.com/office/drawing/2014/main" id="{A37006C8-45F3-32F6-73F5-9BF301B8B9A1}"/>
              </a:ext>
            </a:extLst>
          </p:cNvPr>
          <p:cNvSpPr/>
          <p:nvPr/>
        </p:nvSpPr>
        <p:spPr>
          <a:xfrm>
            <a:off x="374650" y="-282102"/>
            <a:ext cx="11442700" cy="6988181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A6DC86A-D81B-C95D-B609-F5600A3DB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600" y="205273"/>
            <a:ext cx="8676684" cy="251799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F4720AE-0235-C9E8-09E0-0EEC99C82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18" y="326571"/>
            <a:ext cx="2186005" cy="199169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69B1864-EA8B-DE45-1D36-17FB345E6B9F}"/>
              </a:ext>
            </a:extLst>
          </p:cNvPr>
          <p:cNvSpPr txBox="1"/>
          <p:nvPr/>
        </p:nvSpPr>
        <p:spPr>
          <a:xfrm>
            <a:off x="1660106" y="2396980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배달의민족 도현" panose="020B0600000101010101" pitchFamily="50" charset="-127"/>
                <a:ea typeface="배달의민족 도현"/>
              </a:rPr>
              <a:t>폭발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7B0944E-04B3-C128-6AD0-D0265BDA4FC4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008921" y="-194310"/>
            <a:ext cx="0" cy="520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B46A4A6-DB7D-AB6F-68BE-2C21CB630BF2}"/>
              </a:ext>
            </a:extLst>
          </p:cNvPr>
          <p:cNvSpPr txBox="1"/>
          <p:nvPr/>
        </p:nvSpPr>
        <p:spPr>
          <a:xfrm>
            <a:off x="1660106" y="2967335"/>
            <a:ext cx="8879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반지름이 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 원을 투영해서 원 안에 있는 플레이어를 찾아냄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플레이어의 위치와 폭발의 위치로 방향을 계산 후 거리에 반비례해서 힘을 가함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가한 힘에 비례해서 각 플레이어에게 데미지를 줌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703770-8D66-7486-61F1-ACB4DE202388}"/>
              </a:ext>
            </a:extLst>
          </p:cNvPr>
          <p:cNvSpPr/>
          <p:nvPr/>
        </p:nvSpPr>
        <p:spPr>
          <a:xfrm>
            <a:off x="3183716" y="358963"/>
            <a:ext cx="8086526" cy="244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871E556-9CE4-29A7-AE26-993B1DFB31CE}"/>
              </a:ext>
            </a:extLst>
          </p:cNvPr>
          <p:cNvSpPr/>
          <p:nvPr/>
        </p:nvSpPr>
        <p:spPr>
          <a:xfrm>
            <a:off x="3187162" y="603028"/>
            <a:ext cx="8079406" cy="1628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AF03D3-1018-BD37-4335-0D52A6477BB5}"/>
              </a:ext>
            </a:extLst>
          </p:cNvPr>
          <p:cNvSpPr/>
          <p:nvPr/>
        </p:nvSpPr>
        <p:spPr>
          <a:xfrm>
            <a:off x="3179244" y="2231763"/>
            <a:ext cx="8086526" cy="319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924E19BC-1370-0219-8537-1EBE6A65E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507" y="4060910"/>
            <a:ext cx="4433230" cy="234888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F7AFF99-1EFD-392B-9F21-7CBC8F81BFDF}"/>
              </a:ext>
            </a:extLst>
          </p:cNvPr>
          <p:cNvCxnSpPr>
            <a:cxnSpLocks/>
          </p:cNvCxnSpPr>
          <p:nvPr/>
        </p:nvCxnSpPr>
        <p:spPr>
          <a:xfrm>
            <a:off x="6410425" y="3889108"/>
            <a:ext cx="1309036" cy="860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7336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5395" y="1871489"/>
            <a:ext cx="11441210" cy="4834164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>
              <a:defRPr/>
            </a:pPr>
            <a:r>
              <a:rPr lang="ko-KR" altLang="en-US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ㄴ</a:t>
            </a: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5034" y="950164"/>
            <a:ext cx="6614146" cy="694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17">
              <a:lnSpc>
                <a:spcPct val="150000"/>
              </a:lnSpc>
              <a:defRPr/>
            </a:pP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게임의 목표 </a:t>
            </a:r>
            <a:r>
              <a:rPr lang="en-US" altLang="ko-KR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어떤 게임인가</a:t>
            </a:r>
            <a:r>
              <a:rPr lang="en-US" altLang="ko-KR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5395" y="1137595"/>
            <a:ext cx="1273123" cy="367371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>
              <a:defRPr/>
            </a:pPr>
            <a:r>
              <a:rPr lang="en-US" altLang="ko-KR" sz="12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CONTENTS</a:t>
            </a:r>
            <a:endParaRPr lang="ko-KR" altLang="en-US" sz="1200" b="1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5395" y="446"/>
            <a:ext cx="11441210" cy="756040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프로젝트 개요</a:t>
              </a: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3283D03-B126-A9EA-9A5A-52B8F89C03D1}"/>
              </a:ext>
            </a:extLst>
          </p:cNvPr>
          <p:cNvSpPr txBox="1"/>
          <p:nvPr/>
        </p:nvSpPr>
        <p:spPr>
          <a:xfrm>
            <a:off x="565272" y="2032218"/>
            <a:ext cx="2707793" cy="7001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defTabSz="228554" latinLnBrk="0"/>
            <a:r>
              <a:rPr lang="en-US" altLang="ko-KR" sz="3950">
                <a:solidFill>
                  <a:srgbClr val="4999B6"/>
                </a:solidFill>
                <a:latin typeface="배달의민족 도현" panose="020B0600000101010101" pitchFamily="50" charset="-127"/>
                <a:ea typeface="배달의민족 도현"/>
              </a:rPr>
              <a:t>01 </a:t>
            </a:r>
            <a:r>
              <a:rPr lang="ko-KR" altLang="en-US" sz="2400" b="1">
                <a:latin typeface="배달의민족 도현" panose="020B0600000101010101" pitchFamily="50" charset="-127"/>
                <a:ea typeface="배달의민족 도현"/>
              </a:rPr>
              <a:t>게임의 장르</a:t>
            </a:r>
            <a:r>
              <a:rPr lang="en-US" altLang="ko-KR" sz="2400" b="1">
                <a:latin typeface="배달의민족 도현" panose="020B0600000101010101" pitchFamily="50" charset="-127"/>
                <a:ea typeface="배달의민족 도현"/>
              </a:rPr>
              <a:t>?</a:t>
            </a:r>
            <a:endParaRPr lang="en-US" altLang="ko-KR" sz="1600" b="1">
              <a:latin typeface="배달의민족 도현" panose="020B0600000101010101" pitchFamily="50" charset="-127"/>
              <a:ea typeface="배달의민족 도현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293E1D-7605-BBFD-F76B-F10582506C2D}"/>
              </a:ext>
            </a:extLst>
          </p:cNvPr>
          <p:cNvSpPr txBox="1"/>
          <p:nvPr/>
        </p:nvSpPr>
        <p:spPr>
          <a:xfrm>
            <a:off x="1308888" y="2638691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554" latinLnBrk="0"/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실시간 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2D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슈팅액션 게임</a:t>
            </a:r>
            <a:endParaRPr lang="en-US" altLang="ko-KR" sz="140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5AEC4-8F21-200A-98DF-522F5C2F6030}"/>
              </a:ext>
            </a:extLst>
          </p:cNvPr>
          <p:cNvSpPr txBox="1"/>
          <p:nvPr/>
        </p:nvSpPr>
        <p:spPr>
          <a:xfrm>
            <a:off x="540892" y="2949547"/>
            <a:ext cx="2299027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554" latinLnBrk="0"/>
            <a:r>
              <a:rPr lang="en-US" altLang="ko-KR" sz="3999">
                <a:solidFill>
                  <a:srgbClr val="4999B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 sz="2400" b="1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개요</a:t>
            </a:r>
            <a:endParaRPr lang="en-US" altLang="ko-KR" sz="1600" b="1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A0948312-1F81-32B1-CE51-820F7EEF5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10000"/>
              </p:ext>
            </p:extLst>
          </p:nvPr>
        </p:nvGraphicFramePr>
        <p:xfrm>
          <a:off x="1428575" y="3572492"/>
          <a:ext cx="5461112" cy="13435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0331">
                  <a:extLst>
                    <a:ext uri="{9D8B030D-6E8A-4147-A177-3AD203B41FA5}">
                      <a16:colId xmlns:a16="http://schemas.microsoft.com/office/drawing/2014/main" val="1807829548"/>
                    </a:ext>
                  </a:extLst>
                </a:gridCol>
                <a:gridCol w="4350781">
                  <a:extLst>
                    <a:ext uri="{9D8B030D-6E8A-4147-A177-3AD203B41FA5}">
                      <a16:colId xmlns:a16="http://schemas.microsoft.com/office/drawing/2014/main" val="193740364"/>
                    </a:ext>
                  </a:extLst>
                </a:gridCol>
              </a:tblGrid>
              <a:tr h="335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항목</a:t>
                      </a:r>
                    </a:p>
                  </a:txBody>
                  <a:tcPr marL="45714" marR="45714" marT="22857" marB="2285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설명</a:t>
                      </a:r>
                    </a:p>
                  </a:txBody>
                  <a:tcPr marL="45714" marR="45714" marT="22857" marB="22857"/>
                </a:tc>
                <a:extLst>
                  <a:ext uri="{0D108BD9-81ED-4DB2-BD59-A6C34878D82A}">
                    <a16:rowId xmlns:a16="http://schemas.microsoft.com/office/drawing/2014/main" val="3615483580"/>
                  </a:ext>
                </a:extLst>
              </a:tr>
              <a:tr h="335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solidFill>
                            <a:srgbClr val="595959"/>
                          </a:solidFill>
                          <a:latin typeface="배달의민족 도현" panose="020B0600000101010101" pitchFamily="50" charset="-127"/>
                          <a:ea typeface="배달의민족 도현"/>
                        </a:rPr>
                        <a:t>장르</a:t>
                      </a:r>
                    </a:p>
                  </a:txBody>
                  <a:tcPr marL="45714" marR="45714" marT="22857" marB="2285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rgbClr val="595959"/>
                          </a:solidFill>
                          <a:latin typeface="배달의민족 도현" panose="020B0600000101010101" pitchFamily="50" charset="-127"/>
                          <a:ea typeface="배달의민족 도현"/>
                        </a:rPr>
                        <a:t>2D </a:t>
                      </a:r>
                      <a:r>
                        <a:rPr lang="ko-KR" altLang="en-US" sz="1800">
                          <a:solidFill>
                            <a:srgbClr val="595959"/>
                          </a:solidFill>
                          <a:latin typeface="배달의민족 도현" panose="020B0600000101010101" pitchFamily="50" charset="-127"/>
                          <a:ea typeface="배달의민족 도현"/>
                        </a:rPr>
                        <a:t>슈팅 액션</a:t>
                      </a:r>
                    </a:p>
                  </a:txBody>
                  <a:tcPr marL="45714" marR="45714" marT="22857" marB="22857"/>
                </a:tc>
                <a:extLst>
                  <a:ext uri="{0D108BD9-81ED-4DB2-BD59-A6C34878D82A}">
                    <a16:rowId xmlns:a16="http://schemas.microsoft.com/office/drawing/2014/main" val="3633762340"/>
                  </a:ext>
                </a:extLst>
              </a:tr>
              <a:tr h="335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solidFill>
                            <a:srgbClr val="595959"/>
                          </a:solidFill>
                          <a:latin typeface="배달의민족 도현" panose="020B0600000101010101" pitchFamily="50" charset="-127"/>
                          <a:ea typeface="배달의민족 도현"/>
                        </a:rPr>
                        <a:t>사용 엔진</a:t>
                      </a:r>
                      <a:endParaRPr lang="ko-KR" altLang="en-US" sz="1800">
                        <a:solidFill>
                          <a:srgbClr val="595959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45714" marR="45714" marT="22857" marB="2285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solidFill>
                            <a:srgbClr val="595959"/>
                          </a:solidFill>
                          <a:latin typeface="배달의민족 도현" panose="020B0600000101010101" pitchFamily="50" charset="-127"/>
                          <a:ea typeface="배달의민족 도현"/>
                        </a:rPr>
                        <a:t>유니티</a:t>
                      </a:r>
                    </a:p>
                  </a:txBody>
                  <a:tcPr marL="45714" marR="45714" marT="22857" marB="22857"/>
                </a:tc>
                <a:extLst>
                  <a:ext uri="{0D108BD9-81ED-4DB2-BD59-A6C34878D82A}">
                    <a16:rowId xmlns:a16="http://schemas.microsoft.com/office/drawing/2014/main" val="3843581830"/>
                  </a:ext>
                </a:extLst>
              </a:tr>
              <a:tr h="335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solidFill>
                            <a:srgbClr val="595959"/>
                          </a:solidFill>
                          <a:latin typeface="배달의민족 도현" panose="020B0600000101010101" pitchFamily="50" charset="-127"/>
                          <a:ea typeface="배달의민족 도현"/>
                        </a:rPr>
                        <a:t>플랫폼</a:t>
                      </a:r>
                    </a:p>
                  </a:txBody>
                  <a:tcPr marL="45714" marR="45714" marT="22857" marB="2285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rgbClr val="595959"/>
                          </a:solidFill>
                          <a:latin typeface="배달의민족 도현" panose="020B0600000101010101" pitchFamily="50" charset="-127"/>
                          <a:ea typeface="배달의민족 도현"/>
                        </a:rPr>
                        <a:t>PC</a:t>
                      </a:r>
                      <a:endParaRPr lang="ko-KR" altLang="en-US" sz="1800">
                        <a:solidFill>
                          <a:srgbClr val="595959"/>
                        </a:solidFill>
                        <a:latin typeface="배달의민족 도현" panose="020B0600000101010101" pitchFamily="50" charset="-127"/>
                        <a:ea typeface="배달의민족 도현"/>
                      </a:endParaRPr>
                    </a:p>
                  </a:txBody>
                  <a:tcPr marL="45714" marR="45714" marT="22857" marB="22857"/>
                </a:tc>
                <a:extLst>
                  <a:ext uri="{0D108BD9-81ED-4DB2-BD59-A6C34878D82A}">
                    <a16:rowId xmlns:a16="http://schemas.microsoft.com/office/drawing/2014/main" val="399089464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C413303-C79D-44D6-C339-F53BFB6AA7BE}"/>
              </a:ext>
            </a:extLst>
          </p:cNvPr>
          <p:cNvSpPr txBox="1"/>
          <p:nvPr/>
        </p:nvSpPr>
        <p:spPr>
          <a:xfrm>
            <a:off x="580511" y="4927441"/>
            <a:ext cx="2308645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554" latinLnBrk="0"/>
            <a:r>
              <a:rPr lang="en-US" altLang="ko-KR" sz="3999">
                <a:solidFill>
                  <a:srgbClr val="4999B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2400" b="1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목표</a:t>
            </a:r>
            <a:endParaRPr lang="en-US" altLang="ko-KR" sz="1600" b="1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EBDB92-0990-9D82-185C-A9152DD4288D}"/>
              </a:ext>
            </a:extLst>
          </p:cNvPr>
          <p:cNvSpPr txBox="1"/>
          <p:nvPr/>
        </p:nvSpPr>
        <p:spPr>
          <a:xfrm>
            <a:off x="1403364" y="5530867"/>
            <a:ext cx="475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554" latinLnBrk="0"/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지형 지물을 이용하여 적의 공격을 피하고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defTabSz="228554" latinLnBrk="0"/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상대방을 공격하여 체력을 깎아내 이기는 게임</a:t>
            </a:r>
            <a:endParaRPr lang="en-US" altLang="ko-KR" sz="140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6" name="Picture 2" descr="maxresdefa1ult">
            <a:extLst>
              <a:ext uri="{FF2B5EF4-FFF2-40B4-BE49-F238E27FC236}">
                <a16:creationId xmlns:a16="http://schemas.microsoft.com/office/drawing/2014/main" id="{544914E4-344A-1F50-B061-AF34BBD59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952" y="2219012"/>
            <a:ext cx="3452388" cy="194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17F8022-23D1-B9DA-1A13-2963AFB63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952" y="4758168"/>
            <a:ext cx="3452387" cy="16065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DA1CDD-9C96-2393-D022-2DFF972C9DB9}"/>
              </a:ext>
            </a:extLst>
          </p:cNvPr>
          <p:cNvSpPr txBox="1"/>
          <p:nvPr/>
        </p:nvSpPr>
        <p:spPr>
          <a:xfrm>
            <a:off x="8799148" y="41617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554" latinLnBrk="0"/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천공대전</a:t>
            </a:r>
            <a:endParaRPr lang="en-US" altLang="ko-KR" sz="140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350D5-D73D-C6A6-32EF-A55FC45FBBF6}"/>
              </a:ext>
            </a:extLst>
          </p:cNvPr>
          <p:cNvSpPr txBox="1"/>
          <p:nvPr/>
        </p:nvSpPr>
        <p:spPr>
          <a:xfrm>
            <a:off x="8799147" y="63344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554" latinLnBrk="0"/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라운즈</a:t>
            </a:r>
            <a:endParaRPr lang="en-US" altLang="ko-KR" sz="140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787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ㄴ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2D </a:t>
            </a:r>
            <a:r>
              <a:rPr lang="ko-KR" altLang="en-US" sz="2000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Destruction</a:t>
            </a: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 / 물체의 파괴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Simulation / Update</a:t>
              </a: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" name="그림 4">
            <a:extLst>
              <a:ext uri="{FF2B5EF4-FFF2-40B4-BE49-F238E27FC236}">
                <a16:creationId xmlns:a16="http://schemas.microsoft.com/office/drawing/2014/main" id="{A91DCFC8-4643-EB20-4A39-FFCDF3825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66" y="3433234"/>
            <a:ext cx="2743200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1A5837-A459-6EE0-303A-32D2ACD44692}"/>
              </a:ext>
            </a:extLst>
          </p:cNvPr>
          <p:cNvSpPr txBox="1"/>
          <p:nvPr/>
        </p:nvSpPr>
        <p:spPr>
          <a:xfrm>
            <a:off x="3548324" y="3332578"/>
            <a:ext cx="7310014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defRPr/>
            </a:pP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Voronoi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다이어그램</a:t>
            </a:r>
          </a:p>
          <a:p>
            <a:pPr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lt"/>
              </a:rPr>
              <a:t> : 평면을</a:t>
            </a:r>
            <a:r>
              <a:rPr 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lt"/>
              </a:rPr>
              <a:t> 특정 점까지의 거리가 가장 가까운 점의 집합으로 분할한 그림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lt"/>
              </a:rPr>
              <a:t>.</a:t>
            </a:r>
            <a:endParaRPr 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defRPr/>
            </a:pP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defRPr/>
            </a:pPr>
            <a:r>
              <a:rPr lang="en-US" altLang="ko-KR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이를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이용하여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r>
              <a:rPr lang="en-US" altLang="ko-KR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물체를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r>
              <a:rPr lang="en-US" altLang="ko-KR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자연스러운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모양으로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r>
              <a:rPr lang="en-US" altLang="ko-KR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나눌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수 </a:t>
            </a:r>
            <a:r>
              <a:rPr lang="en-US" altLang="ko-KR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있다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 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802114-2942-624A-CBA1-1A6841FE3DA1}"/>
              </a:ext>
            </a:extLst>
          </p:cNvPr>
          <p:cNvCxnSpPr>
            <a:cxnSpLocks/>
          </p:cNvCxnSpPr>
          <p:nvPr/>
        </p:nvCxnSpPr>
        <p:spPr>
          <a:xfrm>
            <a:off x="6433080" y="5576359"/>
            <a:ext cx="979275" cy="0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E6B781-E319-6931-C179-824B3E582415}"/>
              </a:ext>
            </a:extLst>
          </p:cNvPr>
          <p:cNvSpPr txBox="1"/>
          <p:nvPr/>
        </p:nvSpPr>
        <p:spPr>
          <a:xfrm>
            <a:off x="623515" y="2218789"/>
            <a:ext cx="8558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물체가 부서지는 것이 자연스러워야 함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부서진 잔해들이 </a:t>
            </a:r>
            <a:r>
              <a:rPr kumimoji="0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랜덤한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모양을 갖고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불규칙적인 모양으로 자연스럽게 보여야함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Voronoi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다이어그램 사용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5">
            <a:extLst>
              <a:ext uri="{FF2B5EF4-FFF2-40B4-BE49-F238E27FC236}">
                <a16:creationId xmlns:a16="http://schemas.microsoft.com/office/drawing/2014/main" id="{17A806DA-8E73-060F-0308-477AF29A1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3" y="4719638"/>
            <a:ext cx="1724025" cy="1704975"/>
          </a:xfrm>
          <a:prstGeom prst="rect">
            <a:avLst/>
          </a:prstGeom>
        </p:spPr>
      </p:pic>
      <p:pic>
        <p:nvPicPr>
          <p:cNvPr id="6" name="그림 6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C48782C6-9929-B199-9310-B5DA1304B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550" y="4724400"/>
            <a:ext cx="27432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64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ㄴ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2D </a:t>
            </a:r>
            <a:r>
              <a:rPr lang="ko-KR" altLang="en-US" sz="2000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Destruction</a:t>
            </a: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 / 물체의 파괴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Simulation / Update</a:t>
              </a: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802114-2942-624A-CBA1-1A6841FE3DA1}"/>
              </a:ext>
            </a:extLst>
          </p:cNvPr>
          <p:cNvCxnSpPr>
            <a:cxnSpLocks/>
          </p:cNvCxnSpPr>
          <p:nvPr/>
        </p:nvCxnSpPr>
        <p:spPr>
          <a:xfrm>
            <a:off x="4432830" y="5719234"/>
            <a:ext cx="979275" cy="0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E6B781-E319-6931-C179-824B3E582415}"/>
              </a:ext>
            </a:extLst>
          </p:cNvPr>
          <p:cNvSpPr txBox="1"/>
          <p:nvPr/>
        </p:nvSpPr>
        <p:spPr>
          <a:xfrm>
            <a:off x="699715" y="2142589"/>
            <a:ext cx="9573583" cy="258532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defRPr/>
            </a:pP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Voronoi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 알고리즘으로 각 영역의 꼭지점을 구한다.</a:t>
            </a:r>
          </a:p>
          <a:p>
            <a:pPr>
              <a:defRPr/>
            </a:pPr>
            <a:endParaRPr lang="ko-KR" altLang="en-US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</a:endParaRPr>
          </a:p>
          <a:p>
            <a:pPr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꼭지점 정보를 바탕으로 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Sprite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 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Collider를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 만든다.</a:t>
            </a:r>
            <a:endParaRPr lang="ko-KR" altLang="en-US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defRPr/>
            </a:pPr>
            <a:endParaRPr lang="ko-KR" altLang="en-US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</a:endParaRPr>
          </a:p>
          <a:p>
            <a:pPr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꼭지점 정보를 바탕으로 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Mesh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 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Filter를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 만들어 파편의 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매쉬를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 구성</a:t>
            </a:r>
          </a:p>
          <a:p>
            <a:pPr>
              <a:defRPr/>
            </a:pPr>
            <a:endParaRPr lang="ko-KR" altLang="en-US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</a:endParaRPr>
          </a:p>
          <a:p>
            <a:pPr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이를 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object로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 만들고 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disable상태로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 설정</a:t>
            </a:r>
          </a:p>
          <a:p>
            <a:pPr>
              <a:defRPr/>
            </a:pPr>
            <a:endParaRPr lang="ko-KR" altLang="en-US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</a:endParaRPr>
          </a:p>
          <a:p>
            <a:pPr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(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runtime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)원래 물체가 충돌이 일어날 경우 원래 물체를 없애고, 파편들을 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Active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 상태로 변경</a:t>
            </a:r>
            <a:endParaRPr lang="ko-KR" altLang="en-US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5">
            <a:extLst>
              <a:ext uri="{FF2B5EF4-FFF2-40B4-BE49-F238E27FC236}">
                <a16:creationId xmlns:a16="http://schemas.microsoft.com/office/drawing/2014/main" id="{17A806DA-8E73-060F-0308-477AF29A1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8" y="4910138"/>
            <a:ext cx="1724025" cy="1704975"/>
          </a:xfrm>
          <a:prstGeom prst="rect">
            <a:avLst/>
          </a:prstGeom>
        </p:spPr>
      </p:pic>
      <p:pic>
        <p:nvPicPr>
          <p:cNvPr id="6" name="그림 6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C48782C6-9929-B199-9310-B5DA1304B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175" y="5010150"/>
            <a:ext cx="27432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33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ㄴ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2D </a:t>
            </a:r>
            <a:r>
              <a:rPr lang="ko-KR" altLang="en-US" sz="2000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Destruction</a:t>
            </a: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 / 물체의 파괴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Simulation / Update</a:t>
              </a: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998DF80-6BF3-0B1F-EDB6-037BADFD9BED}"/>
              </a:ext>
            </a:extLst>
          </p:cNvPr>
          <p:cNvSpPr txBox="1"/>
          <p:nvPr/>
        </p:nvSpPr>
        <p:spPr>
          <a:xfrm>
            <a:off x="580335" y="1946585"/>
            <a:ext cx="7640361" cy="369331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 런타임에서 물체를 만들어내면 물체마다 조각을 만들어 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내는데에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시간이 많이 걸려 실시간 온라인 게임에서 문제가 발생할 수 있음.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 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Voronoi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 다이어그램에서 점의 위치에 따라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조각의 모양이 변하기 때문에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다른 플레이어와 다른 모양의 파편들로 부서질 수 있다.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-&gt; 부서지는 물체에 대해서 미리 파편을 만들어 놓고,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물체가 부서질 때 원래 물체는 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Destroy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파편들은 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active해서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 자연스럽게 물체가 부서지는 것처럼 보이게 만든다.</a:t>
            </a:r>
          </a:p>
          <a:p>
            <a:pPr>
              <a:defRPr/>
            </a:pP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A826AB-DB9B-1CC2-D30F-2A95FD6BB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108" y="2261158"/>
            <a:ext cx="3671271" cy="16256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E9A1243-3C76-6128-B5F0-7C7C4AB4E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580" y="4099168"/>
            <a:ext cx="2238376" cy="21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08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rPr>
                <a:t>Simulation / Update</a:t>
              </a: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C634FB-7D20-8D19-6DF8-A39B1310C947}"/>
              </a:ext>
            </a:extLst>
          </p:cNvPr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/>
                <a:cs typeface="+mn-cs"/>
              </a:rPr>
              <a:t>공장맵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7B47042-2566-A868-33B3-B20B0E4FB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40" y="2628900"/>
            <a:ext cx="5600700" cy="1600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F2B938-AB41-68E4-65BC-0F2CC6FDDC7D}"/>
              </a:ext>
            </a:extLst>
          </p:cNvPr>
          <p:cNvSpPr txBox="1"/>
          <p:nvPr/>
        </p:nvSpPr>
        <p:spPr>
          <a:xfrm>
            <a:off x="699566" y="2129741"/>
            <a:ext cx="395649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컨베이어 벨트</a:t>
            </a:r>
            <a:endParaRPr lang="ko-K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9493F-2699-7BC4-C145-5DF84F67F44D}"/>
              </a:ext>
            </a:extLst>
          </p:cNvPr>
          <p:cNvSpPr txBox="1"/>
          <p:nvPr/>
        </p:nvSpPr>
        <p:spPr>
          <a:xfrm>
            <a:off x="7218061" y="2057952"/>
            <a:ext cx="4261734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altLang="ko-KR"/>
              <a:t>Position</a:t>
            </a:r>
            <a:r>
              <a:rPr lang="ko-KR" altLang="en-US"/>
              <a:t>값을 직접 수정할 경우</a:t>
            </a:r>
            <a:endParaRPr lang="en-US" altLang="ko-KR"/>
          </a:p>
          <a:p>
            <a:pPr>
              <a:defRPr/>
            </a:pPr>
            <a:r>
              <a:rPr lang="en-US" altLang="ko-KR"/>
              <a:t>-&gt; </a:t>
            </a:r>
            <a:r>
              <a:rPr lang="ko-KR" altLang="en-US"/>
              <a:t>오브젝트가 해당위치로 순간이동</a:t>
            </a:r>
            <a:endParaRPr lang="en-US" altLang="ko-KR"/>
          </a:p>
          <a:p>
            <a:pPr>
              <a:defRPr/>
            </a:pPr>
            <a:r>
              <a:rPr lang="en-US" altLang="ko-KR" err="1"/>
              <a:t>MovePosition</a:t>
            </a:r>
            <a:r>
              <a:rPr lang="ko-KR" altLang="en-US"/>
              <a:t>을 이용할 경우</a:t>
            </a:r>
            <a:endParaRPr lang="en-US" altLang="ko-KR"/>
          </a:p>
          <a:p>
            <a:pPr>
              <a:defRPr/>
            </a:pPr>
            <a:r>
              <a:rPr lang="en-US" altLang="ko-KR"/>
              <a:t>-&gt; </a:t>
            </a:r>
            <a:r>
              <a:rPr lang="ko-KR" altLang="en-US"/>
              <a:t>오브젝트가 해당위치로 </a:t>
            </a:r>
            <a:r>
              <a:rPr lang="en-US" altLang="ko-KR"/>
              <a:t>“</a:t>
            </a:r>
            <a:r>
              <a:rPr lang="ko-KR" altLang="en-US"/>
              <a:t>이동</a:t>
            </a:r>
            <a:r>
              <a:rPr lang="en-US" altLang="ko-KR"/>
              <a:t>“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 b="1"/>
              <a:t>-&gt;</a:t>
            </a:r>
            <a:r>
              <a:rPr lang="ko-KR" altLang="en-US" b="1"/>
              <a:t>오브젝트가 이동할 시 마찰력을 통해 </a:t>
            </a:r>
            <a:r>
              <a:rPr lang="en-US" altLang="ko-KR" b="1" err="1"/>
              <a:t>Movepostion</a:t>
            </a:r>
            <a:r>
              <a:rPr lang="en-US" altLang="ko-KR" b="1"/>
              <a:t> </a:t>
            </a:r>
            <a:r>
              <a:rPr lang="ko-KR" altLang="en-US" b="1"/>
              <a:t>방향으로 오브젝트 이동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en-US" altLang="ko-KR" b="1"/>
              <a:t>BUT </a:t>
            </a:r>
            <a:r>
              <a:rPr lang="ko-KR" altLang="en-US" b="1"/>
              <a:t>유저의 이동 속도는 고정</a:t>
            </a:r>
            <a:endParaRPr lang="en-US" altLang="ko-KR" b="1"/>
          </a:p>
          <a:p>
            <a:pPr>
              <a:defRPr/>
            </a:pPr>
            <a:r>
              <a:rPr lang="en-US" altLang="ko-KR" b="1"/>
              <a:t>-&gt; </a:t>
            </a:r>
            <a:r>
              <a:rPr lang="ko-KR" altLang="en-US" b="1"/>
              <a:t>컨베이어 위에 캐릭터가 존재할 시 지속적으로 </a:t>
            </a:r>
            <a:r>
              <a:rPr lang="en-US" altLang="ko-KR" b="1"/>
              <a:t>Force</a:t>
            </a:r>
            <a:r>
              <a:rPr lang="ko-KR" altLang="en-US" b="1"/>
              <a:t>를 가함으로 컨베이어 벨트의 가속도를 구현</a:t>
            </a:r>
            <a:endParaRPr lang="en-US" altLang="ko-KR" b="1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A6464F6-85E4-AB5F-DD77-B82C72DA8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72" y="4489999"/>
            <a:ext cx="57912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98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모서리가 둥근 직사각형 7">
            <a:extLst>
              <a:ext uri="{FF2B5EF4-FFF2-40B4-BE49-F238E27FC236}">
                <a16:creationId xmlns:a16="http://schemas.microsoft.com/office/drawing/2014/main" id="{6B848694-9E78-0489-AA7A-62A3FE881CB9}"/>
              </a:ext>
            </a:extLst>
          </p:cNvPr>
          <p:cNvSpPr/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5C14B2D-B2CD-2542-A904-566F133D60B7}"/>
              </a:ext>
            </a:extLst>
          </p:cNvPr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ko-KR" altLang="en-US" sz="2000">
                <a:solidFill>
                  <a:srgbClr val="595959"/>
                </a:solidFill>
                <a:ea typeface="배달의민족 도현"/>
              </a:rPr>
              <a:t>기본 애니메이션</a:t>
            </a:r>
          </a:p>
        </p:txBody>
      </p:sp>
      <p:sp>
        <p:nvSpPr>
          <p:cNvPr id="107" name="모서리가 둥근 직사각형 10">
            <a:extLst>
              <a:ext uri="{FF2B5EF4-FFF2-40B4-BE49-F238E27FC236}">
                <a16:creationId xmlns:a16="http://schemas.microsoft.com/office/drawing/2014/main" id="{6F0CC6A6-2F1C-AC2B-D72F-F4272F289618}"/>
              </a:ext>
            </a:extLst>
          </p:cNvPr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D23CAE2-9373-F4A7-3A2F-FE649460AD52}"/>
              </a:ext>
            </a:extLst>
          </p:cNvPr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109" name="양쪽 모서리가 둥근 사각형 8">
              <a:extLst>
                <a:ext uri="{FF2B5EF4-FFF2-40B4-BE49-F238E27FC236}">
                  <a16:creationId xmlns:a16="http://schemas.microsoft.com/office/drawing/2014/main" id="{60323354-8912-5F74-EA99-405FA2E5E279}"/>
                </a:ext>
              </a:extLst>
            </p:cNvPr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>
                  <a:latin typeface="배달의민족 도현" panose="020B0600000101010101" pitchFamily="50" charset="-127"/>
                  <a:ea typeface="배달의민족 도현"/>
                </a:rPr>
                <a:t>Animation</a:t>
              </a:r>
              <a:endParaRPr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도넛 11">
              <a:extLst>
                <a:ext uri="{FF2B5EF4-FFF2-40B4-BE49-F238E27FC236}">
                  <a16:creationId xmlns:a16="http://schemas.microsoft.com/office/drawing/2014/main" id="{5127C88B-433E-D5AA-177C-D0786620160E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막힌 원호 110">
              <a:extLst>
                <a:ext uri="{FF2B5EF4-FFF2-40B4-BE49-F238E27FC236}">
                  <a16:creationId xmlns:a16="http://schemas.microsoft.com/office/drawing/2014/main" id="{E5FA4056-D3F0-AF51-D17D-0E40773BC19E}"/>
                </a:ext>
              </a:extLst>
            </p:cNvPr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79FA38E-BFD2-DC53-D372-AE8C39F10398}"/>
                </a:ext>
              </a:extLst>
            </p:cNvPr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자유형 20">
              <a:extLst>
                <a:ext uri="{FF2B5EF4-FFF2-40B4-BE49-F238E27FC236}">
                  <a16:creationId xmlns:a16="http://schemas.microsoft.com/office/drawing/2014/main" id="{D79F035D-BC09-F81A-E2DA-58CAB44BA38D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도넛 21">
              <a:extLst>
                <a:ext uri="{FF2B5EF4-FFF2-40B4-BE49-F238E27FC236}">
                  <a16:creationId xmlns:a16="http://schemas.microsoft.com/office/drawing/2014/main" id="{A8BCD6C7-ECCE-AC7B-C5C9-DFEAAFD66148}"/>
                </a:ext>
              </a:extLst>
            </p:cNvPr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B4346A4-C7DC-A26C-4E15-5609041390BA}"/>
              </a:ext>
            </a:extLst>
          </p:cNvPr>
          <p:cNvSpPr txBox="1"/>
          <p:nvPr/>
        </p:nvSpPr>
        <p:spPr>
          <a:xfrm>
            <a:off x="813252" y="5146105"/>
            <a:ext cx="12503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altLang="ko-KR">
                <a:latin typeface="배달의민족 도현" panose="020B0600000101010101" pitchFamily="50" charset="-127"/>
                <a:ea typeface="배달의민족 도현"/>
              </a:rPr>
              <a:t>플레이</a:t>
            </a:r>
            <a:r>
              <a:rPr lang="ko-KR" altLang="en-US">
                <a:latin typeface="배달의민족 도현" panose="020B0600000101010101" pitchFamily="50" charset="-127"/>
                <a:ea typeface="배달의민족 도현"/>
              </a:rPr>
              <a:t>어</a:t>
            </a:r>
            <a:endParaRPr lang="en-US" altLang="ko-KR">
              <a:latin typeface="배달의민족 도현" panose="020B0600000101010101" pitchFamily="50" charset="-127"/>
              <a:ea typeface="배달의민족 도현"/>
            </a:endParaRPr>
          </a:p>
          <a:p>
            <a:pPr algn="ctr">
              <a:defRPr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8x5</a:t>
            </a:r>
            <a:endParaRPr lang="en-US" altLang="ko-KR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6030FA-FAC4-17ED-5C3B-8400EED2134F}"/>
              </a:ext>
            </a:extLst>
          </p:cNvPr>
          <p:cNvSpPr/>
          <p:nvPr/>
        </p:nvSpPr>
        <p:spPr>
          <a:xfrm>
            <a:off x="768350" y="2135864"/>
            <a:ext cx="1364900" cy="2907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16A43-D293-03E1-6A1F-11633F6C184D}"/>
              </a:ext>
            </a:extLst>
          </p:cNvPr>
          <p:cNvSpPr txBox="1"/>
          <p:nvPr/>
        </p:nvSpPr>
        <p:spPr>
          <a:xfrm>
            <a:off x="4933075" y="5146102"/>
            <a:ext cx="80543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altLang="ko-KR">
                <a:latin typeface="배달의민족 도현" panose="020B0600000101010101" pitchFamily="50" charset="-127"/>
                <a:ea typeface="배달의민족 도현"/>
              </a:rPr>
              <a:t>총알</a:t>
            </a:r>
          </a:p>
          <a:p>
            <a:pPr algn="ctr">
              <a:defRPr/>
            </a:pPr>
            <a:r>
              <a:rPr lang="en-US" altLang="ko-K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배달의민족 도현" panose="020B0600000101010101" pitchFamily="50" charset="-127"/>
                <a:ea typeface="배달의민족 도현"/>
              </a:rPr>
              <a:t>2x5</a:t>
            </a:r>
            <a:endParaRPr lang="en-US" altLang="ko-KR" sz="1800" b="0" i="0" u="none" strike="noStrike" kern="1200" cap="none" spc="0" normalizeH="0" baseline="0" noProof="0" err="1">
              <a:ln>
                <a:noFill/>
              </a:ln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A04BF1-2EBC-565A-11E9-23B6FF691B95}"/>
              </a:ext>
            </a:extLst>
          </p:cNvPr>
          <p:cNvSpPr/>
          <p:nvPr/>
        </p:nvSpPr>
        <p:spPr>
          <a:xfrm>
            <a:off x="2677536" y="2135863"/>
            <a:ext cx="1364900" cy="2907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5616E5-457B-31C7-8AED-5C5E8FF8810D}"/>
              </a:ext>
            </a:extLst>
          </p:cNvPr>
          <p:cNvSpPr/>
          <p:nvPr/>
        </p:nvSpPr>
        <p:spPr>
          <a:xfrm>
            <a:off x="4553228" y="2135862"/>
            <a:ext cx="1364900" cy="2907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26">
            <a:extLst>
              <a:ext uri="{FF2B5EF4-FFF2-40B4-BE49-F238E27FC236}">
                <a16:creationId xmlns:a16="http://schemas.microsoft.com/office/drawing/2014/main" id="{6159FD0B-8F87-65B6-EE78-9D17B4D43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514" y="2197831"/>
            <a:ext cx="522513" cy="522513"/>
          </a:xfrm>
          <a:prstGeom prst="rect">
            <a:avLst/>
          </a:prstGeom>
        </p:spPr>
      </p:pic>
      <p:pic>
        <p:nvPicPr>
          <p:cNvPr id="10" name="그림 27">
            <a:extLst>
              <a:ext uri="{FF2B5EF4-FFF2-40B4-BE49-F238E27FC236}">
                <a16:creationId xmlns:a16="http://schemas.microsoft.com/office/drawing/2014/main" id="{F6FFBB58-4F15-4463-2E17-7477AEED7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514" y="2758865"/>
            <a:ext cx="522513" cy="522513"/>
          </a:xfrm>
          <a:prstGeom prst="rect">
            <a:avLst/>
          </a:prstGeom>
        </p:spPr>
      </p:pic>
      <p:pic>
        <p:nvPicPr>
          <p:cNvPr id="11" name="그림 28">
            <a:extLst>
              <a:ext uri="{FF2B5EF4-FFF2-40B4-BE49-F238E27FC236}">
                <a16:creationId xmlns:a16="http://schemas.microsoft.com/office/drawing/2014/main" id="{FF2E298B-1D06-FD87-442F-C07C42613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901" y="3285252"/>
            <a:ext cx="846991" cy="558311"/>
          </a:xfrm>
          <a:prstGeom prst="rect">
            <a:avLst/>
          </a:prstGeom>
        </p:spPr>
      </p:pic>
      <p:pic>
        <p:nvPicPr>
          <p:cNvPr id="12" name="그림 30" descr="무기이(가) 표시된 사진&#10;&#10;자동 생성된 설명">
            <a:extLst>
              <a:ext uri="{FF2B5EF4-FFF2-40B4-BE49-F238E27FC236}">
                <a16:creationId xmlns:a16="http://schemas.microsoft.com/office/drawing/2014/main" id="{E0B8E598-D281-5E8E-2C41-5B794D3C4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211" y="2162661"/>
            <a:ext cx="937846" cy="751951"/>
          </a:xfrm>
          <a:prstGeom prst="rect">
            <a:avLst/>
          </a:prstGeom>
        </p:spPr>
      </p:pic>
      <p:pic>
        <p:nvPicPr>
          <p:cNvPr id="13" name="그림 3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816C706-C354-F34B-97E5-3F5F611514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716" y="2665079"/>
            <a:ext cx="937846" cy="751951"/>
          </a:xfrm>
          <a:prstGeom prst="rect">
            <a:avLst/>
          </a:prstGeom>
        </p:spPr>
      </p:pic>
      <p:pic>
        <p:nvPicPr>
          <p:cNvPr id="14" name="그림 32">
            <a:extLst>
              <a:ext uri="{FF2B5EF4-FFF2-40B4-BE49-F238E27FC236}">
                <a16:creationId xmlns:a16="http://schemas.microsoft.com/office/drawing/2014/main" id="{E62DBBDB-829D-DE73-69D5-6E42F1C94D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6574" y="3326596"/>
            <a:ext cx="937846" cy="751951"/>
          </a:xfrm>
          <a:prstGeom prst="rect">
            <a:avLst/>
          </a:prstGeom>
        </p:spPr>
      </p:pic>
      <p:pic>
        <p:nvPicPr>
          <p:cNvPr id="15" name="그림 33">
            <a:extLst>
              <a:ext uri="{FF2B5EF4-FFF2-40B4-BE49-F238E27FC236}">
                <a16:creationId xmlns:a16="http://schemas.microsoft.com/office/drawing/2014/main" id="{A5071B8D-AFE8-E5EB-D419-A82E954843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3877" y="2356929"/>
            <a:ext cx="589503" cy="606249"/>
          </a:xfrm>
          <a:prstGeom prst="rect">
            <a:avLst/>
          </a:prstGeom>
        </p:spPr>
      </p:pic>
      <p:pic>
        <p:nvPicPr>
          <p:cNvPr id="16" name="그림 34">
            <a:extLst>
              <a:ext uri="{FF2B5EF4-FFF2-40B4-BE49-F238E27FC236}">
                <a16:creationId xmlns:a16="http://schemas.microsoft.com/office/drawing/2014/main" id="{13A5092C-B679-D887-BEF6-54DBF1BC91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3877" y="2817479"/>
            <a:ext cx="589503" cy="606249"/>
          </a:xfrm>
          <a:prstGeom prst="rect">
            <a:avLst/>
          </a:prstGeom>
        </p:spPr>
      </p:pic>
      <p:pic>
        <p:nvPicPr>
          <p:cNvPr id="17" name="그림 35">
            <a:extLst>
              <a:ext uri="{FF2B5EF4-FFF2-40B4-BE49-F238E27FC236}">
                <a16:creationId xmlns:a16="http://schemas.microsoft.com/office/drawing/2014/main" id="{7FF7DE36-39CA-7A77-04BB-6631C5EE62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3877" y="3303149"/>
            <a:ext cx="589503" cy="6062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BE713A4-B632-C161-247D-A254F7922A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32563" y="3973396"/>
            <a:ext cx="715141" cy="47168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97708EF-661E-E10F-BED0-8B07D1E2D2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32340" y="4514082"/>
            <a:ext cx="1220754" cy="108191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95E0C37-8E07-6968-A051-86B92CAAEA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87149" y="4410469"/>
            <a:ext cx="1007122" cy="55297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4D17F9F-F591-38FB-04F1-CCA4CFB0C8E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8969" y="4396526"/>
            <a:ext cx="838913" cy="57761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B6B8C48-8C84-FD42-D7C7-582581F29D8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8514" y="3849362"/>
            <a:ext cx="618669" cy="55831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5AEEF9A-9A0A-1C87-2A41-D950946F3F7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80744" y="4078326"/>
            <a:ext cx="382597" cy="17004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62DCC5D-E155-B179-3FC4-25426362570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21857" y="4628352"/>
            <a:ext cx="498801" cy="199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F55BA8-C021-2885-278A-1AA773F83A71}"/>
              </a:ext>
            </a:extLst>
          </p:cNvPr>
          <p:cNvSpPr txBox="1"/>
          <p:nvPr/>
        </p:nvSpPr>
        <p:spPr>
          <a:xfrm>
            <a:off x="3057382" y="5146103"/>
            <a:ext cx="75518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altLang="ko-KR">
                <a:latin typeface="배달의민족 도현" panose="020B0600000101010101" pitchFamily="50" charset="-127"/>
                <a:ea typeface="배달의민족 도현"/>
              </a:rPr>
              <a:t>무기</a:t>
            </a:r>
          </a:p>
          <a:p>
            <a:pPr algn="ctr">
              <a:defRPr/>
            </a:pPr>
            <a:r>
              <a:rPr lang="en-US" altLang="ko-KR">
                <a:latin typeface="배달의민족 도현" panose="020B0600000101010101" pitchFamily="50" charset="-127"/>
                <a:ea typeface="배달의민족 도현"/>
              </a:rPr>
              <a:t>4x5</a:t>
            </a:r>
            <a:endParaRPr lang="en-US" altLang="ko-KR" sz="1800" b="0" i="0" u="none" strike="noStrike" kern="1200" cap="none" spc="0" normalizeH="0" baseline="0" noProof="0" err="1">
              <a:ln>
                <a:noFill/>
              </a:ln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D8A28D5-8307-C002-1631-A531B8E5172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06399" y="2603418"/>
            <a:ext cx="1113483" cy="69592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63E2642-031A-9C11-2477-D9E61B76A51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62414" y="3595361"/>
            <a:ext cx="1113483" cy="89078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58AB85DC-D4BA-EA69-C241-91124A1949C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551481" y="3951970"/>
            <a:ext cx="1113483" cy="89078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CE5AFF7-2074-339C-CC93-1883DA010D99}"/>
              </a:ext>
            </a:extLst>
          </p:cNvPr>
          <p:cNvSpPr txBox="1"/>
          <p:nvPr/>
        </p:nvSpPr>
        <p:spPr>
          <a:xfrm>
            <a:off x="6569196" y="5135233"/>
            <a:ext cx="98788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ko-KR" altLang="en-US">
                <a:latin typeface="배달의민족 도현" panose="020B0600000101010101" pitchFamily="50" charset="-127"/>
                <a:ea typeface="배달의민족 도현"/>
              </a:rPr>
              <a:t>아이템</a:t>
            </a:r>
            <a:endParaRPr lang="en-US" altLang="ko-KR" sz="1800" b="0" i="0" u="none" strike="noStrike" kern="1200" cap="none" spc="0" normalizeH="0" baseline="0" noProof="0" err="1">
              <a:ln>
                <a:noFill/>
              </a:ln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30BDD50-D2D2-5CAF-7408-82687F929E4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96055" y="3826854"/>
            <a:ext cx="1326764" cy="43488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45BD5D6-00CB-DA19-45C6-9F777958180F}"/>
              </a:ext>
            </a:extLst>
          </p:cNvPr>
          <p:cNvSpPr txBox="1"/>
          <p:nvPr/>
        </p:nvSpPr>
        <p:spPr>
          <a:xfrm>
            <a:off x="9339668" y="5099935"/>
            <a:ext cx="98788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기타</a:t>
            </a:r>
            <a:endParaRPr lang="en-US" altLang="ko-KR" sz="1800" b="0" i="0" u="none" strike="noStrike" kern="1200" cap="none" spc="0" normalizeH="0" baseline="0" noProof="0" err="1">
              <a:ln>
                <a:noFill/>
              </a:ln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50B5962-D013-ACB5-D4FE-3DC089370619}"/>
              </a:ext>
            </a:extLst>
          </p:cNvPr>
          <p:cNvSpPr/>
          <p:nvPr/>
        </p:nvSpPr>
        <p:spPr>
          <a:xfrm>
            <a:off x="10096706" y="3716609"/>
            <a:ext cx="1474589" cy="6584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바다 맵 이벤트</a:t>
            </a:r>
            <a:endParaRPr lang="en-US" altLang="ko-KR" sz="14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1C6A76-585C-9374-53D2-75E0E07E784E}"/>
              </a:ext>
            </a:extLst>
          </p:cNvPr>
          <p:cNvSpPr txBox="1"/>
          <p:nvPr/>
        </p:nvSpPr>
        <p:spPr>
          <a:xfrm>
            <a:off x="2397225" y="6019559"/>
            <a:ext cx="198581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BlendTree </a:t>
            </a:r>
            <a:r>
              <a:rPr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</a:t>
            </a:r>
            <a:endParaRPr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22E1800-2AC8-A626-084E-A392DDCE01EE}"/>
              </a:ext>
            </a:extLst>
          </p:cNvPr>
          <p:cNvSpPr/>
          <p:nvPr/>
        </p:nvSpPr>
        <p:spPr>
          <a:xfrm>
            <a:off x="592206" y="2056358"/>
            <a:ext cx="5503794" cy="45302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43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모서리가 둥근 직사각형 7">
            <a:extLst>
              <a:ext uri="{FF2B5EF4-FFF2-40B4-BE49-F238E27FC236}">
                <a16:creationId xmlns:a16="http://schemas.microsoft.com/office/drawing/2014/main" id="{6B848694-9E78-0489-AA7A-62A3FE881C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5C14B2D-B2CD-2542-A904-566F133D60B7}"/>
              </a:ext>
            </a:extLst>
          </p:cNvPr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배달의민족 도현"/>
                <a:cs typeface="+mn-cs"/>
              </a:rPr>
              <a:t>바다 맵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배달의민족 도현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배달의민족 도현"/>
                <a:cs typeface="+mn-cs"/>
              </a:rPr>
              <a:t>애니메이</a:t>
            </a:r>
            <a:r>
              <a:rPr lang="ko-KR" altLang="en-US" sz="2000">
                <a:solidFill>
                  <a:srgbClr val="595959"/>
                </a:solidFill>
                <a:latin typeface="맑은 고딕" panose="020F0502020204030204"/>
                <a:ea typeface="배달의민족 도현"/>
              </a:rPr>
              <a:t>션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배달의민족 도현"/>
              <a:cs typeface="+mn-cs"/>
            </a:endParaRPr>
          </a:p>
        </p:txBody>
      </p:sp>
      <p:sp>
        <p:nvSpPr>
          <p:cNvPr id="107" name="모서리가 둥근 직사각형 10">
            <a:extLst>
              <a:ext uri="{FF2B5EF4-FFF2-40B4-BE49-F238E27FC236}">
                <a16:creationId xmlns:a16="http://schemas.microsoft.com/office/drawing/2014/main" id="{6F0CC6A6-2F1C-AC2B-D72F-F4272F289618}"/>
              </a:ext>
            </a:extLst>
          </p:cNvPr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D23CAE2-9373-F4A7-3A2F-FE649460AD52}"/>
              </a:ext>
            </a:extLst>
          </p:cNvPr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109" name="양쪽 모서리가 둥근 사각형 8">
              <a:extLst>
                <a:ext uri="{FF2B5EF4-FFF2-40B4-BE49-F238E27FC236}">
                  <a16:creationId xmlns:a16="http://schemas.microsoft.com/office/drawing/2014/main" id="{60323354-8912-5F74-EA99-405FA2E5E279}"/>
                </a:ext>
              </a:extLst>
            </p:cNvPr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배달의민족 도현" panose="020B0600000101010101" pitchFamily="50" charset="-127"/>
                  <a:ea typeface="배달의민족 도현"/>
                  <a:cs typeface="+mn-cs"/>
                </a:rPr>
                <a:t>Animation</a:t>
              </a:r>
              <a:endPara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endParaRPr>
            </a:p>
          </p:txBody>
        </p:sp>
        <p:sp>
          <p:nvSpPr>
            <p:cNvPr id="110" name="도넛 11">
              <a:extLst>
                <a:ext uri="{FF2B5EF4-FFF2-40B4-BE49-F238E27FC236}">
                  <a16:creationId xmlns:a16="http://schemas.microsoft.com/office/drawing/2014/main" id="{5127C88B-433E-D5AA-177C-D0786620160E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막힌 원호 110">
              <a:extLst>
                <a:ext uri="{FF2B5EF4-FFF2-40B4-BE49-F238E27FC236}">
                  <a16:creationId xmlns:a16="http://schemas.microsoft.com/office/drawing/2014/main" id="{E5FA4056-D3F0-AF51-D17D-0E40773BC19E}"/>
                </a:ext>
              </a:extLst>
            </p:cNvPr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79FA38E-BFD2-DC53-D372-AE8C39F10398}"/>
                </a:ext>
              </a:extLst>
            </p:cNvPr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자유형 20">
              <a:extLst>
                <a:ext uri="{FF2B5EF4-FFF2-40B4-BE49-F238E27FC236}">
                  <a16:creationId xmlns:a16="http://schemas.microsoft.com/office/drawing/2014/main" id="{D79F035D-BC09-F81A-E2DA-58CAB44BA38D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도넛 21">
              <a:extLst>
                <a:ext uri="{FF2B5EF4-FFF2-40B4-BE49-F238E27FC236}">
                  <a16:creationId xmlns:a16="http://schemas.microsoft.com/office/drawing/2014/main" id="{A8BCD6C7-ECCE-AC7B-C5C9-DFEAAFD66148}"/>
                </a:ext>
              </a:extLst>
            </p:cNvPr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0FB33B1-F403-055C-A08A-6CEDD5069AC4}"/>
              </a:ext>
            </a:extLst>
          </p:cNvPr>
          <p:cNvSpPr txBox="1"/>
          <p:nvPr/>
        </p:nvSpPr>
        <p:spPr>
          <a:xfrm>
            <a:off x="4130604" y="6155421"/>
            <a:ext cx="4578546" cy="4542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2.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물결 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: Shader Graph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84AA13-00B0-8987-2B50-D198D01D8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92" y="2775004"/>
            <a:ext cx="7318625" cy="3193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ABFE49-4BF8-DC67-BFBD-34E4D4A0BD76}"/>
              </a:ext>
            </a:extLst>
          </p:cNvPr>
          <p:cNvSpPr txBox="1"/>
          <p:nvPr/>
        </p:nvSpPr>
        <p:spPr>
          <a:xfrm>
            <a:off x="7824043" y="2173596"/>
            <a:ext cx="2903750" cy="4542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1.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거대 참치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-2D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스켈레톤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923B489-25A7-3520-5411-FE7E788F1C0B}"/>
              </a:ext>
            </a:extLst>
          </p:cNvPr>
          <p:cNvCxnSpPr>
            <a:cxnSpLocks/>
          </p:cNvCxnSpPr>
          <p:nvPr/>
        </p:nvCxnSpPr>
        <p:spPr>
          <a:xfrm flipH="1">
            <a:off x="5553777" y="2627888"/>
            <a:ext cx="2993457" cy="888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83DE11-CBBB-8AF0-1493-4B42945FA39D}"/>
              </a:ext>
            </a:extLst>
          </p:cNvPr>
          <p:cNvSpPr txBox="1"/>
          <p:nvPr/>
        </p:nvSpPr>
        <p:spPr>
          <a:xfrm>
            <a:off x="9731550" y="5005292"/>
            <a:ext cx="2239069" cy="17007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기타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비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,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물 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: 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파티클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구름 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: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스크립트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빛과 번개 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: URP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1C908DE-8A88-2485-B010-8DD2BC08EC45}"/>
              </a:ext>
            </a:extLst>
          </p:cNvPr>
          <p:cNvCxnSpPr>
            <a:cxnSpLocks/>
          </p:cNvCxnSpPr>
          <p:nvPr/>
        </p:nvCxnSpPr>
        <p:spPr>
          <a:xfrm flipH="1" flipV="1">
            <a:off x="3850105" y="5394079"/>
            <a:ext cx="1049154" cy="801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383603-FFA5-1FEA-162C-0481AB1FF84F}"/>
              </a:ext>
            </a:extLst>
          </p:cNvPr>
          <p:cNvSpPr txBox="1"/>
          <p:nvPr/>
        </p:nvSpPr>
        <p:spPr>
          <a:xfrm>
            <a:off x="8197245" y="4262765"/>
            <a:ext cx="3773374" cy="4542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3.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참치에 의해서 배가 뜨는 이벤트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FAB218-2053-8929-94A2-794F1924EB11}"/>
              </a:ext>
            </a:extLst>
          </p:cNvPr>
          <p:cNvCxnSpPr>
            <a:cxnSpLocks/>
          </p:cNvCxnSpPr>
          <p:nvPr/>
        </p:nvCxnSpPr>
        <p:spPr>
          <a:xfrm flipH="1">
            <a:off x="6246796" y="4631038"/>
            <a:ext cx="1950449" cy="5197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613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모서리가 둥근 직사각형 7">
            <a:extLst>
              <a:ext uri="{FF2B5EF4-FFF2-40B4-BE49-F238E27FC236}">
                <a16:creationId xmlns:a16="http://schemas.microsoft.com/office/drawing/2014/main" id="{6B848694-9E78-0489-AA7A-62A3FE881C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5C14B2D-B2CD-2542-A904-566F133D60B7}"/>
              </a:ext>
            </a:extLst>
          </p:cNvPr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ko-KR" altLang="en-US" sz="2000">
                <a:solidFill>
                  <a:srgbClr val="595959"/>
                </a:solidFill>
                <a:ea typeface="배달의민족 도현"/>
              </a:rPr>
              <a:t>바다 맵</a:t>
            </a:r>
            <a:r>
              <a:rPr lang="en-US" altLang="ko-KR" sz="2000">
                <a:solidFill>
                  <a:srgbClr val="595959"/>
                </a:solidFill>
                <a:ea typeface="배달의민족 도현"/>
              </a:rPr>
              <a:t>-</a:t>
            </a: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물결</a:t>
            </a:r>
            <a:r>
              <a:rPr lang="en-US" altLang="ko-KR" sz="2000">
                <a:solidFill>
                  <a:srgbClr val="595959"/>
                </a:solidFill>
                <a:ea typeface="배달의민족 도현"/>
              </a:rPr>
              <a:t>(</a:t>
            </a:r>
            <a:r>
              <a:rPr lang="en-US" altLang="ko-KR" sz="2000" err="1">
                <a:solidFill>
                  <a:srgbClr val="595959"/>
                </a:solidFill>
                <a:ea typeface="배달의민족 도현"/>
              </a:rPr>
              <a:t>ShaderGraph</a:t>
            </a:r>
            <a:r>
              <a:rPr lang="en-US" altLang="ko-KR" sz="2000">
                <a:solidFill>
                  <a:srgbClr val="595959"/>
                </a:solidFill>
                <a:ea typeface="배달의민족 도현"/>
              </a:rPr>
              <a:t>)</a:t>
            </a:r>
            <a:endParaRPr lang="ko-KR" altLang="en-US" sz="2000">
              <a:solidFill>
                <a:srgbClr val="595959"/>
              </a:solidFill>
              <a:ea typeface="배달의민족 도현"/>
            </a:endParaRPr>
          </a:p>
        </p:txBody>
      </p:sp>
      <p:sp>
        <p:nvSpPr>
          <p:cNvPr id="107" name="모서리가 둥근 직사각형 10">
            <a:extLst>
              <a:ext uri="{FF2B5EF4-FFF2-40B4-BE49-F238E27FC236}">
                <a16:creationId xmlns:a16="http://schemas.microsoft.com/office/drawing/2014/main" id="{6F0CC6A6-2F1C-AC2B-D72F-F4272F289618}"/>
              </a:ext>
            </a:extLst>
          </p:cNvPr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D23CAE2-9373-F4A7-3A2F-FE649460AD52}"/>
              </a:ext>
            </a:extLst>
          </p:cNvPr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109" name="양쪽 모서리가 둥근 사각형 8">
              <a:extLst>
                <a:ext uri="{FF2B5EF4-FFF2-40B4-BE49-F238E27FC236}">
                  <a16:creationId xmlns:a16="http://schemas.microsoft.com/office/drawing/2014/main" id="{60323354-8912-5F74-EA99-405FA2E5E279}"/>
                </a:ext>
              </a:extLst>
            </p:cNvPr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>
                  <a:latin typeface="배달의민족 도현" panose="020B0600000101010101" pitchFamily="50" charset="-127"/>
                  <a:ea typeface="배달의민족 도현"/>
                </a:rPr>
                <a:t>Animation</a:t>
              </a:r>
              <a:endParaRPr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도넛 11">
              <a:extLst>
                <a:ext uri="{FF2B5EF4-FFF2-40B4-BE49-F238E27FC236}">
                  <a16:creationId xmlns:a16="http://schemas.microsoft.com/office/drawing/2014/main" id="{5127C88B-433E-D5AA-177C-D0786620160E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막힌 원호 110">
              <a:extLst>
                <a:ext uri="{FF2B5EF4-FFF2-40B4-BE49-F238E27FC236}">
                  <a16:creationId xmlns:a16="http://schemas.microsoft.com/office/drawing/2014/main" id="{E5FA4056-D3F0-AF51-D17D-0E40773BC19E}"/>
                </a:ext>
              </a:extLst>
            </p:cNvPr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79FA38E-BFD2-DC53-D372-AE8C39F10398}"/>
                </a:ext>
              </a:extLst>
            </p:cNvPr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자유형 20">
              <a:extLst>
                <a:ext uri="{FF2B5EF4-FFF2-40B4-BE49-F238E27FC236}">
                  <a16:creationId xmlns:a16="http://schemas.microsoft.com/office/drawing/2014/main" id="{D79F035D-BC09-F81A-E2DA-58CAB44BA38D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도넛 21">
              <a:extLst>
                <a:ext uri="{FF2B5EF4-FFF2-40B4-BE49-F238E27FC236}">
                  <a16:creationId xmlns:a16="http://schemas.microsoft.com/office/drawing/2014/main" id="{A8BCD6C7-ECCE-AC7B-C5C9-DFEAAFD66148}"/>
                </a:ext>
              </a:extLst>
            </p:cNvPr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C09A5DA-B696-7C4C-854E-F9B9216B2426}"/>
              </a:ext>
            </a:extLst>
          </p:cNvPr>
          <p:cNvSpPr txBox="1"/>
          <p:nvPr/>
        </p:nvSpPr>
        <p:spPr>
          <a:xfrm>
            <a:off x="1109284" y="2522706"/>
            <a:ext cx="4240263" cy="47320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물결을 표현하기 위해서 사인그래프 사용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B5CA1B-01AE-AAE4-A05F-6B9F75D9536A}"/>
                  </a:ext>
                </a:extLst>
              </p:cNvPr>
              <p:cNvSpPr txBox="1"/>
              <p:nvPr/>
            </p:nvSpPr>
            <p:spPr>
              <a:xfrm>
                <a:off x="2348149" y="5249496"/>
                <a:ext cx="176253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asin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B5CA1B-01AE-AAE4-A05F-6B9F75D95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49" y="5249496"/>
                <a:ext cx="1762534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9B1A2283-05A1-F8B1-B2F1-B560DD0E6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3135843"/>
            <a:ext cx="5643124" cy="19138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E51645-E16C-6331-4CC3-6B475E0C430C}"/>
              </a:ext>
            </a:extLst>
          </p:cNvPr>
          <p:cNvSpPr txBox="1"/>
          <p:nvPr/>
        </p:nvSpPr>
        <p:spPr>
          <a:xfrm>
            <a:off x="7760405" y="5068180"/>
            <a:ext cx="2893741" cy="8887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 :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그래프의 위치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(h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증가속도 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파장의 속도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878EB8-B81F-2526-9A4E-51E63599CFB1}"/>
              </a:ext>
            </a:extLst>
          </p:cNvPr>
          <p:cNvSpPr txBox="1"/>
          <p:nvPr/>
        </p:nvSpPr>
        <p:spPr>
          <a:xfrm>
            <a:off x="8320653" y="4146526"/>
            <a:ext cx="1773241" cy="4542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 :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파장의 간격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3F7E61-5393-8326-F182-4BBD3AACBFA0}"/>
              </a:ext>
            </a:extLst>
          </p:cNvPr>
          <p:cNvSpPr txBox="1"/>
          <p:nvPr/>
        </p:nvSpPr>
        <p:spPr>
          <a:xfrm>
            <a:off x="8329470" y="3135843"/>
            <a:ext cx="1755609" cy="4542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 :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파장의 높이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835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모서리가 둥근 직사각형 7">
            <a:extLst>
              <a:ext uri="{FF2B5EF4-FFF2-40B4-BE49-F238E27FC236}">
                <a16:creationId xmlns:a16="http://schemas.microsoft.com/office/drawing/2014/main" id="{6B848694-9E78-0489-AA7A-62A3FE881C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8210541B-CA4D-9307-365F-2647DF1A7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23" y="2025319"/>
            <a:ext cx="7562850" cy="4438650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5C14B2D-B2CD-2542-A904-566F133D60B7}"/>
              </a:ext>
            </a:extLst>
          </p:cNvPr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ko-KR" altLang="en-US" sz="2000">
                <a:solidFill>
                  <a:srgbClr val="595959"/>
                </a:solidFill>
                <a:ea typeface="배달의민족 도현"/>
              </a:rPr>
              <a:t>바다 맵</a:t>
            </a:r>
            <a:r>
              <a:rPr lang="en-US" altLang="ko-KR" sz="2000">
                <a:solidFill>
                  <a:srgbClr val="595959"/>
                </a:solidFill>
                <a:ea typeface="배달의민족 도현"/>
              </a:rPr>
              <a:t>-</a:t>
            </a: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물결</a:t>
            </a:r>
            <a:r>
              <a:rPr lang="en-US" altLang="ko-KR" sz="2000">
                <a:solidFill>
                  <a:srgbClr val="595959"/>
                </a:solidFill>
                <a:ea typeface="배달의민족 도현"/>
              </a:rPr>
              <a:t>(</a:t>
            </a:r>
            <a:r>
              <a:rPr lang="en-US" altLang="ko-KR" sz="2000" err="1">
                <a:solidFill>
                  <a:srgbClr val="595959"/>
                </a:solidFill>
                <a:ea typeface="배달의민족 도현"/>
              </a:rPr>
              <a:t>ShaderGraph</a:t>
            </a:r>
            <a:r>
              <a:rPr lang="en-US" altLang="ko-KR" sz="2000">
                <a:solidFill>
                  <a:srgbClr val="595959"/>
                </a:solidFill>
                <a:ea typeface="배달의민족 도현"/>
              </a:rPr>
              <a:t>)</a:t>
            </a:r>
            <a:endParaRPr lang="ko-KR" altLang="en-US" sz="2000">
              <a:solidFill>
                <a:srgbClr val="595959"/>
              </a:solidFill>
              <a:ea typeface="배달의민족 도현"/>
            </a:endParaRPr>
          </a:p>
        </p:txBody>
      </p:sp>
      <p:sp>
        <p:nvSpPr>
          <p:cNvPr id="107" name="모서리가 둥근 직사각형 10">
            <a:extLst>
              <a:ext uri="{FF2B5EF4-FFF2-40B4-BE49-F238E27FC236}">
                <a16:creationId xmlns:a16="http://schemas.microsoft.com/office/drawing/2014/main" id="{6F0CC6A6-2F1C-AC2B-D72F-F4272F289618}"/>
              </a:ext>
            </a:extLst>
          </p:cNvPr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D23CAE2-9373-F4A7-3A2F-FE649460AD52}"/>
              </a:ext>
            </a:extLst>
          </p:cNvPr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109" name="양쪽 모서리가 둥근 사각형 8">
              <a:extLst>
                <a:ext uri="{FF2B5EF4-FFF2-40B4-BE49-F238E27FC236}">
                  <a16:creationId xmlns:a16="http://schemas.microsoft.com/office/drawing/2014/main" id="{60323354-8912-5F74-EA99-405FA2E5E279}"/>
                </a:ext>
              </a:extLst>
            </p:cNvPr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>
                  <a:latin typeface="배달의민족 도현" panose="020B0600000101010101" pitchFamily="50" charset="-127"/>
                  <a:ea typeface="배달의민족 도현"/>
                </a:rPr>
                <a:t>Animation</a:t>
              </a:r>
              <a:endParaRPr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도넛 11">
              <a:extLst>
                <a:ext uri="{FF2B5EF4-FFF2-40B4-BE49-F238E27FC236}">
                  <a16:creationId xmlns:a16="http://schemas.microsoft.com/office/drawing/2014/main" id="{5127C88B-433E-D5AA-177C-D0786620160E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막힌 원호 110">
              <a:extLst>
                <a:ext uri="{FF2B5EF4-FFF2-40B4-BE49-F238E27FC236}">
                  <a16:creationId xmlns:a16="http://schemas.microsoft.com/office/drawing/2014/main" id="{E5FA4056-D3F0-AF51-D17D-0E40773BC19E}"/>
                </a:ext>
              </a:extLst>
            </p:cNvPr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79FA38E-BFD2-DC53-D372-AE8C39F10398}"/>
                </a:ext>
              </a:extLst>
            </p:cNvPr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자유형 20">
              <a:extLst>
                <a:ext uri="{FF2B5EF4-FFF2-40B4-BE49-F238E27FC236}">
                  <a16:creationId xmlns:a16="http://schemas.microsoft.com/office/drawing/2014/main" id="{D79F035D-BC09-F81A-E2DA-58CAB44BA38D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도넛 21">
              <a:extLst>
                <a:ext uri="{FF2B5EF4-FFF2-40B4-BE49-F238E27FC236}">
                  <a16:creationId xmlns:a16="http://schemas.microsoft.com/office/drawing/2014/main" id="{A8BCD6C7-ECCE-AC7B-C5C9-DFEAAFD66148}"/>
                </a:ext>
              </a:extLst>
            </p:cNvPr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8BEBEC-676A-85C8-FE69-E2C21931A958}"/>
              </a:ext>
            </a:extLst>
          </p:cNvPr>
          <p:cNvSpPr/>
          <p:nvPr/>
        </p:nvSpPr>
        <p:spPr>
          <a:xfrm>
            <a:off x="806615" y="3711422"/>
            <a:ext cx="1440882" cy="914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EBA177A-CF37-5622-2C53-6E25B506EF1F}"/>
              </a:ext>
            </a:extLst>
          </p:cNvPr>
          <p:cNvSpPr/>
          <p:nvPr/>
        </p:nvSpPr>
        <p:spPr>
          <a:xfrm>
            <a:off x="1257622" y="3404990"/>
            <a:ext cx="537487" cy="38666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x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9BEF6B-708D-4C2D-AD08-4F3F657F1C5E}"/>
                  </a:ext>
                </a:extLst>
              </p:cNvPr>
              <p:cNvSpPr txBox="1"/>
              <p:nvPr/>
            </p:nvSpPr>
            <p:spPr>
              <a:xfrm>
                <a:off x="1062349" y="2413355"/>
                <a:ext cx="176253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asin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9BEF6B-708D-4C2D-AD08-4F3F657F1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49" y="2413355"/>
                <a:ext cx="1762534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CE6A5D5D-3ECD-8846-8C12-9DE79467CFAE}"/>
              </a:ext>
            </a:extLst>
          </p:cNvPr>
          <p:cNvSpPr/>
          <p:nvPr/>
        </p:nvSpPr>
        <p:spPr>
          <a:xfrm>
            <a:off x="743625" y="4914553"/>
            <a:ext cx="1440882" cy="1482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B93AD15-A593-7982-C624-3CCBBF2B6CFD}"/>
              </a:ext>
            </a:extLst>
          </p:cNvPr>
          <p:cNvSpPr/>
          <p:nvPr/>
        </p:nvSpPr>
        <p:spPr>
          <a:xfrm>
            <a:off x="1257621" y="4694829"/>
            <a:ext cx="537487" cy="38666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h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6C8381D-9790-D656-482F-41D89B76D756}"/>
              </a:ext>
            </a:extLst>
          </p:cNvPr>
          <p:cNvSpPr/>
          <p:nvPr/>
        </p:nvSpPr>
        <p:spPr>
          <a:xfrm>
            <a:off x="2357331" y="4721218"/>
            <a:ext cx="606391" cy="38666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x-h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9E1CD6F-CB5B-9878-A9AD-8CD6E37764AC}"/>
              </a:ext>
            </a:extLst>
          </p:cNvPr>
          <p:cNvSpPr/>
          <p:nvPr/>
        </p:nvSpPr>
        <p:spPr>
          <a:xfrm>
            <a:off x="3423818" y="4848030"/>
            <a:ext cx="702597" cy="38666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(x-h)/b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81B9ACD-B98A-353C-D877-C2728E150167}"/>
              </a:ext>
            </a:extLst>
          </p:cNvPr>
          <p:cNvSpPr/>
          <p:nvPr/>
        </p:nvSpPr>
        <p:spPr>
          <a:xfrm>
            <a:off x="4207286" y="6185191"/>
            <a:ext cx="1036791" cy="38666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sin((x-h)/b)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8D06E52-DF00-8B36-8073-095C784845A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660527" y="5107887"/>
            <a:ext cx="0" cy="348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967E528-D80A-10C8-E88D-4DC38F12272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775117" y="5234699"/>
            <a:ext cx="29000" cy="222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375180-949A-9852-DBDB-EC12623A098A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4515705" y="5829365"/>
            <a:ext cx="209977" cy="355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FEA6493-D537-F262-4D3E-082EBE406283}"/>
              </a:ext>
            </a:extLst>
          </p:cNvPr>
          <p:cNvSpPr/>
          <p:nvPr/>
        </p:nvSpPr>
        <p:spPr>
          <a:xfrm>
            <a:off x="2686647" y="6239441"/>
            <a:ext cx="537487" cy="38666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483DF01-4A8C-B5CF-BF72-73FADC4091D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955391" y="6098550"/>
            <a:ext cx="126253" cy="140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C9BBDB3-CD82-DE69-3515-7F6ABF939A29}"/>
              </a:ext>
            </a:extLst>
          </p:cNvPr>
          <p:cNvSpPr/>
          <p:nvPr/>
        </p:nvSpPr>
        <p:spPr>
          <a:xfrm>
            <a:off x="6009099" y="5905215"/>
            <a:ext cx="1185783" cy="38666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asin((x-h)/b)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253BF01-919D-9FAD-2E67-047DEFE6248E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5698979" y="5811536"/>
            <a:ext cx="310120" cy="2870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5936939-D437-EFD3-415F-563493D4EA08}"/>
              </a:ext>
            </a:extLst>
          </p:cNvPr>
          <p:cNvSpPr/>
          <p:nvPr/>
        </p:nvSpPr>
        <p:spPr>
          <a:xfrm>
            <a:off x="4421550" y="4461361"/>
            <a:ext cx="537487" cy="38666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C2E19C1-71D7-EF77-3567-9CB5D3101620}"/>
              </a:ext>
            </a:extLst>
          </p:cNvPr>
          <p:cNvCxnSpPr>
            <a:cxnSpLocks/>
          </p:cNvCxnSpPr>
          <p:nvPr/>
        </p:nvCxnSpPr>
        <p:spPr>
          <a:xfrm>
            <a:off x="4690293" y="4856729"/>
            <a:ext cx="268744" cy="302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DB0416-9946-9FEA-7981-FB03F61A9BCD}"/>
              </a:ext>
            </a:extLst>
          </p:cNvPr>
          <p:cNvSpPr/>
          <p:nvPr/>
        </p:nvSpPr>
        <p:spPr>
          <a:xfrm>
            <a:off x="3402269" y="2888519"/>
            <a:ext cx="2319947" cy="822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8DCE197-3F81-5BC9-ADFA-C003CAC0C1C5}"/>
              </a:ext>
            </a:extLst>
          </p:cNvPr>
          <p:cNvSpPr/>
          <p:nvPr/>
        </p:nvSpPr>
        <p:spPr>
          <a:xfrm>
            <a:off x="3969350" y="2528295"/>
            <a:ext cx="1185783" cy="38666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현재좌표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4148A66E-AF01-481C-C7D6-A3506C936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3491" y="4625821"/>
            <a:ext cx="3388124" cy="1408546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E5151D0-FEAD-1D1C-CDD8-685FB120DE76}"/>
              </a:ext>
            </a:extLst>
          </p:cNvPr>
          <p:cNvCxnSpPr>
            <a:cxnSpLocks/>
          </p:cNvCxnSpPr>
          <p:nvPr/>
        </p:nvCxnSpPr>
        <p:spPr>
          <a:xfrm>
            <a:off x="8077007" y="2741190"/>
            <a:ext cx="626352" cy="18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64E00BE-1595-9388-328B-49C34D8CDD65}"/>
              </a:ext>
            </a:extLst>
          </p:cNvPr>
          <p:cNvSpPr txBox="1"/>
          <p:nvPr/>
        </p:nvSpPr>
        <p:spPr>
          <a:xfrm>
            <a:off x="8895092" y="2494483"/>
            <a:ext cx="1575752" cy="4542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Material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C4413C0-ED5B-F1C8-4984-4601B3C462D1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682968" y="2948775"/>
            <a:ext cx="0" cy="246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E5DEAEF-1BDB-E94A-5CD3-B6D79F593067}"/>
              </a:ext>
            </a:extLst>
          </p:cNvPr>
          <p:cNvSpPr txBox="1"/>
          <p:nvPr/>
        </p:nvSpPr>
        <p:spPr>
          <a:xfrm>
            <a:off x="8700972" y="3208389"/>
            <a:ext cx="1963999" cy="86979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a, b, h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 설정 후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색과 투명도 설정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E824CB5-3F2D-A1CD-A057-BD448F0BE1A8}"/>
              </a:ext>
            </a:extLst>
          </p:cNvPr>
          <p:cNvCxnSpPr>
            <a:cxnSpLocks/>
          </p:cNvCxnSpPr>
          <p:nvPr/>
        </p:nvCxnSpPr>
        <p:spPr>
          <a:xfrm>
            <a:off x="9682968" y="4244644"/>
            <a:ext cx="0" cy="1284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36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모서리가 둥근 직사각형 7">
            <a:extLst>
              <a:ext uri="{FF2B5EF4-FFF2-40B4-BE49-F238E27FC236}">
                <a16:creationId xmlns:a16="http://schemas.microsoft.com/office/drawing/2014/main" id="{6B848694-9E78-0489-AA7A-62A3FE881C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5C14B2D-B2CD-2542-A904-566F133D60B7}"/>
              </a:ext>
            </a:extLst>
          </p:cNvPr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ko-KR" altLang="en-US" sz="2000">
                <a:solidFill>
                  <a:srgbClr val="595959"/>
                </a:solidFill>
                <a:ea typeface="배달의민족 도현"/>
              </a:rPr>
              <a:t>바다 맵</a:t>
            </a:r>
            <a:r>
              <a:rPr lang="en-US" altLang="ko-KR" sz="2000">
                <a:solidFill>
                  <a:srgbClr val="595959"/>
                </a:solidFill>
                <a:ea typeface="배달의민족 도현"/>
              </a:rPr>
              <a:t>-</a:t>
            </a:r>
            <a:r>
              <a:rPr lang="ko-KR" altLang="en-US" sz="2000">
                <a:solidFill>
                  <a:srgbClr val="595959"/>
                </a:solidFill>
                <a:ea typeface="배달의민족 도현"/>
              </a:rPr>
              <a:t>참치</a:t>
            </a:r>
            <a:r>
              <a:rPr lang="en-US" altLang="ko-KR" sz="2000">
                <a:solidFill>
                  <a:srgbClr val="595959"/>
                </a:solidFill>
                <a:ea typeface="배달의민족 도현"/>
              </a:rPr>
              <a:t>(2D </a:t>
            </a:r>
            <a:r>
              <a:rPr lang="ko-KR" altLang="en-US" sz="2000">
                <a:solidFill>
                  <a:srgbClr val="595959"/>
                </a:solidFill>
                <a:ea typeface="배달의민족 도현"/>
              </a:rPr>
              <a:t>스켈레톤</a:t>
            </a:r>
            <a:r>
              <a:rPr lang="en-US" altLang="ko-KR" sz="2000">
                <a:solidFill>
                  <a:srgbClr val="595959"/>
                </a:solidFill>
                <a:ea typeface="배달의민족 도현"/>
              </a:rPr>
              <a:t>)</a:t>
            </a:r>
            <a:endParaRPr lang="ko-KR" altLang="en-US" sz="2000">
              <a:solidFill>
                <a:srgbClr val="595959"/>
              </a:solidFill>
              <a:ea typeface="배달의민족 도현"/>
            </a:endParaRPr>
          </a:p>
        </p:txBody>
      </p:sp>
      <p:sp>
        <p:nvSpPr>
          <p:cNvPr id="107" name="모서리가 둥근 직사각형 10">
            <a:extLst>
              <a:ext uri="{FF2B5EF4-FFF2-40B4-BE49-F238E27FC236}">
                <a16:creationId xmlns:a16="http://schemas.microsoft.com/office/drawing/2014/main" id="{6F0CC6A6-2F1C-AC2B-D72F-F4272F289618}"/>
              </a:ext>
            </a:extLst>
          </p:cNvPr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D23CAE2-9373-F4A7-3A2F-FE649460AD52}"/>
              </a:ext>
            </a:extLst>
          </p:cNvPr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109" name="양쪽 모서리가 둥근 사각형 8">
              <a:extLst>
                <a:ext uri="{FF2B5EF4-FFF2-40B4-BE49-F238E27FC236}">
                  <a16:creationId xmlns:a16="http://schemas.microsoft.com/office/drawing/2014/main" id="{60323354-8912-5F74-EA99-405FA2E5E279}"/>
                </a:ext>
              </a:extLst>
            </p:cNvPr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>
                  <a:latin typeface="배달의민족 도현" panose="020B0600000101010101" pitchFamily="50" charset="-127"/>
                  <a:ea typeface="배달의민족 도현"/>
                </a:rPr>
                <a:t>Animation</a:t>
              </a:r>
              <a:endParaRPr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도넛 11">
              <a:extLst>
                <a:ext uri="{FF2B5EF4-FFF2-40B4-BE49-F238E27FC236}">
                  <a16:creationId xmlns:a16="http://schemas.microsoft.com/office/drawing/2014/main" id="{5127C88B-433E-D5AA-177C-D0786620160E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막힌 원호 110">
              <a:extLst>
                <a:ext uri="{FF2B5EF4-FFF2-40B4-BE49-F238E27FC236}">
                  <a16:creationId xmlns:a16="http://schemas.microsoft.com/office/drawing/2014/main" id="{E5FA4056-D3F0-AF51-D17D-0E40773BC19E}"/>
                </a:ext>
              </a:extLst>
            </p:cNvPr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79FA38E-BFD2-DC53-D372-AE8C39F10398}"/>
                </a:ext>
              </a:extLst>
            </p:cNvPr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자유형 20">
              <a:extLst>
                <a:ext uri="{FF2B5EF4-FFF2-40B4-BE49-F238E27FC236}">
                  <a16:creationId xmlns:a16="http://schemas.microsoft.com/office/drawing/2014/main" id="{D79F035D-BC09-F81A-E2DA-58CAB44BA38D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도넛 21">
              <a:extLst>
                <a:ext uri="{FF2B5EF4-FFF2-40B4-BE49-F238E27FC236}">
                  <a16:creationId xmlns:a16="http://schemas.microsoft.com/office/drawing/2014/main" id="{A8BCD6C7-ECCE-AC7B-C5C9-DFEAAFD66148}"/>
                </a:ext>
              </a:extLst>
            </p:cNvPr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9F1D1E7-BB03-208F-AD51-5638A60DC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72" y="1926702"/>
            <a:ext cx="12192000" cy="1524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B7344B-DCA7-C9C5-B9EF-2F80555DB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61" y="4014175"/>
            <a:ext cx="8802246" cy="14940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4B274A-A963-DC03-5407-25F88774C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1908" y="3932258"/>
            <a:ext cx="2415442" cy="16148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33CBF9-3785-4CC1-E945-0D084F336F67}"/>
              </a:ext>
            </a:extLst>
          </p:cNvPr>
          <p:cNvSpPr txBox="1"/>
          <p:nvPr/>
        </p:nvSpPr>
        <p:spPr>
          <a:xfrm>
            <a:off x="2803961" y="3237188"/>
            <a:ext cx="5402441" cy="4542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바다 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맵에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사용할 거대 참치를 각 부위로 분해함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92AA8-6729-04D7-7930-D775AF262DBF}"/>
              </a:ext>
            </a:extLst>
          </p:cNvPr>
          <p:cNvSpPr txBox="1"/>
          <p:nvPr/>
        </p:nvSpPr>
        <p:spPr>
          <a:xfrm>
            <a:off x="1452633" y="5475432"/>
            <a:ext cx="7431314" cy="12852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분해한 참치부위에 각각 뼈대를 만들고 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뼈대의 우선순위를 설정함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마지막으로 각 뼈대에 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Weight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설정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461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모서리가 둥근 직사각형 7">
            <a:extLst>
              <a:ext uri="{FF2B5EF4-FFF2-40B4-BE49-F238E27FC236}">
                <a16:creationId xmlns:a16="http://schemas.microsoft.com/office/drawing/2014/main" id="{6B848694-9E78-0489-AA7A-62A3FE881C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5C14B2D-B2CD-2542-A904-566F133D60B7}"/>
              </a:ext>
            </a:extLst>
          </p:cNvPr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ko-KR" altLang="en-US" sz="2000">
                <a:solidFill>
                  <a:srgbClr val="595959"/>
                </a:solidFill>
                <a:ea typeface="배달의민족 도현"/>
              </a:rPr>
              <a:t>바다 맵</a:t>
            </a:r>
            <a:r>
              <a:rPr lang="en-US" altLang="ko-KR" sz="2000">
                <a:solidFill>
                  <a:srgbClr val="595959"/>
                </a:solidFill>
                <a:ea typeface="배달의민족 도현"/>
              </a:rPr>
              <a:t>-</a:t>
            </a:r>
            <a:r>
              <a:rPr lang="ko-KR" altLang="en-US" sz="2000">
                <a:solidFill>
                  <a:srgbClr val="595959"/>
                </a:solidFill>
                <a:ea typeface="배달의민족 도현"/>
              </a:rPr>
              <a:t>참치</a:t>
            </a:r>
            <a:r>
              <a:rPr lang="en-US" altLang="ko-KR" sz="2000">
                <a:solidFill>
                  <a:srgbClr val="595959"/>
                </a:solidFill>
                <a:ea typeface="배달의민족 도현"/>
              </a:rPr>
              <a:t>(2D </a:t>
            </a:r>
            <a:r>
              <a:rPr lang="ko-KR" altLang="en-US" sz="2000">
                <a:solidFill>
                  <a:srgbClr val="595959"/>
                </a:solidFill>
                <a:ea typeface="배달의민족 도현"/>
              </a:rPr>
              <a:t>스켈레톤</a:t>
            </a:r>
            <a:r>
              <a:rPr lang="en-US" altLang="ko-KR" sz="2000">
                <a:solidFill>
                  <a:srgbClr val="595959"/>
                </a:solidFill>
                <a:ea typeface="배달의민족 도현"/>
              </a:rPr>
              <a:t>)</a:t>
            </a:r>
            <a:endParaRPr lang="ko-KR" altLang="en-US" sz="2000">
              <a:solidFill>
                <a:srgbClr val="595959"/>
              </a:solidFill>
              <a:ea typeface="배달의민족 도현"/>
            </a:endParaRPr>
          </a:p>
        </p:txBody>
      </p:sp>
      <p:sp>
        <p:nvSpPr>
          <p:cNvPr id="107" name="모서리가 둥근 직사각형 10">
            <a:extLst>
              <a:ext uri="{FF2B5EF4-FFF2-40B4-BE49-F238E27FC236}">
                <a16:creationId xmlns:a16="http://schemas.microsoft.com/office/drawing/2014/main" id="{6F0CC6A6-2F1C-AC2B-D72F-F4272F289618}"/>
              </a:ext>
            </a:extLst>
          </p:cNvPr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D23CAE2-9373-F4A7-3A2F-FE649460AD52}"/>
              </a:ext>
            </a:extLst>
          </p:cNvPr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109" name="양쪽 모서리가 둥근 사각형 8">
              <a:extLst>
                <a:ext uri="{FF2B5EF4-FFF2-40B4-BE49-F238E27FC236}">
                  <a16:creationId xmlns:a16="http://schemas.microsoft.com/office/drawing/2014/main" id="{60323354-8912-5F74-EA99-405FA2E5E279}"/>
                </a:ext>
              </a:extLst>
            </p:cNvPr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>
                  <a:latin typeface="배달의민족 도현" panose="020B0600000101010101" pitchFamily="50" charset="-127"/>
                  <a:ea typeface="배달의민족 도현"/>
                </a:rPr>
                <a:t>Animation</a:t>
              </a:r>
              <a:endParaRPr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도넛 11">
              <a:extLst>
                <a:ext uri="{FF2B5EF4-FFF2-40B4-BE49-F238E27FC236}">
                  <a16:creationId xmlns:a16="http://schemas.microsoft.com/office/drawing/2014/main" id="{5127C88B-433E-D5AA-177C-D0786620160E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막힌 원호 110">
              <a:extLst>
                <a:ext uri="{FF2B5EF4-FFF2-40B4-BE49-F238E27FC236}">
                  <a16:creationId xmlns:a16="http://schemas.microsoft.com/office/drawing/2014/main" id="{E5FA4056-D3F0-AF51-D17D-0E40773BC19E}"/>
                </a:ext>
              </a:extLst>
            </p:cNvPr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79FA38E-BFD2-DC53-D372-AE8C39F10398}"/>
                </a:ext>
              </a:extLst>
            </p:cNvPr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자유형 20">
              <a:extLst>
                <a:ext uri="{FF2B5EF4-FFF2-40B4-BE49-F238E27FC236}">
                  <a16:creationId xmlns:a16="http://schemas.microsoft.com/office/drawing/2014/main" id="{D79F035D-BC09-F81A-E2DA-58CAB44BA38D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도넛 21">
              <a:extLst>
                <a:ext uri="{FF2B5EF4-FFF2-40B4-BE49-F238E27FC236}">
                  <a16:creationId xmlns:a16="http://schemas.microsoft.com/office/drawing/2014/main" id="{A8BCD6C7-ECCE-AC7B-C5C9-DFEAAFD66148}"/>
                </a:ext>
              </a:extLst>
            </p:cNvPr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BC70D40-1B67-2D19-848C-CCED1BF94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39" y="2796729"/>
            <a:ext cx="5688978" cy="2288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9565A-3333-5B98-8077-EB6A9C1116BC}"/>
              </a:ext>
            </a:extLst>
          </p:cNvPr>
          <p:cNvSpPr txBox="1"/>
          <p:nvPr/>
        </p:nvSpPr>
        <p:spPr>
          <a:xfrm>
            <a:off x="5848396" y="5198715"/>
            <a:ext cx="962749" cy="4542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완성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76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Scene Flow Chart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프로젝트 개요</a:t>
              </a: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AD813E4-B735-BDF3-E32D-44BC6560DD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3" r="7452"/>
          <a:stretch/>
        </p:blipFill>
        <p:spPr>
          <a:xfrm>
            <a:off x="8944516" y="5013064"/>
            <a:ext cx="2538802" cy="14255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F32CA68-5A0D-310C-C4D0-20A4EEF1D5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23" r="8206"/>
          <a:stretch/>
        </p:blipFill>
        <p:spPr>
          <a:xfrm>
            <a:off x="7099979" y="4727754"/>
            <a:ext cx="2550656" cy="143576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88394DD-9311-3338-86AD-F0E0ED8F1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41" y="3429000"/>
            <a:ext cx="2892369" cy="164636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269461A-C324-EE83-CA7C-079D361D0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174" y="3429000"/>
            <a:ext cx="2874783" cy="1584064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5ECEBF-DF42-D51F-6C9E-ED4BCF585C53}"/>
              </a:ext>
            </a:extLst>
          </p:cNvPr>
          <p:cNvSpPr/>
          <p:nvPr/>
        </p:nvSpPr>
        <p:spPr>
          <a:xfrm>
            <a:off x="7024744" y="2421456"/>
            <a:ext cx="4690334" cy="4086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44FE61-3D10-4251-FF63-846597E5917E}"/>
              </a:ext>
            </a:extLst>
          </p:cNvPr>
          <p:cNvSpPr txBox="1"/>
          <p:nvPr/>
        </p:nvSpPr>
        <p:spPr>
          <a:xfrm>
            <a:off x="903640" y="2782669"/>
            <a:ext cx="2194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유저정보 초기화</a:t>
            </a:r>
            <a:r>
              <a:rPr lang="en-US" altLang="ko-KR" b="1"/>
              <a:t> </a:t>
            </a:r>
            <a:r>
              <a:rPr lang="ko-KR" altLang="en-US" b="1"/>
              <a:t>및</a:t>
            </a:r>
            <a:endParaRPr lang="en-US" altLang="ko-KR" b="1"/>
          </a:p>
          <a:p>
            <a:pPr algn="ctr"/>
            <a:r>
              <a:rPr lang="ko-KR" altLang="en-US" b="1"/>
              <a:t>방 입장</a:t>
            </a:r>
            <a:endParaRPr lang="en-US" altLang="ko-KR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BA9BAB-AB89-B4C2-6923-6C88A9E764E8}"/>
              </a:ext>
            </a:extLst>
          </p:cNvPr>
          <p:cNvSpPr txBox="1"/>
          <p:nvPr/>
        </p:nvSpPr>
        <p:spPr>
          <a:xfrm>
            <a:off x="4960765" y="2782669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로비</a:t>
            </a:r>
            <a:endParaRPr lang="en-US" altLang="ko-KR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373E32-8D2F-418F-0EEA-93ACE9227A66}"/>
              </a:ext>
            </a:extLst>
          </p:cNvPr>
          <p:cNvSpPr txBox="1"/>
          <p:nvPr/>
        </p:nvSpPr>
        <p:spPr>
          <a:xfrm>
            <a:off x="8659620" y="196170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플레이 필드</a:t>
            </a:r>
            <a:endParaRPr lang="en-US" altLang="ko-KR" b="1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C62EDD50-EF1B-14AF-A444-9C8E7B2BD533}"/>
              </a:ext>
            </a:extLst>
          </p:cNvPr>
          <p:cNvSpPr/>
          <p:nvPr/>
        </p:nvSpPr>
        <p:spPr>
          <a:xfrm rot="16200000">
            <a:off x="3367144" y="3840480"/>
            <a:ext cx="570156" cy="871369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CE2258B-7685-3F7D-AC77-53F53F81E7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2516" y="3332345"/>
            <a:ext cx="3071149" cy="160593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C9EB918-EF60-95BF-5C4F-4C914B366AC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892" r="15313"/>
          <a:stretch/>
        </p:blipFill>
        <p:spPr>
          <a:xfrm>
            <a:off x="7104509" y="2539302"/>
            <a:ext cx="2571078" cy="1474275"/>
          </a:xfrm>
          <a:prstGeom prst="rect">
            <a:avLst/>
          </a:prstGeom>
        </p:spPr>
      </p:pic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9FB9362D-8111-BACD-D26B-4E18D4E6E132}"/>
              </a:ext>
            </a:extLst>
          </p:cNvPr>
          <p:cNvSpPr/>
          <p:nvPr/>
        </p:nvSpPr>
        <p:spPr>
          <a:xfrm rot="16200000">
            <a:off x="6682293" y="3820757"/>
            <a:ext cx="570156" cy="871369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69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모서리가 둥근 직사각형 7">
            <a:extLst>
              <a:ext uri="{FF2B5EF4-FFF2-40B4-BE49-F238E27FC236}">
                <a16:creationId xmlns:a16="http://schemas.microsoft.com/office/drawing/2014/main" id="{6B848694-9E78-0489-AA7A-62A3FE881C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5C14B2D-B2CD-2542-A904-566F133D60B7}"/>
              </a:ext>
            </a:extLst>
          </p:cNvPr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배달의민족 도현"/>
                <a:cs typeface="+mn-cs"/>
              </a:rPr>
              <a:t>바다 맵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배달의민족 도현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배달의민족 도현"/>
                <a:cs typeface="+mn-cs"/>
              </a:rPr>
              <a:t>이벤트</a:t>
            </a:r>
          </a:p>
        </p:txBody>
      </p:sp>
      <p:sp>
        <p:nvSpPr>
          <p:cNvPr id="107" name="모서리가 둥근 직사각형 10">
            <a:extLst>
              <a:ext uri="{FF2B5EF4-FFF2-40B4-BE49-F238E27FC236}">
                <a16:creationId xmlns:a16="http://schemas.microsoft.com/office/drawing/2014/main" id="{6F0CC6A6-2F1C-AC2B-D72F-F4272F289618}"/>
              </a:ext>
            </a:extLst>
          </p:cNvPr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D23CAE2-9373-F4A7-3A2F-FE649460AD52}"/>
              </a:ext>
            </a:extLst>
          </p:cNvPr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109" name="양쪽 모서리가 둥근 사각형 8">
              <a:extLst>
                <a:ext uri="{FF2B5EF4-FFF2-40B4-BE49-F238E27FC236}">
                  <a16:creationId xmlns:a16="http://schemas.microsoft.com/office/drawing/2014/main" id="{60323354-8912-5F74-EA99-405FA2E5E279}"/>
                </a:ext>
              </a:extLst>
            </p:cNvPr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배달의민족 도현" panose="020B0600000101010101" pitchFamily="50" charset="-127"/>
                  <a:ea typeface="배달의민족 도현"/>
                  <a:cs typeface="+mn-cs"/>
                </a:rPr>
                <a:t>Animation</a:t>
              </a:r>
              <a:endPara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endParaRPr>
            </a:p>
          </p:txBody>
        </p:sp>
        <p:sp>
          <p:nvSpPr>
            <p:cNvPr id="110" name="도넛 11">
              <a:extLst>
                <a:ext uri="{FF2B5EF4-FFF2-40B4-BE49-F238E27FC236}">
                  <a16:creationId xmlns:a16="http://schemas.microsoft.com/office/drawing/2014/main" id="{5127C88B-433E-D5AA-177C-D0786620160E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막힌 원호 110">
              <a:extLst>
                <a:ext uri="{FF2B5EF4-FFF2-40B4-BE49-F238E27FC236}">
                  <a16:creationId xmlns:a16="http://schemas.microsoft.com/office/drawing/2014/main" id="{E5FA4056-D3F0-AF51-D17D-0E40773BC19E}"/>
                </a:ext>
              </a:extLst>
            </p:cNvPr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79FA38E-BFD2-DC53-D372-AE8C39F10398}"/>
                </a:ext>
              </a:extLst>
            </p:cNvPr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자유형 20">
              <a:extLst>
                <a:ext uri="{FF2B5EF4-FFF2-40B4-BE49-F238E27FC236}">
                  <a16:creationId xmlns:a16="http://schemas.microsoft.com/office/drawing/2014/main" id="{D79F035D-BC09-F81A-E2DA-58CAB44BA38D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도넛 21">
              <a:extLst>
                <a:ext uri="{FF2B5EF4-FFF2-40B4-BE49-F238E27FC236}">
                  <a16:creationId xmlns:a16="http://schemas.microsoft.com/office/drawing/2014/main" id="{A8BCD6C7-ECCE-AC7B-C5C9-DFEAAFD66148}"/>
                </a:ext>
              </a:extLst>
            </p:cNvPr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8C0F77A-C56D-6D1E-5F86-EDDBD1C34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03" y="3263188"/>
            <a:ext cx="3032814" cy="17727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E025D8-AFB8-99CC-DD4A-781058E86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792" y="3163325"/>
            <a:ext cx="3214300" cy="21880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7E7509-00F0-B14D-18B4-FE8998C82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625" y="2815505"/>
            <a:ext cx="3382221" cy="21880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69DE68-E9D5-5B08-A054-6F9E894B3881}"/>
              </a:ext>
            </a:extLst>
          </p:cNvPr>
          <p:cNvSpPr txBox="1"/>
          <p:nvPr/>
        </p:nvSpPr>
        <p:spPr>
          <a:xfrm>
            <a:off x="563123" y="5488142"/>
            <a:ext cx="3032814" cy="4542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참치가 바다를 내려침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22BCC9-C566-8A8F-DB9A-B80DCDEC0DDC}"/>
              </a:ext>
            </a:extLst>
          </p:cNvPr>
          <p:cNvSpPr txBox="1"/>
          <p:nvPr/>
        </p:nvSpPr>
        <p:spPr>
          <a:xfrm>
            <a:off x="3986792" y="5426534"/>
            <a:ext cx="3415035" cy="8697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배경이 아래쪽으로 움직이며 플레이어의 중력이 증가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A042B9-836A-66EF-663C-F50966323181}"/>
              </a:ext>
            </a:extLst>
          </p:cNvPr>
          <p:cNvSpPr txBox="1"/>
          <p:nvPr/>
        </p:nvSpPr>
        <p:spPr>
          <a:xfrm>
            <a:off x="8120658" y="5351330"/>
            <a:ext cx="3217901" cy="12852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배경이 위쪽으로 움직이며 플레이어의 중력이 감소해서 원상태로감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84F47D-CCAD-6244-9974-4243175CAA9A}"/>
              </a:ext>
            </a:extLst>
          </p:cNvPr>
          <p:cNvCxnSpPr>
            <a:cxnSpLocks/>
          </p:cNvCxnSpPr>
          <p:nvPr/>
        </p:nvCxnSpPr>
        <p:spPr>
          <a:xfrm>
            <a:off x="4276825" y="4593535"/>
            <a:ext cx="0" cy="685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E8B5DC2-C795-735B-6901-880E1F5A740F}"/>
              </a:ext>
            </a:extLst>
          </p:cNvPr>
          <p:cNvCxnSpPr>
            <a:cxnSpLocks/>
          </p:cNvCxnSpPr>
          <p:nvPr/>
        </p:nvCxnSpPr>
        <p:spPr>
          <a:xfrm flipV="1">
            <a:off x="7923196" y="4197503"/>
            <a:ext cx="0" cy="733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CF989A-0EF1-241A-A1AE-CBC01735B47C}"/>
              </a:ext>
            </a:extLst>
          </p:cNvPr>
          <p:cNvCxnSpPr>
            <a:cxnSpLocks/>
          </p:cNvCxnSpPr>
          <p:nvPr/>
        </p:nvCxnSpPr>
        <p:spPr>
          <a:xfrm flipH="1">
            <a:off x="1873186" y="3133168"/>
            <a:ext cx="616017" cy="573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163DF0-4FC6-CCCA-14F9-85F2A3FDA434}"/>
              </a:ext>
            </a:extLst>
          </p:cNvPr>
          <p:cNvSpPr txBox="1"/>
          <p:nvPr/>
        </p:nvSpPr>
        <p:spPr>
          <a:xfrm>
            <a:off x="563123" y="1945715"/>
            <a:ext cx="10881315" cy="8697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배가 위로 떴다가 내려오는 이벤트는 배와 플레이어를 움직이는 것보다 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배경을 움직이는 것이 더 좋다고 판단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315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배달의민족 도현"/>
                <a:cs typeface="+mn-cs"/>
              </a:rPr>
              <a:t>유니티 아틀라스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rPr>
                <a:t>렌더링 최적화</a:t>
              </a:r>
              <a:endPara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7E8333E-33AB-8654-1C99-3349E6477A0F}"/>
              </a:ext>
            </a:extLst>
          </p:cNvPr>
          <p:cNvSpPr txBox="1"/>
          <p:nvPr/>
        </p:nvSpPr>
        <p:spPr>
          <a:xfrm>
            <a:off x="6148933" y="2293218"/>
            <a:ext cx="516811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여러 개의 </a:t>
            </a:r>
            <a:r>
              <a:rPr lang="en-US" altLang="ko-KR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Sprite</a:t>
            </a: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를 하나로 결합</a:t>
            </a:r>
            <a:endParaRPr lang="en-US" altLang="ko-KR" sz="2000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</a:endParaRPr>
          </a:p>
          <a:p>
            <a:pPr>
              <a:defRPr/>
            </a:pPr>
            <a:r>
              <a:rPr lang="en-US" altLang="ko-KR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-&gt;</a:t>
            </a: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각각의 </a:t>
            </a:r>
            <a:r>
              <a:rPr lang="en-US" altLang="ko-KR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Sprite</a:t>
            </a: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에 대한 드로우 콜 없이 한 번의 드로우 </a:t>
            </a:r>
            <a:r>
              <a:rPr lang="ko-KR" altLang="en-US" sz="2000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콜로</a:t>
            </a: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 여러 </a:t>
            </a:r>
            <a:r>
              <a:rPr lang="en-US" altLang="ko-KR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Sprite </a:t>
            </a: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로드 가능</a:t>
            </a:r>
            <a:endParaRPr lang="ko-KR" sz="200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C10A8A2-12A7-572D-9210-F95518955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92" y="1988818"/>
            <a:ext cx="2066925" cy="25146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75E7BE1-FDD8-F46E-9C7C-CD6E6CCA2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707" y="4579510"/>
            <a:ext cx="4737119" cy="188816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A9EACD2-E713-BBE4-4907-23A6BA6BD791}"/>
              </a:ext>
            </a:extLst>
          </p:cNvPr>
          <p:cNvSpPr txBox="1"/>
          <p:nvPr/>
        </p:nvSpPr>
        <p:spPr>
          <a:xfrm>
            <a:off x="3333680" y="3930173"/>
            <a:ext cx="492998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&lt;-Sprite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를 배치하기 위한 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Palette</a:t>
            </a:r>
            <a:endParaRPr lang="ko-K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9F5586-006E-89E1-CA19-8A8B78A3E837}"/>
              </a:ext>
            </a:extLst>
          </p:cNvPr>
          <p:cNvSpPr txBox="1"/>
          <p:nvPr/>
        </p:nvSpPr>
        <p:spPr>
          <a:xfrm>
            <a:off x="5863520" y="5481067"/>
            <a:ext cx="492998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&lt;-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하나의 타일 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맵으로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 결합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9175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맵 </a:t>
            </a:r>
            <a:r>
              <a:rPr lang="en-US" altLang="ko-KR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Scene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rPr>
                <a:t>프로젝트 개요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3F32CA68-5A0D-310C-C4D0-20A4EEF1D5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3" r="8206"/>
          <a:stretch/>
        </p:blipFill>
        <p:spPr>
          <a:xfrm>
            <a:off x="1818080" y="4356230"/>
            <a:ext cx="3015520" cy="169743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C9EB918-EF60-95BF-5C4F-4C914B366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92" r="15313"/>
          <a:stretch/>
        </p:blipFill>
        <p:spPr>
          <a:xfrm>
            <a:off x="1818079" y="1933333"/>
            <a:ext cx="2960268" cy="16974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8A00A0-BC89-7A00-7B72-CFCA9F311680}"/>
              </a:ext>
            </a:extLst>
          </p:cNvPr>
          <p:cNvSpPr txBox="1"/>
          <p:nvPr/>
        </p:nvSpPr>
        <p:spPr>
          <a:xfrm>
            <a:off x="2691708" y="3605885"/>
            <a:ext cx="965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/>
              <a:t>트레이닝 </a:t>
            </a:r>
            <a:endParaRPr lang="en-US" altLang="ko-KR" sz="1400" b="1"/>
          </a:p>
          <a:p>
            <a:pPr algn="ctr"/>
            <a:r>
              <a:rPr lang="ko-KR" altLang="en-US" sz="1400" b="1"/>
              <a:t>기본맵</a:t>
            </a:r>
            <a:endParaRPr lang="en-US" altLang="ko-KR" sz="1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47C257-6982-3320-9CC6-E394376FEED6}"/>
              </a:ext>
            </a:extLst>
          </p:cNvPr>
          <p:cNvSpPr txBox="1"/>
          <p:nvPr/>
        </p:nvSpPr>
        <p:spPr>
          <a:xfrm>
            <a:off x="8670228" y="340398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공장</a:t>
            </a:r>
            <a:endParaRPr lang="en-US" altLang="ko-KR" b="1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C0306F-D2A0-60D7-E45B-A4FE1C12B8E3}"/>
              </a:ext>
            </a:extLst>
          </p:cNvPr>
          <p:cNvSpPr txBox="1"/>
          <p:nvPr/>
        </p:nvSpPr>
        <p:spPr>
          <a:xfrm>
            <a:off x="1685022" y="6149075"/>
            <a:ext cx="2978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/>
              <a:t>공장</a:t>
            </a:r>
            <a:endParaRPr lang="en-US" altLang="ko-KR" sz="1400" b="1"/>
          </a:p>
          <a:p>
            <a:pPr algn="ctr"/>
            <a:r>
              <a:rPr lang="ko-KR" altLang="en-US" sz="1400" b="1"/>
              <a:t>양옆 박스소환</a:t>
            </a:r>
            <a:r>
              <a:rPr lang="en-US" altLang="ko-KR" sz="1400" b="1"/>
              <a:t>, </a:t>
            </a:r>
            <a:r>
              <a:rPr lang="ko-KR" altLang="en-US" sz="1400" b="1"/>
              <a:t>컨테이너벨트</a:t>
            </a:r>
            <a:r>
              <a:rPr lang="en-US" altLang="ko-KR" sz="1400" b="1"/>
              <a:t>, </a:t>
            </a:r>
            <a:r>
              <a:rPr lang="ko-KR" altLang="en-US" sz="1400" b="1"/>
              <a:t>낙사</a:t>
            </a:r>
            <a:endParaRPr lang="en-US" altLang="ko-KR" sz="1400" b="1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21A1057-DB60-EACB-7305-A23DF2DC5F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93" r="7452"/>
          <a:stretch/>
        </p:blipFill>
        <p:spPr>
          <a:xfrm>
            <a:off x="6572822" y="4331216"/>
            <a:ext cx="3312630" cy="186003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26CAABE-C07F-E100-B784-88E7CBDFD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5620" y="1908319"/>
            <a:ext cx="3312631" cy="173221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A155F97-1366-0B17-016C-1D125D891CD9}"/>
              </a:ext>
            </a:extLst>
          </p:cNvPr>
          <p:cNvSpPr txBox="1"/>
          <p:nvPr/>
        </p:nvSpPr>
        <p:spPr>
          <a:xfrm>
            <a:off x="7355699" y="6177172"/>
            <a:ext cx="1792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/>
              <a:t>빙하</a:t>
            </a:r>
            <a:endParaRPr lang="en-US" altLang="ko-KR" sz="1400" b="1"/>
          </a:p>
          <a:p>
            <a:pPr algn="ctr"/>
            <a:r>
              <a:rPr lang="ko-KR" altLang="en-US" sz="1400" b="1"/>
              <a:t>부숴지는 얼음</a:t>
            </a:r>
            <a:r>
              <a:rPr lang="en-US" altLang="ko-KR" sz="1400" b="1"/>
              <a:t>, </a:t>
            </a:r>
            <a:r>
              <a:rPr lang="ko-KR" altLang="en-US" sz="1400" b="1"/>
              <a:t>낙사</a:t>
            </a:r>
            <a:endParaRPr lang="en-US" altLang="ko-KR" sz="14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1388F7-5D3C-33A3-71F0-2FC806B44C05}"/>
              </a:ext>
            </a:extLst>
          </p:cNvPr>
          <p:cNvSpPr txBox="1"/>
          <p:nvPr/>
        </p:nvSpPr>
        <p:spPr>
          <a:xfrm>
            <a:off x="7223457" y="3600945"/>
            <a:ext cx="205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/>
              <a:t>바다</a:t>
            </a:r>
            <a:endParaRPr lang="en-US" altLang="ko-KR" sz="1400" b="1"/>
          </a:p>
          <a:p>
            <a:pPr algn="ctr"/>
            <a:r>
              <a:rPr lang="ko-KR" altLang="en-US" sz="1400" b="1"/>
              <a:t>바다</a:t>
            </a:r>
            <a:r>
              <a:rPr lang="en-US" altLang="ko-KR" sz="1400" b="1"/>
              <a:t>, </a:t>
            </a:r>
            <a:r>
              <a:rPr lang="ko-KR" altLang="en-US" sz="1400" b="1"/>
              <a:t>배</a:t>
            </a:r>
            <a:r>
              <a:rPr lang="en-US" altLang="ko-KR" sz="1400" b="1"/>
              <a:t>, </a:t>
            </a:r>
            <a:r>
              <a:rPr lang="ko-KR" altLang="en-US" sz="1400" b="1"/>
              <a:t>비</a:t>
            </a:r>
            <a:r>
              <a:rPr lang="en-US" altLang="ko-KR" sz="1400" b="1"/>
              <a:t>, </a:t>
            </a:r>
            <a:r>
              <a:rPr lang="ko-KR" altLang="en-US" sz="1400" b="1"/>
              <a:t>번개</a:t>
            </a:r>
            <a:r>
              <a:rPr lang="en-US" altLang="ko-KR" sz="1400" b="1"/>
              <a:t>, </a:t>
            </a:r>
            <a:r>
              <a:rPr lang="ko-KR" altLang="en-US" sz="1400" b="1"/>
              <a:t>괴물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32462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ㄴ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srgbClr val="595959"/>
                </a:solidFill>
                <a:latin typeface="배달의민족 도현"/>
                <a:ea typeface="배달의민족 도현"/>
              </a:rPr>
              <a:t>모듈 분석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/>
              <a:ea typeface="배달의민족 도현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모듈 아키텍처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0DD143C-89CD-12C7-347C-9199F1ADD93D}"/>
              </a:ext>
            </a:extLst>
          </p:cNvPr>
          <p:cNvSpPr/>
          <p:nvPr/>
        </p:nvSpPr>
        <p:spPr>
          <a:xfrm>
            <a:off x="5181600" y="4445635"/>
            <a:ext cx="18287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Game World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A2621FF-0865-4375-4590-5D432E0DEFD5}"/>
              </a:ext>
            </a:extLst>
          </p:cNvPr>
          <p:cNvSpPr/>
          <p:nvPr/>
        </p:nvSpPr>
        <p:spPr>
          <a:xfrm>
            <a:off x="2201502" y="5512434"/>
            <a:ext cx="18287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Input</a:t>
            </a:r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32575AE-E393-B69F-C692-FBE73FB60013}"/>
              </a:ext>
            </a:extLst>
          </p:cNvPr>
          <p:cNvSpPr/>
          <p:nvPr/>
        </p:nvSpPr>
        <p:spPr>
          <a:xfrm>
            <a:off x="2171029" y="3130618"/>
            <a:ext cx="18287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맑은 고딕"/>
              </a:rPr>
              <a:t>Simulation / Update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44EF76-BEDE-D075-CDD7-E8C741E46401}"/>
              </a:ext>
            </a:extLst>
          </p:cNvPr>
          <p:cNvSpPr/>
          <p:nvPr/>
        </p:nvSpPr>
        <p:spPr>
          <a:xfrm>
            <a:off x="7998401" y="3130618"/>
            <a:ext cx="18287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Animation</a:t>
            </a:r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1692896-54EE-CEB2-1DFA-567F676CF58E}"/>
              </a:ext>
            </a:extLst>
          </p:cNvPr>
          <p:cNvSpPr/>
          <p:nvPr/>
        </p:nvSpPr>
        <p:spPr>
          <a:xfrm>
            <a:off x="8012316" y="5501872"/>
            <a:ext cx="18287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Renderer</a:t>
            </a:r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B24D103-EAB5-A4E2-2123-622A550C4B9A}"/>
              </a:ext>
            </a:extLst>
          </p:cNvPr>
          <p:cNvSpPr/>
          <p:nvPr/>
        </p:nvSpPr>
        <p:spPr>
          <a:xfrm>
            <a:off x="5181600" y="2720950"/>
            <a:ext cx="18287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Network</a:t>
            </a:r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628CFBB-0293-8674-087A-E23EFB19E160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3085429" y="4045018"/>
            <a:ext cx="30473" cy="146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189EBC-F1AB-7114-3888-2E6DA34A0CD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30301" y="5039162"/>
            <a:ext cx="1151299" cy="93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C49DF87-690B-56DF-5342-BB6897BDD2C4}"/>
              </a:ext>
            </a:extLst>
          </p:cNvPr>
          <p:cNvCxnSpPr>
            <a:cxnSpLocks/>
          </p:cNvCxnSpPr>
          <p:nvPr/>
        </p:nvCxnSpPr>
        <p:spPr>
          <a:xfrm>
            <a:off x="3675707" y="4045018"/>
            <a:ext cx="1505893" cy="70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9944857-BAEE-BA77-E3C7-08B5B18C4C7A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3999828" y="3587818"/>
            <a:ext cx="1568053" cy="89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F0C1C4-8950-F1C7-28FD-35D9B6152C2A}"/>
              </a:ext>
            </a:extLst>
          </p:cNvPr>
          <p:cNvCxnSpPr/>
          <p:nvPr/>
        </p:nvCxnSpPr>
        <p:spPr>
          <a:xfrm>
            <a:off x="5685576" y="3621768"/>
            <a:ext cx="0" cy="81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AFAD456-8214-1E65-ABC3-3D2244FDA7D2}"/>
              </a:ext>
            </a:extLst>
          </p:cNvPr>
          <p:cNvCxnSpPr/>
          <p:nvPr/>
        </p:nvCxnSpPr>
        <p:spPr>
          <a:xfrm flipV="1">
            <a:off x="6473228" y="3648929"/>
            <a:ext cx="0" cy="77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58947FF-12E9-DFF1-257B-1F6B0D9E1862}"/>
              </a:ext>
            </a:extLst>
          </p:cNvPr>
          <p:cNvCxnSpPr>
            <a:stCxn id="7" idx="1"/>
          </p:cNvCxnSpPr>
          <p:nvPr/>
        </p:nvCxnSpPr>
        <p:spPr>
          <a:xfrm flipH="1">
            <a:off x="6916848" y="3587818"/>
            <a:ext cx="1081553" cy="86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43EE8B1-819C-15EB-FB16-78889A19772A}"/>
              </a:ext>
            </a:extLst>
          </p:cNvPr>
          <p:cNvCxnSpPr>
            <a:cxnSpLocks/>
          </p:cNvCxnSpPr>
          <p:nvPr/>
        </p:nvCxnSpPr>
        <p:spPr>
          <a:xfrm flipV="1">
            <a:off x="7034543" y="4045018"/>
            <a:ext cx="1023041" cy="84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F1C483E-B52E-5853-FD89-8A7A5997B45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880633" y="5251392"/>
            <a:ext cx="1131683" cy="70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D94BB88-1CE2-5EC3-8A69-35C3DD83DB29}"/>
              </a:ext>
            </a:extLst>
          </p:cNvPr>
          <p:cNvCxnSpPr>
            <a:cxnSpLocks/>
          </p:cNvCxnSpPr>
          <p:nvPr/>
        </p:nvCxnSpPr>
        <p:spPr>
          <a:xfrm flipV="1">
            <a:off x="3961457" y="3085208"/>
            <a:ext cx="1182043" cy="32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B73A66B-74CA-5B92-B1C7-280EA7392879}"/>
              </a:ext>
            </a:extLst>
          </p:cNvPr>
          <p:cNvCxnSpPr>
            <a:cxnSpLocks/>
          </p:cNvCxnSpPr>
          <p:nvPr/>
        </p:nvCxnSpPr>
        <p:spPr>
          <a:xfrm flipH="1">
            <a:off x="4076700" y="3225868"/>
            <a:ext cx="1056332" cy="27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81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ㄴ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srgbClr val="595959"/>
                </a:solidFill>
                <a:latin typeface="배달의민족 도현"/>
                <a:ea typeface="배달의민족 도현"/>
              </a:rPr>
              <a:t>모듈 분석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/>
              <a:ea typeface="배달의민족 도현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모듈 아키텍처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32575AE-E393-B69F-C692-FBE73FB60013}"/>
              </a:ext>
            </a:extLst>
          </p:cNvPr>
          <p:cNvSpPr/>
          <p:nvPr/>
        </p:nvSpPr>
        <p:spPr>
          <a:xfrm>
            <a:off x="1466179" y="2324100"/>
            <a:ext cx="2495549" cy="819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맑은 고딕"/>
              </a:rPr>
              <a:t>Simulation / Update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44EF76-BEDE-D075-CDD7-E8C741E46401}"/>
              </a:ext>
            </a:extLst>
          </p:cNvPr>
          <p:cNvSpPr/>
          <p:nvPr/>
        </p:nvSpPr>
        <p:spPr>
          <a:xfrm>
            <a:off x="7122101" y="3876675"/>
            <a:ext cx="1828799" cy="819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Animation</a:t>
            </a:r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B24D103-EAB5-A4E2-2123-622A550C4B9A}"/>
              </a:ext>
            </a:extLst>
          </p:cNvPr>
          <p:cNvSpPr/>
          <p:nvPr/>
        </p:nvSpPr>
        <p:spPr>
          <a:xfrm>
            <a:off x="7124700" y="2324007"/>
            <a:ext cx="1828799" cy="819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Network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48431-BD9A-5967-8A50-A1BB7667BB89}"/>
              </a:ext>
            </a:extLst>
          </p:cNvPr>
          <p:cNvSpPr txBox="1"/>
          <p:nvPr/>
        </p:nvSpPr>
        <p:spPr>
          <a:xfrm>
            <a:off x="1508703" y="3402997"/>
            <a:ext cx="2556713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228554"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플레이어 이동/점프</a:t>
            </a:r>
          </a:p>
          <a:p>
            <a:pPr algn="ctr" defTabSz="228554">
              <a:defRPr/>
            </a:pPr>
            <a:endParaRPr lang="ko-KR" altLang="en-US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  <a:cs typeface="+mn-lt"/>
            </a:endParaRPr>
          </a:p>
          <a:p>
            <a:pPr algn="ctr" defTabSz="228554"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총알</a:t>
            </a:r>
          </a:p>
          <a:p>
            <a:pPr algn="ctr" defTabSz="228554">
              <a:defRPr/>
            </a:pPr>
            <a:endParaRPr lang="ko-KR" altLang="en-US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  <a:cs typeface="+mn-lt"/>
            </a:endParaRPr>
          </a:p>
          <a:p>
            <a:pPr algn="ctr" defTabSz="228554"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아이템</a:t>
            </a:r>
          </a:p>
          <a:p>
            <a:pPr algn="ctr" defTabSz="228554">
              <a:defRPr/>
            </a:pPr>
            <a:endParaRPr lang="ko-KR" altLang="en-US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  <a:cs typeface="+mn-lt"/>
            </a:endParaRPr>
          </a:p>
          <a:p>
            <a:pPr algn="ctr" defTabSz="228554"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2D 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Destruction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  <a:cs typeface="+mn-lt"/>
            </a:endParaRPr>
          </a:p>
          <a:p>
            <a:pPr algn="ctr" defTabSz="228554">
              <a:defRPr/>
            </a:pP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  <a:cs typeface="+mn-lt"/>
            </a:endParaRPr>
          </a:p>
          <a:p>
            <a:pPr algn="ctr" defTabSz="228554"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컨베이어 벨트</a:t>
            </a:r>
            <a:endParaRPr lang="ko-KR" altLang="en-US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28AAA-D465-100B-60D5-2CBECB66391D}"/>
              </a:ext>
            </a:extLst>
          </p:cNvPr>
          <p:cNvSpPr txBox="1"/>
          <p:nvPr/>
        </p:nvSpPr>
        <p:spPr>
          <a:xfrm>
            <a:off x="6595053" y="3269647"/>
            <a:ext cx="289008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228554">
              <a:defRPr/>
            </a:pP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Photon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 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Unity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 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Networking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85E4C3-F1F7-1538-93F1-9770282377DF}"/>
              </a:ext>
            </a:extLst>
          </p:cNvPr>
          <p:cNvSpPr txBox="1"/>
          <p:nvPr/>
        </p:nvSpPr>
        <p:spPr>
          <a:xfrm>
            <a:off x="6234268" y="4984829"/>
            <a:ext cx="360446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228554"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플레이어 애니메이션</a:t>
            </a:r>
          </a:p>
          <a:p>
            <a:pPr algn="ctr" defTabSz="228554">
              <a:defRPr/>
            </a:pPr>
            <a:endParaRPr lang="ko-KR" altLang="en-US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  <a:cs typeface="+mn-lt"/>
            </a:endParaRPr>
          </a:p>
          <a:p>
            <a:pPr algn="ctr" defTabSz="228554"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2D 스켈레톤</a:t>
            </a:r>
          </a:p>
        </p:txBody>
      </p:sp>
    </p:spTree>
    <p:extLst>
      <p:ext uri="{BB962C8B-B14F-4D97-AF65-F5344CB8AC3E}">
        <p14:creationId xmlns:p14="http://schemas.microsoft.com/office/powerpoint/2010/main" val="32424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7">
            <a:extLst>
              <a:ext uri="{FF2B5EF4-FFF2-40B4-BE49-F238E27FC236}">
                <a16:creationId xmlns:a16="http://schemas.microsoft.com/office/drawing/2014/main" id="{F3508585-A995-7BDA-5E2D-DD72B38F2BD3}"/>
              </a:ext>
            </a:extLst>
          </p:cNvPr>
          <p:cNvSpPr/>
          <p:nvPr/>
        </p:nvSpPr>
        <p:spPr>
          <a:xfrm>
            <a:off x="416494" y="1844061"/>
            <a:ext cx="11441210" cy="4834164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>
              <a:defRPr/>
            </a:pPr>
            <a:r>
              <a:rPr lang="ko-KR" altLang="en-US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ㄴ</a:t>
            </a: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09E682-EAE9-B05F-62C9-FBC5C756B462}"/>
              </a:ext>
            </a:extLst>
          </p:cNvPr>
          <p:cNvSpPr/>
          <p:nvPr/>
        </p:nvSpPr>
        <p:spPr>
          <a:xfrm>
            <a:off x="1715034" y="950164"/>
            <a:ext cx="6614146" cy="694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defTabSz="914217">
              <a:lnSpc>
                <a:spcPct val="150000"/>
              </a:lnSpc>
              <a:defRPr/>
            </a:pP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네트워크 모듈-포톤</a:t>
            </a:r>
            <a:endParaRPr lang="ko-KR" altLang="en-US" sz="200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모서리가 둥근 직사각형 10">
            <a:extLst>
              <a:ext uri="{FF2B5EF4-FFF2-40B4-BE49-F238E27FC236}">
                <a16:creationId xmlns:a16="http://schemas.microsoft.com/office/drawing/2014/main" id="{2A3A5142-1167-2431-AB36-128D1C8AD077}"/>
              </a:ext>
            </a:extLst>
          </p:cNvPr>
          <p:cNvSpPr/>
          <p:nvPr/>
        </p:nvSpPr>
        <p:spPr>
          <a:xfrm>
            <a:off x="375395" y="1137595"/>
            <a:ext cx="1273123" cy="367371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>
              <a:defRPr/>
            </a:pPr>
            <a:r>
              <a:rPr lang="en-US" altLang="ko-KR" sz="12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CONTENTS</a:t>
            </a:r>
            <a:endParaRPr lang="ko-KR" altLang="en-US" sz="1200" b="1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B153EB-A6DF-794E-D1C2-05CEF4303A15}"/>
              </a:ext>
            </a:extLst>
          </p:cNvPr>
          <p:cNvGrpSpPr/>
          <p:nvPr/>
        </p:nvGrpSpPr>
        <p:grpSpPr>
          <a:xfrm>
            <a:off x="375395" y="446"/>
            <a:ext cx="11441210" cy="756040"/>
            <a:chOff x="374650" y="0"/>
            <a:chExt cx="11442700" cy="756138"/>
          </a:xfrm>
        </p:grpSpPr>
        <p:sp>
          <p:nvSpPr>
            <p:cNvPr id="6" name="양쪽 모서리가 둥근 사각형 8">
              <a:extLst>
                <a:ext uri="{FF2B5EF4-FFF2-40B4-BE49-F238E27FC236}">
                  <a16:creationId xmlns:a16="http://schemas.microsoft.com/office/drawing/2014/main" id="{6F5919EE-9738-3B4E-F181-D7025B94327B}"/>
                </a:ext>
              </a:extLst>
            </p:cNvPr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r>
                <a:rPr lang="ko-KR" altLang="en-US" sz="24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네트워크 모듈</a:t>
              </a:r>
            </a:p>
          </p:txBody>
        </p:sp>
        <p:sp>
          <p:nvSpPr>
            <p:cNvPr id="7" name="도넛 11">
              <a:extLst>
                <a:ext uri="{FF2B5EF4-FFF2-40B4-BE49-F238E27FC236}">
                  <a16:creationId xmlns:a16="http://schemas.microsoft.com/office/drawing/2014/main" id="{20467A66-D47D-9B66-3AC9-B9B11AF9E218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5" name="막힌 원호 14">
              <a:extLst>
                <a:ext uri="{FF2B5EF4-FFF2-40B4-BE49-F238E27FC236}">
                  <a16:creationId xmlns:a16="http://schemas.microsoft.com/office/drawing/2014/main" id="{A71E8326-417B-C3C6-7150-C6722FAB23FE}"/>
                </a:ext>
              </a:extLst>
            </p:cNvPr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37A5856-BD92-DDE6-B361-99C0B1032BC6}"/>
                </a:ext>
              </a:extLst>
            </p:cNvPr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 20">
              <a:extLst>
                <a:ext uri="{FF2B5EF4-FFF2-40B4-BE49-F238E27FC236}">
                  <a16:creationId xmlns:a16="http://schemas.microsoft.com/office/drawing/2014/main" id="{11026226-F61B-103B-0B8A-E26E33E8CB47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8" name="도넛 21">
              <a:extLst>
                <a:ext uri="{FF2B5EF4-FFF2-40B4-BE49-F238E27FC236}">
                  <a16:creationId xmlns:a16="http://schemas.microsoft.com/office/drawing/2014/main" id="{F760561F-AEB1-4FE1-823B-76C1AF4FAD96}"/>
                </a:ext>
              </a:extLst>
            </p:cNvPr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1FE279F-3F0C-FB0B-E299-99F18203D594}"/>
              </a:ext>
            </a:extLst>
          </p:cNvPr>
          <p:cNvSpPr txBox="1"/>
          <p:nvPr/>
        </p:nvSpPr>
        <p:spPr>
          <a:xfrm>
            <a:off x="498284" y="2050014"/>
            <a:ext cx="8641254" cy="7001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228554" latinLnBrk="0">
              <a:defRPr/>
            </a:pPr>
            <a:r>
              <a:rPr lang="en-US" altLang="ko-KR" sz="3950">
                <a:solidFill>
                  <a:srgbClr val="4999B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lt"/>
              </a:rPr>
              <a:t>Photon Unity Networking (PUN)</a:t>
            </a:r>
            <a:endParaRPr lang="en-US" altLang="ko-KR" sz="2800" b="1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C93FEE-C65E-E24B-FFB0-10FEFF2B9A88}"/>
              </a:ext>
            </a:extLst>
          </p:cNvPr>
          <p:cNvSpPr txBox="1"/>
          <p:nvPr/>
        </p:nvSpPr>
        <p:spPr>
          <a:xfrm>
            <a:off x="756228" y="2907697"/>
            <a:ext cx="5709488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228554"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멀티플레이어</a:t>
            </a:r>
            <a:r>
              <a:rPr 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 게임용 유니티 패키지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  <a:cs typeface="+mn-lt"/>
            </a:endParaRPr>
          </a:p>
          <a:p>
            <a:pPr defTabSz="228554">
              <a:defRPr/>
            </a:pP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  <a:cs typeface="+mn-lt"/>
            </a:endParaRPr>
          </a:p>
          <a:p>
            <a:pPr defTabSz="228554"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무료로 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20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명까지 사용 할 수 있는 네트워크 제공</a:t>
            </a:r>
            <a:endParaRPr 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  <a:cs typeface="+mn-lt"/>
            </a:endParaRPr>
          </a:p>
          <a:p>
            <a:pPr defTabSz="228554">
              <a:defRPr/>
            </a:pPr>
            <a:endParaRPr lang="ko-KR" altLang="en-US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+mn-lt"/>
            </a:endParaRPr>
          </a:p>
          <a:p>
            <a:pPr defTabSz="228554"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서버 접속-&gt;로비 접속-&gt;방 생성(방 입장)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  <a:cs typeface="+mn-lt"/>
            </a:endParaRPr>
          </a:p>
          <a:p>
            <a:pPr defTabSz="228554">
              <a:defRPr/>
            </a:pPr>
            <a:endParaRPr lang="ko-KR" altLang="en-US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  <a:cs typeface="+mn-lt"/>
            </a:endParaRPr>
          </a:p>
          <a:p>
            <a:pPr defTabSz="228554"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플레이어를 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Master와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 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Client로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 구분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  <a:cs typeface="+mn-lt"/>
            </a:endParaRPr>
          </a:p>
          <a:p>
            <a:pPr defTabSz="228554">
              <a:defRPr/>
            </a:pP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  <a:cs typeface="+mn-lt"/>
            </a:endParaRPr>
          </a:p>
          <a:p>
            <a:pPr defTabSz="228554"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플레이어나 총알, 아이템 등 상태를 동기화가 필요한 </a:t>
            </a:r>
          </a:p>
          <a:p>
            <a:pPr defTabSz="228554">
              <a:defRPr/>
            </a:pP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Object들은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 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Photon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 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View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 </a:t>
            </a:r>
            <a:r>
              <a:rPr lang="ko-KR" altLang="en-US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Component로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  <a:cs typeface="+mn-lt"/>
              </a:rPr>
              <a:t> 관리</a:t>
            </a:r>
          </a:p>
          <a:p>
            <a:pPr defTabSz="228554">
              <a:defRPr/>
            </a:pPr>
            <a:endParaRPr lang="ko-KR" altLang="en-US">
              <a:solidFill>
                <a:srgbClr val="595959"/>
              </a:solidFill>
              <a:latin typeface="배달의민족 도현" panose="020B0600000101010101" pitchFamily="50" charset="-127"/>
              <a:ea typeface="배달의민족 도현"/>
              <a:cs typeface="+mn-lt"/>
            </a:endParaRPr>
          </a:p>
          <a:p>
            <a:pPr defTabSz="228554">
              <a:defRPr/>
            </a:pPr>
            <a:endParaRPr lang="ko-KR" altLang="en-US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+mn-lt"/>
            </a:endParaRPr>
          </a:p>
          <a:p>
            <a:pPr defTabSz="228554">
              <a:defRPr/>
            </a:pPr>
            <a:endParaRPr lang="ko-KR" altLang="en-US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+mn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5C3D9-E4A7-1EBF-C66E-77955213FA86}"/>
              </a:ext>
            </a:extLst>
          </p:cNvPr>
          <p:cNvSpPr/>
          <p:nvPr/>
        </p:nvSpPr>
        <p:spPr>
          <a:xfrm>
            <a:off x="7339793" y="2150092"/>
            <a:ext cx="4095979" cy="14155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 latinLnBrk="0"/>
            <a:r>
              <a:rPr lang="ko-KR" altLang="en-US" sz="90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ㅍ</a:t>
            </a:r>
          </a:p>
        </p:txBody>
      </p:sp>
      <p:pic>
        <p:nvPicPr>
          <p:cNvPr id="25" name="Picture 4" descr="글로벌 크로스 플랫폼 실시간 게임 개발 | Photon Engine">
            <a:extLst>
              <a:ext uri="{FF2B5EF4-FFF2-40B4-BE49-F238E27FC236}">
                <a16:creationId xmlns:a16="http://schemas.microsoft.com/office/drawing/2014/main" id="{55229B46-82A4-E3EF-7372-587A0D0FD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134" y="2399728"/>
            <a:ext cx="3282741" cy="891138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3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98EC6623-31F7-6B14-6CE5-E75C85839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220" y="3765496"/>
            <a:ext cx="4678654" cy="246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0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/>
              <a:ea typeface="배달의민족 도현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rPr>
                <a:t>네트워크 모듈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2E1E79E-F2BC-4FBF-F977-96C54A9C7297}"/>
              </a:ext>
            </a:extLst>
          </p:cNvPr>
          <p:cNvSpPr/>
          <p:nvPr/>
        </p:nvSpPr>
        <p:spPr>
          <a:xfrm>
            <a:off x="1715034" y="950164"/>
            <a:ext cx="6614146" cy="694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defTabSz="914217">
              <a:lnSpc>
                <a:spcPct val="150000"/>
              </a:lnSpc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/>
              </a:rPr>
              <a:t>네트워크 동기화</a:t>
            </a: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(RPC 기능)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B8D55F-49D9-829A-CC10-8827B8CF3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277" y="2480255"/>
            <a:ext cx="6313058" cy="3209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53B48F-7F71-D56C-A828-78A14E97D6BE}"/>
              </a:ext>
            </a:extLst>
          </p:cNvPr>
          <p:cNvSpPr txBox="1"/>
          <p:nvPr/>
        </p:nvSpPr>
        <p:spPr>
          <a:xfrm>
            <a:off x="541075" y="2488148"/>
            <a:ext cx="5709488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228554"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lt"/>
              </a:rPr>
              <a:t>각 클라이언트에서 오브젝트 충돌 판정 계산 시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+mn-lt"/>
            </a:endParaRPr>
          </a:p>
          <a:p>
            <a:pPr defTabSz="228554"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lt"/>
              </a:rPr>
              <a:t>-&gt;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lt"/>
              </a:rPr>
              <a:t>네트워크 동기로 인해 오브젝트 충돌 전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+mn-lt"/>
            </a:endParaRPr>
          </a:p>
          <a:p>
            <a:pPr defTabSz="228554"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lt"/>
              </a:rPr>
              <a:t>Bullet 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lt"/>
              </a:rPr>
              <a:t>제거 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+mn-lt"/>
            </a:endParaRPr>
          </a:p>
          <a:p>
            <a:pPr defTabSz="228554">
              <a:defRPr/>
            </a:pPr>
            <a:r>
              <a:rPr lang="en-US" altLang="ko-KR" b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lt"/>
              </a:rPr>
              <a:t>    </a:t>
            </a:r>
          </a:p>
          <a:p>
            <a:pPr defTabSz="228554">
              <a:defRPr/>
            </a:pPr>
            <a:r>
              <a:rPr lang="en-US" altLang="ko-KR" b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lt"/>
              </a:rPr>
              <a:t>    !Destruction</a:t>
            </a:r>
            <a:r>
              <a:rPr lang="ko-KR" altLang="en-US" b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lt"/>
              </a:rPr>
              <a:t>이 동기화 </a:t>
            </a:r>
            <a:r>
              <a:rPr lang="ko-KR" altLang="en-US" b="1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lt"/>
              </a:rPr>
              <a:t>되지않는</a:t>
            </a:r>
            <a:r>
              <a:rPr lang="ko-KR" altLang="en-US" b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lt"/>
              </a:rPr>
              <a:t> 문제</a:t>
            </a:r>
            <a:r>
              <a:rPr lang="en-US" altLang="ko-KR" b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lt"/>
              </a:rPr>
              <a:t>!</a:t>
            </a:r>
          </a:p>
          <a:p>
            <a:pPr defTabSz="228554">
              <a:defRPr/>
            </a:pP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+mn-lt"/>
            </a:endParaRPr>
          </a:p>
          <a:p>
            <a:pPr defTabSz="228554">
              <a:defRPr/>
            </a:pP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lt"/>
              </a:rPr>
              <a:t>-&gt; RPC</a:t>
            </a: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lt"/>
              </a:rPr>
              <a:t>기능을 통해 한 클라이언트에서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+mn-lt"/>
            </a:endParaRPr>
          </a:p>
          <a:p>
            <a:pPr defTabSz="228554"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lt"/>
              </a:rPr>
              <a:t>충돌 감지 시 전체 클라이언트에서</a:t>
            </a:r>
            <a:r>
              <a:rPr lang="en-US" altLang="ko-KR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lt"/>
              </a:rPr>
              <a:t> </a:t>
            </a:r>
          </a:p>
          <a:p>
            <a:pPr defTabSz="228554">
              <a:defRPr/>
            </a:pPr>
            <a:r>
              <a:rPr lang="ko-KR" altLang="en-US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lt"/>
              </a:rPr>
              <a:t>메소드 실행</a:t>
            </a:r>
            <a:endParaRPr lang="en-US" altLang="ko-KR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895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7128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4463" y="94984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배달의민족 도현"/>
              <a:ea typeface="배달의민족 도현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네트워크 모듈</a:t>
              </a: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2E1E79E-F2BC-4FBF-F977-96C54A9C7297}"/>
              </a:ext>
            </a:extLst>
          </p:cNvPr>
          <p:cNvSpPr/>
          <p:nvPr/>
        </p:nvSpPr>
        <p:spPr>
          <a:xfrm>
            <a:off x="1715034" y="950164"/>
            <a:ext cx="6614146" cy="694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defTabSz="914217">
              <a:lnSpc>
                <a:spcPct val="150000"/>
              </a:lnSpc>
              <a:defRPr/>
            </a:pPr>
            <a:r>
              <a:rPr lang="ko-KR" altLang="en-US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네트워크 </a:t>
            </a:r>
            <a:r>
              <a:rPr lang="en-US" altLang="ko-KR" sz="200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/>
              </a:rPr>
              <a:t>DFD</a:t>
            </a:r>
            <a:endParaRPr lang="ko-KR" altLang="en-US" sz="200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0A28C82-9901-99FE-907A-EC675DC548F7}"/>
              </a:ext>
            </a:extLst>
          </p:cNvPr>
          <p:cNvSpPr/>
          <p:nvPr/>
        </p:nvSpPr>
        <p:spPr>
          <a:xfrm>
            <a:off x="7324252" y="2073244"/>
            <a:ext cx="4264183" cy="44995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Client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913EEE2-7300-FF7A-F466-E70AF11DF4C7}"/>
              </a:ext>
            </a:extLst>
          </p:cNvPr>
          <p:cNvSpPr/>
          <p:nvPr/>
        </p:nvSpPr>
        <p:spPr>
          <a:xfrm>
            <a:off x="632232" y="2053628"/>
            <a:ext cx="4327558" cy="44995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Photon Server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82C5398-02CA-7F3F-D040-D955817BCCFD}"/>
              </a:ext>
            </a:extLst>
          </p:cNvPr>
          <p:cNvSpPr/>
          <p:nvPr/>
        </p:nvSpPr>
        <p:spPr>
          <a:xfrm>
            <a:off x="8571829" y="2867685"/>
            <a:ext cx="1828799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ea typeface="맑은 고딕"/>
              </a:rPr>
              <a:t>Input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97F8C57-D027-5710-F55B-3A7C364DBCF4}"/>
              </a:ext>
            </a:extLst>
          </p:cNvPr>
          <p:cNvSpPr/>
          <p:nvPr/>
        </p:nvSpPr>
        <p:spPr>
          <a:xfrm>
            <a:off x="8570320" y="4876046"/>
            <a:ext cx="1828799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ea typeface="맑은 고딕"/>
              </a:rPr>
              <a:t>Objects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CF4D2C7-2DDF-62C9-DFB8-4EBD9E189005}"/>
              </a:ext>
            </a:extLst>
          </p:cNvPr>
          <p:cNvSpPr/>
          <p:nvPr/>
        </p:nvSpPr>
        <p:spPr>
          <a:xfrm>
            <a:off x="1780221" y="2857123"/>
            <a:ext cx="1828799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ea typeface="맑은 고딕"/>
              </a:rPr>
              <a:t>Player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DC7BF16-B676-B142-41C6-43CC498D9AE5}"/>
              </a:ext>
            </a:extLst>
          </p:cNvPr>
          <p:cNvSpPr/>
          <p:nvPr/>
        </p:nvSpPr>
        <p:spPr>
          <a:xfrm>
            <a:off x="1787765" y="4901697"/>
            <a:ext cx="1828799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ea typeface="맑은 고딕"/>
              </a:rPr>
              <a:t>Objects</a:t>
            </a:r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D74F0CF3-67AD-8CEB-0F8F-5910DD81A66A}"/>
              </a:ext>
            </a:extLst>
          </p:cNvPr>
          <p:cNvSpPr/>
          <p:nvPr/>
        </p:nvSpPr>
        <p:spPr>
          <a:xfrm rot="5400000">
            <a:off x="5876495" y="1548691"/>
            <a:ext cx="539187" cy="236236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1903CFFD-AC8A-740B-D23F-8565AA56CFED}"/>
              </a:ext>
            </a:extLst>
          </p:cNvPr>
          <p:cNvSpPr/>
          <p:nvPr/>
        </p:nvSpPr>
        <p:spPr>
          <a:xfrm rot="5400000">
            <a:off x="5876927" y="2153331"/>
            <a:ext cx="531014" cy="235505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4074B3-B835-0DCD-44FC-EF2A520BE27E}"/>
              </a:ext>
            </a:extLst>
          </p:cNvPr>
          <p:cNvSpPr txBox="1"/>
          <p:nvPr/>
        </p:nvSpPr>
        <p:spPr>
          <a:xfrm>
            <a:off x="5638800" y="2548614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READY</a:t>
            </a:r>
            <a:endParaRPr lang="ko-KR" altLang="en-US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7BF375-A06A-8399-A7D2-9A1BEC3F9EA0}"/>
              </a:ext>
            </a:extLst>
          </p:cNvPr>
          <p:cNvSpPr txBox="1"/>
          <p:nvPr/>
        </p:nvSpPr>
        <p:spPr>
          <a:xfrm>
            <a:off x="5392737" y="3126464"/>
            <a:ext cx="140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Commands</a:t>
            </a:r>
            <a:endParaRPr lang="ko-KR" altLang="en-US" b="1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EEB84A42-112F-7162-2517-F1E6C1F69BA7}"/>
              </a:ext>
            </a:extLst>
          </p:cNvPr>
          <p:cNvSpPr/>
          <p:nvPr/>
        </p:nvSpPr>
        <p:spPr>
          <a:xfrm rot="16200000">
            <a:off x="5876929" y="2757775"/>
            <a:ext cx="531014" cy="235505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4D43B5-0414-C7F9-C3E2-58DA23B73582}"/>
              </a:ext>
            </a:extLst>
          </p:cNvPr>
          <p:cNvSpPr txBox="1"/>
          <p:nvPr/>
        </p:nvSpPr>
        <p:spPr>
          <a:xfrm>
            <a:off x="5246688" y="3743608"/>
            <a:ext cx="182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Object Spawn</a:t>
            </a:r>
            <a:endParaRPr lang="ko-KR" altLang="en-US" b="1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B426F448-B470-B290-326F-7C89DC03FF81}"/>
              </a:ext>
            </a:extLst>
          </p:cNvPr>
          <p:cNvSpPr/>
          <p:nvPr/>
        </p:nvSpPr>
        <p:spPr>
          <a:xfrm rot="16200000">
            <a:off x="5873357" y="3336419"/>
            <a:ext cx="531014" cy="235505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814CE6-FE2F-A991-9E1D-5ECD4A65DB86}"/>
              </a:ext>
            </a:extLst>
          </p:cNvPr>
          <p:cNvSpPr txBox="1"/>
          <p:nvPr/>
        </p:nvSpPr>
        <p:spPr>
          <a:xfrm>
            <a:off x="5173364" y="4338921"/>
            <a:ext cx="184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err="1"/>
              <a:t>ClientRPC</a:t>
            </a:r>
            <a:r>
              <a:rPr lang="en-US" altLang="ko-KR" b="1"/>
              <a:t> Calls</a:t>
            </a:r>
            <a:endParaRPr lang="ko-KR" altLang="en-US" b="1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8186DBCE-0E94-68D4-8452-0A343310A965}"/>
              </a:ext>
            </a:extLst>
          </p:cNvPr>
          <p:cNvSpPr/>
          <p:nvPr/>
        </p:nvSpPr>
        <p:spPr>
          <a:xfrm rot="16200000">
            <a:off x="5873358" y="3917444"/>
            <a:ext cx="531014" cy="235505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3E75FC-E647-BA08-E67C-5A597FC3BE6C}"/>
              </a:ext>
            </a:extLst>
          </p:cNvPr>
          <p:cNvSpPr txBox="1"/>
          <p:nvPr/>
        </p:nvSpPr>
        <p:spPr>
          <a:xfrm>
            <a:off x="5234781" y="4893753"/>
            <a:ext cx="17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State Updates</a:t>
            </a:r>
            <a:endParaRPr lang="ko-KR" altLang="en-US" b="1"/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EBCB5DEB-B80A-F6F1-3AAB-A466E13C0E9B}"/>
              </a:ext>
            </a:extLst>
          </p:cNvPr>
          <p:cNvSpPr/>
          <p:nvPr/>
        </p:nvSpPr>
        <p:spPr>
          <a:xfrm rot="16200000">
            <a:off x="5873358" y="4509408"/>
            <a:ext cx="531014" cy="235505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36CB2B-BA34-241D-B86B-6D3E24A570D8}"/>
              </a:ext>
            </a:extLst>
          </p:cNvPr>
          <p:cNvSpPr txBox="1"/>
          <p:nvPr/>
        </p:nvSpPr>
        <p:spPr>
          <a:xfrm>
            <a:off x="5173485" y="5485717"/>
            <a:ext cx="18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Object Destroy</a:t>
            </a:r>
            <a:endParaRPr lang="ko-KR" altLang="en-US" b="1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74D5493-E588-F316-3055-4B90084AB95E}"/>
              </a:ext>
            </a:extLst>
          </p:cNvPr>
          <p:cNvCxnSpPr>
            <a:endCxn id="44" idx="0"/>
          </p:cNvCxnSpPr>
          <p:nvPr/>
        </p:nvCxnSpPr>
        <p:spPr>
          <a:xfrm flipH="1" flipV="1">
            <a:off x="7327271" y="2729874"/>
            <a:ext cx="1235816" cy="561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8B9233B-A0BD-311A-14C1-7DBB19549CED}"/>
              </a:ext>
            </a:extLst>
          </p:cNvPr>
          <p:cNvCxnSpPr>
            <a:stCxn id="39" idx="1"/>
            <a:endCxn id="45" idx="0"/>
          </p:cNvCxnSpPr>
          <p:nvPr/>
        </p:nvCxnSpPr>
        <p:spPr>
          <a:xfrm flipH="1">
            <a:off x="7319963" y="3324885"/>
            <a:ext cx="1251866" cy="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5B33AE1-0692-7565-29DA-9A4B03341F24}"/>
              </a:ext>
            </a:extLst>
          </p:cNvPr>
          <p:cNvCxnSpPr>
            <a:stCxn id="44" idx="2"/>
            <a:endCxn id="42" idx="3"/>
          </p:cNvCxnSpPr>
          <p:nvPr/>
        </p:nvCxnSpPr>
        <p:spPr>
          <a:xfrm flipH="1">
            <a:off x="3609020" y="2729874"/>
            <a:ext cx="1355886" cy="584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E99795C-F44C-010C-16E6-E7D12E5F1DE3}"/>
              </a:ext>
            </a:extLst>
          </p:cNvPr>
          <p:cNvCxnSpPr>
            <a:endCxn id="42" idx="3"/>
          </p:cNvCxnSpPr>
          <p:nvPr/>
        </p:nvCxnSpPr>
        <p:spPr>
          <a:xfrm flipH="1">
            <a:off x="3636085" y="3345628"/>
            <a:ext cx="1301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0B9BE76-A72F-AEE0-174A-ED0E7CA94A1B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2694621" y="3771523"/>
            <a:ext cx="7544" cy="1130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D865458-B3D9-F92A-875B-FC074EC68CA3}"/>
              </a:ext>
            </a:extLst>
          </p:cNvPr>
          <p:cNvCxnSpPr>
            <a:cxnSpLocks/>
            <a:stCxn id="43" idx="3"/>
            <a:endCxn id="48" idx="0"/>
          </p:cNvCxnSpPr>
          <p:nvPr/>
        </p:nvCxnSpPr>
        <p:spPr>
          <a:xfrm flipV="1">
            <a:off x="3616564" y="3935304"/>
            <a:ext cx="1348344" cy="1423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46618BD-3690-BECE-48FC-C5FF1DE28BAD}"/>
              </a:ext>
            </a:extLst>
          </p:cNvPr>
          <p:cNvCxnSpPr>
            <a:cxnSpLocks/>
            <a:stCxn id="43" idx="3"/>
            <a:endCxn id="50" idx="0"/>
          </p:cNvCxnSpPr>
          <p:nvPr/>
        </p:nvCxnSpPr>
        <p:spPr>
          <a:xfrm flipV="1">
            <a:off x="3616564" y="4513948"/>
            <a:ext cx="1344772" cy="844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38AC36A-EA3D-24FF-B25C-7D59275FEFF9}"/>
              </a:ext>
            </a:extLst>
          </p:cNvPr>
          <p:cNvCxnSpPr>
            <a:cxnSpLocks/>
            <a:endCxn id="52" idx="0"/>
          </p:cNvCxnSpPr>
          <p:nvPr/>
        </p:nvCxnSpPr>
        <p:spPr>
          <a:xfrm flipV="1">
            <a:off x="3636085" y="5094973"/>
            <a:ext cx="1325252" cy="26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ECDA5A8-14FF-A893-5DD4-13F2D9F32336}"/>
              </a:ext>
            </a:extLst>
          </p:cNvPr>
          <p:cNvCxnSpPr>
            <a:cxnSpLocks/>
            <a:stCxn id="43" idx="3"/>
            <a:endCxn id="54" idx="0"/>
          </p:cNvCxnSpPr>
          <p:nvPr/>
        </p:nvCxnSpPr>
        <p:spPr>
          <a:xfrm>
            <a:off x="3616564" y="5358897"/>
            <a:ext cx="1344773" cy="328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C6B8089-FD75-9F41-817D-0A6CF93AFC7A}"/>
              </a:ext>
            </a:extLst>
          </p:cNvPr>
          <p:cNvCxnSpPr>
            <a:stCxn id="48" idx="2"/>
            <a:endCxn id="40" idx="1"/>
          </p:cNvCxnSpPr>
          <p:nvPr/>
        </p:nvCxnSpPr>
        <p:spPr>
          <a:xfrm>
            <a:off x="7319965" y="3935303"/>
            <a:ext cx="1250355" cy="1397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80EEEC5-05D0-C683-1519-180FE2533584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7316393" y="4513948"/>
            <a:ext cx="1235936" cy="832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B1FA459-2C1F-B8D1-72A6-FB8315A6E964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47473" y="5109882"/>
            <a:ext cx="1222847" cy="223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2B2B0A4-6774-5BC7-4785-7EFA7C899FF7}"/>
              </a:ext>
            </a:extLst>
          </p:cNvPr>
          <p:cNvCxnSpPr>
            <a:cxnSpLocks/>
          </p:cNvCxnSpPr>
          <p:nvPr/>
        </p:nvCxnSpPr>
        <p:spPr>
          <a:xfrm flipV="1">
            <a:off x="7336715" y="5335793"/>
            <a:ext cx="1226372" cy="344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55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10E1129561464B9AC14CD46DC86B96" ma:contentTypeVersion="2" ma:contentTypeDescription="새 문서를 만듭니다." ma:contentTypeScope="" ma:versionID="be97f568a1a448b72ad129f9085dd7a3">
  <xsd:schema xmlns:xsd="http://www.w3.org/2001/XMLSchema" xmlns:xs="http://www.w3.org/2001/XMLSchema" xmlns:p="http://schemas.microsoft.com/office/2006/metadata/properties" xmlns:ns2="56f4f378-f898-47d0-9144-42caa967ba71" targetNamespace="http://schemas.microsoft.com/office/2006/metadata/properties" ma:root="true" ma:fieldsID="0d865e00738ff0153daa26e7597ec482" ns2:_="">
    <xsd:import namespace="56f4f378-f898-47d0-9144-42caa967ba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4f378-f898-47d0-9144-42caa967ba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7D13E5-8765-4B57-845D-0B8018D5BD40}">
  <ds:schemaRefs>
    <ds:schemaRef ds:uri="56f4f378-f898-47d0-9144-42caa967ba7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22B5F51-C213-4F4F-9B17-9237B08922D1}">
  <ds:schemaRefs>
    <ds:schemaRef ds:uri="56f4f378-f898-47d0-9144-42caa967ba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D7BB646-8E5C-4302-83D7-B1AA0E1351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31</Slides>
  <Notes>31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테마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이진욱</dc:creator>
  <cp:revision>1</cp:revision>
  <dcterms:created xsi:type="dcterms:W3CDTF">2022-09-04T03:27:44Z</dcterms:created>
  <dcterms:modified xsi:type="dcterms:W3CDTF">2022-12-04T10:27:47Z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0x0101000610E1129561464B9AC14CD46DC86B96</vt:lpwstr>
  </property>
</Properties>
</file>